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62.png"/><Relationship Id="rId64" Type="http://schemas.openxmlformats.org/officeDocument/2006/relationships/image" Target="../media/image63.png"/><Relationship Id="rId65" Type="http://schemas.openxmlformats.org/officeDocument/2006/relationships/image" Target="../media/image64.png"/><Relationship Id="rId66" Type="http://schemas.openxmlformats.org/officeDocument/2006/relationships/image" Target="../media/image65.png"/><Relationship Id="rId67" Type="http://schemas.openxmlformats.org/officeDocument/2006/relationships/image" Target="../media/image66.png"/><Relationship Id="rId68" Type="http://schemas.openxmlformats.org/officeDocument/2006/relationships/image" Target="../media/image67.png"/><Relationship Id="rId69" Type="http://schemas.openxmlformats.org/officeDocument/2006/relationships/image" Target="../media/image68.png"/><Relationship Id="rId70" Type="http://schemas.openxmlformats.org/officeDocument/2006/relationships/image" Target="../media/image69.png"/><Relationship Id="rId71" Type="http://schemas.openxmlformats.org/officeDocument/2006/relationships/image" Target="../media/image70.png"/><Relationship Id="rId72" Type="http://schemas.openxmlformats.org/officeDocument/2006/relationships/image" Target="../media/image71.png"/><Relationship Id="rId73" Type="http://schemas.openxmlformats.org/officeDocument/2006/relationships/image" Target="../media/image72.png"/><Relationship Id="rId74" Type="http://schemas.openxmlformats.org/officeDocument/2006/relationships/image" Target="../media/image73.png"/><Relationship Id="rId75" Type="http://schemas.openxmlformats.org/officeDocument/2006/relationships/image" Target="../media/image74.png"/><Relationship Id="rId76" Type="http://schemas.openxmlformats.org/officeDocument/2006/relationships/image" Target="../media/image75.png"/><Relationship Id="rId77" Type="http://schemas.openxmlformats.org/officeDocument/2006/relationships/image" Target="../media/image76.png"/><Relationship Id="rId78" Type="http://schemas.openxmlformats.org/officeDocument/2006/relationships/image" Target="../media/image77.png"/><Relationship Id="rId79" Type="http://schemas.openxmlformats.org/officeDocument/2006/relationships/image" Target="../media/image78.png"/><Relationship Id="rId80" Type="http://schemas.openxmlformats.org/officeDocument/2006/relationships/image" Target="../media/image79.png"/><Relationship Id="rId81" Type="http://schemas.openxmlformats.org/officeDocument/2006/relationships/image" Target="../media/image80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8.png"/><Relationship Id="rId3" Type="http://schemas.openxmlformats.org/officeDocument/2006/relationships/image" Target="../media/image149.png"/><Relationship Id="rId4" Type="http://schemas.openxmlformats.org/officeDocument/2006/relationships/image" Target="../media/image150.png"/><Relationship Id="rId5" Type="http://schemas.openxmlformats.org/officeDocument/2006/relationships/image" Target="../media/image15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2.png"/><Relationship Id="rId3" Type="http://schemas.openxmlformats.org/officeDocument/2006/relationships/image" Target="../media/image153.png"/><Relationship Id="rId4" Type="http://schemas.openxmlformats.org/officeDocument/2006/relationships/image" Target="../media/image154.png"/><Relationship Id="rId5" Type="http://schemas.openxmlformats.org/officeDocument/2006/relationships/image" Target="../media/image155.png"/><Relationship Id="rId6" Type="http://schemas.openxmlformats.org/officeDocument/2006/relationships/image" Target="../media/image156.png"/><Relationship Id="rId7" Type="http://schemas.openxmlformats.org/officeDocument/2006/relationships/image" Target="../media/image157.png"/><Relationship Id="rId8" Type="http://schemas.openxmlformats.org/officeDocument/2006/relationships/image" Target="../media/image158.png"/><Relationship Id="rId9" Type="http://schemas.openxmlformats.org/officeDocument/2006/relationships/image" Target="../media/image159.png"/><Relationship Id="rId10" Type="http://schemas.openxmlformats.org/officeDocument/2006/relationships/image" Target="../media/image160.png"/><Relationship Id="rId11" Type="http://schemas.openxmlformats.org/officeDocument/2006/relationships/image" Target="../media/image161.png"/><Relationship Id="rId12" Type="http://schemas.openxmlformats.org/officeDocument/2006/relationships/image" Target="../media/image162.png"/><Relationship Id="rId13" Type="http://schemas.openxmlformats.org/officeDocument/2006/relationships/image" Target="../media/image163.png"/><Relationship Id="rId14" Type="http://schemas.openxmlformats.org/officeDocument/2006/relationships/image" Target="../media/image164.png"/><Relationship Id="rId15" Type="http://schemas.openxmlformats.org/officeDocument/2006/relationships/image" Target="../media/image165.png"/><Relationship Id="rId16" Type="http://schemas.openxmlformats.org/officeDocument/2006/relationships/image" Target="../media/image166.png"/><Relationship Id="rId17" Type="http://schemas.openxmlformats.org/officeDocument/2006/relationships/image" Target="../media/image167.png"/><Relationship Id="rId18" Type="http://schemas.openxmlformats.org/officeDocument/2006/relationships/image" Target="../media/image168.png"/><Relationship Id="rId19" Type="http://schemas.openxmlformats.org/officeDocument/2006/relationships/image" Target="../media/image16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0.png"/><Relationship Id="rId3" Type="http://schemas.openxmlformats.org/officeDocument/2006/relationships/image" Target="../media/image171.png"/><Relationship Id="rId4" Type="http://schemas.openxmlformats.org/officeDocument/2006/relationships/image" Target="../media/image172.png"/><Relationship Id="rId5" Type="http://schemas.openxmlformats.org/officeDocument/2006/relationships/image" Target="../media/image173.png"/><Relationship Id="rId6" Type="http://schemas.openxmlformats.org/officeDocument/2006/relationships/image" Target="../media/image174.png"/><Relationship Id="rId7" Type="http://schemas.openxmlformats.org/officeDocument/2006/relationships/image" Target="../media/image175.png"/><Relationship Id="rId8" Type="http://schemas.openxmlformats.org/officeDocument/2006/relationships/image" Target="../media/image176.png"/><Relationship Id="rId9" Type="http://schemas.openxmlformats.org/officeDocument/2006/relationships/image" Target="../media/image177.png"/><Relationship Id="rId10" Type="http://schemas.openxmlformats.org/officeDocument/2006/relationships/image" Target="../media/image178.png"/><Relationship Id="rId11" Type="http://schemas.openxmlformats.org/officeDocument/2006/relationships/image" Target="../media/image179.png"/><Relationship Id="rId12" Type="http://schemas.openxmlformats.org/officeDocument/2006/relationships/image" Target="../media/image180.png"/><Relationship Id="rId13" Type="http://schemas.openxmlformats.org/officeDocument/2006/relationships/image" Target="../media/image181.png"/><Relationship Id="rId14" Type="http://schemas.openxmlformats.org/officeDocument/2006/relationships/image" Target="../media/image182.png"/><Relationship Id="rId15" Type="http://schemas.openxmlformats.org/officeDocument/2006/relationships/image" Target="../media/image183.png"/><Relationship Id="rId16" Type="http://schemas.openxmlformats.org/officeDocument/2006/relationships/image" Target="../media/image184.png"/><Relationship Id="rId17" Type="http://schemas.openxmlformats.org/officeDocument/2006/relationships/image" Target="../media/image185.png"/><Relationship Id="rId18" Type="http://schemas.openxmlformats.org/officeDocument/2006/relationships/image" Target="../media/image186.png"/><Relationship Id="rId19" Type="http://schemas.openxmlformats.org/officeDocument/2006/relationships/image" Target="../media/image187.png"/><Relationship Id="rId20" Type="http://schemas.openxmlformats.org/officeDocument/2006/relationships/image" Target="../media/image188.png"/><Relationship Id="rId21" Type="http://schemas.openxmlformats.org/officeDocument/2006/relationships/image" Target="../media/image189.png"/><Relationship Id="rId22" Type="http://schemas.openxmlformats.org/officeDocument/2006/relationships/image" Target="../media/image190.png"/><Relationship Id="rId23" Type="http://schemas.openxmlformats.org/officeDocument/2006/relationships/image" Target="../media/image191.png"/><Relationship Id="rId24" Type="http://schemas.openxmlformats.org/officeDocument/2006/relationships/image" Target="../media/image192.png"/><Relationship Id="rId25" Type="http://schemas.openxmlformats.org/officeDocument/2006/relationships/image" Target="../media/image193.png"/><Relationship Id="rId26" Type="http://schemas.openxmlformats.org/officeDocument/2006/relationships/image" Target="../media/image194.png"/><Relationship Id="rId27" Type="http://schemas.openxmlformats.org/officeDocument/2006/relationships/image" Target="../media/image195.png"/><Relationship Id="rId28" Type="http://schemas.openxmlformats.org/officeDocument/2006/relationships/image" Target="../media/image196.png"/><Relationship Id="rId29" Type="http://schemas.openxmlformats.org/officeDocument/2006/relationships/image" Target="../media/image197.png"/><Relationship Id="rId30" Type="http://schemas.openxmlformats.org/officeDocument/2006/relationships/image" Target="../media/image198.png"/><Relationship Id="rId31" Type="http://schemas.openxmlformats.org/officeDocument/2006/relationships/image" Target="../media/image199.png"/><Relationship Id="rId32" Type="http://schemas.openxmlformats.org/officeDocument/2006/relationships/image" Target="../media/image200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1.png"/><Relationship Id="rId3" Type="http://schemas.openxmlformats.org/officeDocument/2006/relationships/image" Target="../media/image202.png"/><Relationship Id="rId4" Type="http://schemas.openxmlformats.org/officeDocument/2006/relationships/image" Target="../media/image203.png"/><Relationship Id="rId5" Type="http://schemas.openxmlformats.org/officeDocument/2006/relationships/image" Target="../media/image20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5.png"/><Relationship Id="rId3" Type="http://schemas.openxmlformats.org/officeDocument/2006/relationships/image" Target="../media/image206.png"/><Relationship Id="rId4" Type="http://schemas.openxmlformats.org/officeDocument/2006/relationships/image" Target="../media/image20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8.png"/><Relationship Id="rId3" Type="http://schemas.openxmlformats.org/officeDocument/2006/relationships/image" Target="../media/image209.png"/><Relationship Id="rId4" Type="http://schemas.openxmlformats.org/officeDocument/2006/relationships/image" Target="../media/image210.png"/><Relationship Id="rId5" Type="http://schemas.openxmlformats.org/officeDocument/2006/relationships/image" Target="../media/image211.png"/><Relationship Id="rId6" Type="http://schemas.openxmlformats.org/officeDocument/2006/relationships/image" Target="../media/image212.png"/><Relationship Id="rId7" Type="http://schemas.openxmlformats.org/officeDocument/2006/relationships/image" Target="../media/image213.png"/><Relationship Id="rId8" Type="http://schemas.openxmlformats.org/officeDocument/2006/relationships/image" Target="../media/image214.png"/><Relationship Id="rId9" Type="http://schemas.openxmlformats.org/officeDocument/2006/relationships/image" Target="../media/image21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9" Type="http://schemas.openxmlformats.org/officeDocument/2006/relationships/image" Target="../media/image88.png"/><Relationship Id="rId10" Type="http://schemas.openxmlformats.org/officeDocument/2006/relationships/image" Target="../media/image89.png"/><Relationship Id="rId11" Type="http://schemas.openxmlformats.org/officeDocument/2006/relationships/image" Target="../media/image90.png"/><Relationship Id="rId12" Type="http://schemas.openxmlformats.org/officeDocument/2006/relationships/image" Target="../media/image91.png"/><Relationship Id="rId13" Type="http://schemas.openxmlformats.org/officeDocument/2006/relationships/image" Target="../media/image92.png"/><Relationship Id="rId14" Type="http://schemas.openxmlformats.org/officeDocument/2006/relationships/image" Target="../media/image93.png"/><Relationship Id="rId15" Type="http://schemas.openxmlformats.org/officeDocument/2006/relationships/image" Target="../media/image94.png"/><Relationship Id="rId16" Type="http://schemas.openxmlformats.org/officeDocument/2006/relationships/image" Target="../media/image95.png"/><Relationship Id="rId17" Type="http://schemas.openxmlformats.org/officeDocument/2006/relationships/image" Target="../media/image96.png"/><Relationship Id="rId18" Type="http://schemas.openxmlformats.org/officeDocument/2006/relationships/image" Target="../media/image97.png"/><Relationship Id="rId19" Type="http://schemas.openxmlformats.org/officeDocument/2006/relationships/image" Target="../media/image98.png"/><Relationship Id="rId20" Type="http://schemas.openxmlformats.org/officeDocument/2006/relationships/image" Target="../media/image99.png"/><Relationship Id="rId21" Type="http://schemas.openxmlformats.org/officeDocument/2006/relationships/image" Target="../media/image100.png"/><Relationship Id="rId22" Type="http://schemas.openxmlformats.org/officeDocument/2006/relationships/image" Target="../media/image101.png"/><Relationship Id="rId23" Type="http://schemas.openxmlformats.org/officeDocument/2006/relationships/image" Target="../media/image102.png"/><Relationship Id="rId24" Type="http://schemas.openxmlformats.org/officeDocument/2006/relationships/image" Target="../media/image103.png"/><Relationship Id="rId25" Type="http://schemas.openxmlformats.org/officeDocument/2006/relationships/image" Target="../media/image10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5.png"/><Relationship Id="rId3" Type="http://schemas.openxmlformats.org/officeDocument/2006/relationships/image" Target="../media/image10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7.png"/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10.png"/><Relationship Id="rId6" Type="http://schemas.openxmlformats.org/officeDocument/2006/relationships/image" Target="../media/image111.png"/><Relationship Id="rId7" Type="http://schemas.openxmlformats.org/officeDocument/2006/relationships/image" Target="../media/image112.png"/><Relationship Id="rId8" Type="http://schemas.openxmlformats.org/officeDocument/2006/relationships/image" Target="../media/image113.png"/><Relationship Id="rId9" Type="http://schemas.openxmlformats.org/officeDocument/2006/relationships/image" Target="../media/image1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5.png"/><Relationship Id="rId3" Type="http://schemas.openxmlformats.org/officeDocument/2006/relationships/image" Target="../media/image116.png"/><Relationship Id="rId4" Type="http://schemas.openxmlformats.org/officeDocument/2006/relationships/image" Target="../media/image117.png"/><Relationship Id="rId5" Type="http://schemas.openxmlformats.org/officeDocument/2006/relationships/image" Target="../media/image118.png"/><Relationship Id="rId6" Type="http://schemas.openxmlformats.org/officeDocument/2006/relationships/image" Target="../media/image119.png"/><Relationship Id="rId7" Type="http://schemas.openxmlformats.org/officeDocument/2006/relationships/image" Target="../media/image120.png"/><Relationship Id="rId8" Type="http://schemas.openxmlformats.org/officeDocument/2006/relationships/image" Target="../media/image121.png"/><Relationship Id="rId9" Type="http://schemas.openxmlformats.org/officeDocument/2006/relationships/image" Target="../media/image122.png"/><Relationship Id="rId10" Type="http://schemas.openxmlformats.org/officeDocument/2006/relationships/image" Target="../media/image123.png"/><Relationship Id="rId11" Type="http://schemas.openxmlformats.org/officeDocument/2006/relationships/image" Target="../media/image124.png"/><Relationship Id="rId12" Type="http://schemas.openxmlformats.org/officeDocument/2006/relationships/image" Target="../media/image125.png"/><Relationship Id="rId13" Type="http://schemas.openxmlformats.org/officeDocument/2006/relationships/image" Target="../media/image126.png"/><Relationship Id="rId14" Type="http://schemas.openxmlformats.org/officeDocument/2006/relationships/image" Target="../media/image127.png"/><Relationship Id="rId15" Type="http://schemas.openxmlformats.org/officeDocument/2006/relationships/image" Target="../media/image128.png"/><Relationship Id="rId16" Type="http://schemas.openxmlformats.org/officeDocument/2006/relationships/image" Target="../media/image129.png"/><Relationship Id="rId17" Type="http://schemas.openxmlformats.org/officeDocument/2006/relationships/image" Target="../media/image130.png"/><Relationship Id="rId18" Type="http://schemas.openxmlformats.org/officeDocument/2006/relationships/image" Target="../media/image131.png"/><Relationship Id="rId19" Type="http://schemas.openxmlformats.org/officeDocument/2006/relationships/image" Target="../media/image132.png"/><Relationship Id="rId20" Type="http://schemas.openxmlformats.org/officeDocument/2006/relationships/image" Target="../media/image133.png"/><Relationship Id="rId21" Type="http://schemas.openxmlformats.org/officeDocument/2006/relationships/image" Target="../media/image134.png"/><Relationship Id="rId22" Type="http://schemas.openxmlformats.org/officeDocument/2006/relationships/image" Target="../media/image135.png"/><Relationship Id="rId23" Type="http://schemas.openxmlformats.org/officeDocument/2006/relationships/image" Target="../media/image136.png"/><Relationship Id="rId24" Type="http://schemas.openxmlformats.org/officeDocument/2006/relationships/image" Target="../media/image137.png"/><Relationship Id="rId25" Type="http://schemas.openxmlformats.org/officeDocument/2006/relationships/image" Target="../media/image138.png"/><Relationship Id="rId26" Type="http://schemas.openxmlformats.org/officeDocument/2006/relationships/image" Target="../media/image139.png"/><Relationship Id="rId27" Type="http://schemas.openxmlformats.org/officeDocument/2006/relationships/image" Target="../media/image140.png"/><Relationship Id="rId28" Type="http://schemas.openxmlformats.org/officeDocument/2006/relationships/image" Target="../media/image141.png"/><Relationship Id="rId29" Type="http://schemas.openxmlformats.org/officeDocument/2006/relationships/image" Target="../media/image142.png"/><Relationship Id="rId30" Type="http://schemas.openxmlformats.org/officeDocument/2006/relationships/image" Target="../media/image143.png"/><Relationship Id="rId31" Type="http://schemas.openxmlformats.org/officeDocument/2006/relationships/image" Target="../media/image144.png"/><Relationship Id="rId32" Type="http://schemas.openxmlformats.org/officeDocument/2006/relationships/image" Target="../media/image145.png"/><Relationship Id="rId33" Type="http://schemas.openxmlformats.org/officeDocument/2006/relationships/image" Target="../media/image14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Drawing"/>
          <p:cNvGrpSpPr/>
          <p:nvPr/>
        </p:nvGrpSpPr>
        <p:grpSpPr>
          <a:xfrm>
            <a:off x="355600" y="1425324"/>
            <a:ext cx="12465050" cy="8043408"/>
            <a:chOff x="0" y="-12699"/>
            <a:chExt cx="12465049" cy="8043406"/>
          </a:xfrm>
        </p:grpSpPr>
        <p:sp>
          <p:nvSpPr>
            <p:cNvPr id="119" name="Line"/>
            <p:cNvSpPr/>
            <p:nvPr/>
          </p:nvSpPr>
          <p:spPr>
            <a:xfrm>
              <a:off x="781050" y="428875"/>
              <a:ext cx="12700" cy="405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0" y="0"/>
                  </a:moveTo>
                  <a:cubicBezTo>
                    <a:pt x="0" y="4477"/>
                    <a:pt x="0" y="8953"/>
                    <a:pt x="0" y="12367"/>
                  </a:cubicBezTo>
                  <a:cubicBezTo>
                    <a:pt x="0" y="15780"/>
                    <a:pt x="0" y="18131"/>
                    <a:pt x="1800" y="19585"/>
                  </a:cubicBezTo>
                  <a:cubicBezTo>
                    <a:pt x="3600" y="21040"/>
                    <a:pt x="7200" y="21600"/>
                    <a:pt x="10800" y="21376"/>
                  </a:cubicBezTo>
                  <a:cubicBezTo>
                    <a:pt x="14400" y="21152"/>
                    <a:pt x="18000" y="20145"/>
                    <a:pt x="21600" y="19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584020" y="384959"/>
              <a:ext cx="304981" cy="107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493" fill="norm" stroke="1" extrusionOk="0">
                  <a:moveTo>
                    <a:pt x="2247" y="21493"/>
                  </a:moveTo>
                  <a:cubicBezTo>
                    <a:pt x="1056" y="19799"/>
                    <a:pt x="-136" y="18105"/>
                    <a:pt x="13" y="16622"/>
                  </a:cubicBezTo>
                  <a:cubicBezTo>
                    <a:pt x="162" y="15140"/>
                    <a:pt x="1652" y="13869"/>
                    <a:pt x="4407" y="11328"/>
                  </a:cubicBezTo>
                  <a:cubicBezTo>
                    <a:pt x="7163" y="8787"/>
                    <a:pt x="11185" y="4975"/>
                    <a:pt x="13718" y="2858"/>
                  </a:cubicBezTo>
                  <a:cubicBezTo>
                    <a:pt x="16250" y="740"/>
                    <a:pt x="17293" y="317"/>
                    <a:pt x="18261" y="105"/>
                  </a:cubicBezTo>
                  <a:cubicBezTo>
                    <a:pt x="19230" y="-107"/>
                    <a:pt x="20123" y="-107"/>
                    <a:pt x="20645" y="1164"/>
                  </a:cubicBezTo>
                  <a:cubicBezTo>
                    <a:pt x="21166" y="2434"/>
                    <a:pt x="21315" y="4975"/>
                    <a:pt x="21464" y="7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635000" y="759075"/>
              <a:ext cx="215900" cy="93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26" fill="norm" stroke="1" extrusionOk="0">
                  <a:moveTo>
                    <a:pt x="0" y="19722"/>
                  </a:moveTo>
                  <a:cubicBezTo>
                    <a:pt x="1059" y="20661"/>
                    <a:pt x="2118" y="21600"/>
                    <a:pt x="5188" y="19252"/>
                  </a:cubicBezTo>
                  <a:cubicBezTo>
                    <a:pt x="8259" y="16904"/>
                    <a:pt x="13341" y="11270"/>
                    <a:pt x="16412" y="7513"/>
                  </a:cubicBezTo>
                  <a:cubicBezTo>
                    <a:pt x="19482" y="3757"/>
                    <a:pt x="20541" y="187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1012512" y="294396"/>
              <a:ext cx="117788" cy="464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554" fill="norm" stroke="1" extrusionOk="0">
                  <a:moveTo>
                    <a:pt x="21088" y="2703"/>
                  </a:moveTo>
                  <a:cubicBezTo>
                    <a:pt x="21088" y="2212"/>
                    <a:pt x="21088" y="1721"/>
                    <a:pt x="19383" y="1181"/>
                  </a:cubicBezTo>
                  <a:cubicBezTo>
                    <a:pt x="17677" y="641"/>
                    <a:pt x="14267" y="52"/>
                    <a:pt x="11804" y="3"/>
                  </a:cubicBezTo>
                  <a:cubicBezTo>
                    <a:pt x="9341" y="-46"/>
                    <a:pt x="7825" y="445"/>
                    <a:pt x="5741" y="2163"/>
                  </a:cubicBezTo>
                  <a:cubicBezTo>
                    <a:pt x="3656" y="3881"/>
                    <a:pt x="1004" y="6827"/>
                    <a:pt x="246" y="9674"/>
                  </a:cubicBezTo>
                  <a:cubicBezTo>
                    <a:pt x="-512" y="12521"/>
                    <a:pt x="625" y="15270"/>
                    <a:pt x="1762" y="17234"/>
                  </a:cubicBezTo>
                  <a:cubicBezTo>
                    <a:pt x="2899" y="19198"/>
                    <a:pt x="4035" y="20376"/>
                    <a:pt x="5172" y="2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945586" y="606675"/>
              <a:ext cx="152964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fill="norm" stroke="1" extrusionOk="0">
                  <a:moveTo>
                    <a:pt x="967" y="21600"/>
                  </a:moveTo>
                  <a:cubicBezTo>
                    <a:pt x="375" y="19200"/>
                    <a:pt x="-217" y="16800"/>
                    <a:pt x="79" y="14880"/>
                  </a:cubicBezTo>
                  <a:cubicBezTo>
                    <a:pt x="375" y="12960"/>
                    <a:pt x="1558" y="11520"/>
                    <a:pt x="5257" y="9120"/>
                  </a:cubicBezTo>
                  <a:cubicBezTo>
                    <a:pt x="8956" y="6720"/>
                    <a:pt x="15169" y="3360"/>
                    <a:pt x="213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1785296" y="366370"/>
              <a:ext cx="284804" cy="42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272" fill="norm" stroke="1" extrusionOk="0">
                  <a:moveTo>
                    <a:pt x="15176" y="268"/>
                  </a:moveTo>
                  <a:cubicBezTo>
                    <a:pt x="13270" y="56"/>
                    <a:pt x="11364" y="-156"/>
                    <a:pt x="9696" y="162"/>
                  </a:cubicBezTo>
                  <a:cubicBezTo>
                    <a:pt x="8029" y="479"/>
                    <a:pt x="6599" y="1326"/>
                    <a:pt x="5091" y="3179"/>
                  </a:cubicBezTo>
                  <a:cubicBezTo>
                    <a:pt x="3582" y="5032"/>
                    <a:pt x="1994" y="7891"/>
                    <a:pt x="1041" y="10591"/>
                  </a:cubicBezTo>
                  <a:cubicBezTo>
                    <a:pt x="88" y="13291"/>
                    <a:pt x="-230" y="15832"/>
                    <a:pt x="167" y="17579"/>
                  </a:cubicBezTo>
                  <a:cubicBezTo>
                    <a:pt x="564" y="19326"/>
                    <a:pt x="1676" y="20279"/>
                    <a:pt x="2629" y="20809"/>
                  </a:cubicBezTo>
                  <a:cubicBezTo>
                    <a:pt x="3582" y="21338"/>
                    <a:pt x="4376" y="21444"/>
                    <a:pt x="5646" y="20968"/>
                  </a:cubicBezTo>
                  <a:cubicBezTo>
                    <a:pt x="6917" y="20491"/>
                    <a:pt x="8664" y="19432"/>
                    <a:pt x="10808" y="17473"/>
                  </a:cubicBezTo>
                  <a:cubicBezTo>
                    <a:pt x="12952" y="15515"/>
                    <a:pt x="15494" y="12656"/>
                    <a:pt x="16923" y="10062"/>
                  </a:cubicBezTo>
                  <a:cubicBezTo>
                    <a:pt x="18352" y="7468"/>
                    <a:pt x="18670" y="5138"/>
                    <a:pt x="18352" y="3550"/>
                  </a:cubicBezTo>
                  <a:cubicBezTo>
                    <a:pt x="18035" y="1962"/>
                    <a:pt x="17082" y="1115"/>
                    <a:pt x="15811" y="585"/>
                  </a:cubicBezTo>
                  <a:cubicBezTo>
                    <a:pt x="14541" y="56"/>
                    <a:pt x="12952" y="-156"/>
                    <a:pt x="11126" y="215"/>
                  </a:cubicBezTo>
                  <a:cubicBezTo>
                    <a:pt x="9299" y="585"/>
                    <a:pt x="7235" y="1538"/>
                    <a:pt x="5964" y="2332"/>
                  </a:cubicBezTo>
                  <a:cubicBezTo>
                    <a:pt x="4694" y="3126"/>
                    <a:pt x="4217" y="3762"/>
                    <a:pt x="3979" y="4503"/>
                  </a:cubicBezTo>
                  <a:cubicBezTo>
                    <a:pt x="3741" y="5244"/>
                    <a:pt x="3741" y="6091"/>
                    <a:pt x="4296" y="6673"/>
                  </a:cubicBezTo>
                  <a:cubicBezTo>
                    <a:pt x="4852" y="7256"/>
                    <a:pt x="5964" y="7573"/>
                    <a:pt x="8426" y="7468"/>
                  </a:cubicBezTo>
                  <a:cubicBezTo>
                    <a:pt x="10888" y="7362"/>
                    <a:pt x="14699" y="6832"/>
                    <a:pt x="17082" y="6250"/>
                  </a:cubicBezTo>
                  <a:cubicBezTo>
                    <a:pt x="19464" y="5668"/>
                    <a:pt x="20417" y="5032"/>
                    <a:pt x="21370" y="4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1863473" y="110245"/>
              <a:ext cx="149477" cy="149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189" fill="norm" stroke="1" extrusionOk="0">
                  <a:moveTo>
                    <a:pt x="5969" y="6460"/>
                  </a:moveTo>
                  <a:cubicBezTo>
                    <a:pt x="4447" y="9460"/>
                    <a:pt x="2926" y="12460"/>
                    <a:pt x="1861" y="15310"/>
                  </a:cubicBezTo>
                  <a:cubicBezTo>
                    <a:pt x="797" y="18160"/>
                    <a:pt x="188" y="20860"/>
                    <a:pt x="36" y="21160"/>
                  </a:cubicBezTo>
                  <a:cubicBezTo>
                    <a:pt x="-116" y="21460"/>
                    <a:pt x="188" y="19360"/>
                    <a:pt x="1405" y="15910"/>
                  </a:cubicBezTo>
                  <a:cubicBezTo>
                    <a:pt x="2622" y="12460"/>
                    <a:pt x="4752" y="7660"/>
                    <a:pt x="6273" y="4510"/>
                  </a:cubicBezTo>
                  <a:cubicBezTo>
                    <a:pt x="7794" y="1360"/>
                    <a:pt x="8707" y="-140"/>
                    <a:pt x="9771" y="10"/>
                  </a:cubicBezTo>
                  <a:cubicBezTo>
                    <a:pt x="10836" y="160"/>
                    <a:pt x="12053" y="1960"/>
                    <a:pt x="13270" y="4960"/>
                  </a:cubicBezTo>
                  <a:cubicBezTo>
                    <a:pt x="14487" y="7960"/>
                    <a:pt x="15704" y="12160"/>
                    <a:pt x="17073" y="14710"/>
                  </a:cubicBezTo>
                  <a:cubicBezTo>
                    <a:pt x="18442" y="17260"/>
                    <a:pt x="19963" y="18160"/>
                    <a:pt x="21484" y="19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2344596" y="491157"/>
              <a:ext cx="236498" cy="110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253" fill="norm" stroke="1" extrusionOk="0">
                  <a:moveTo>
                    <a:pt x="2736" y="19797"/>
                  </a:moveTo>
                  <a:cubicBezTo>
                    <a:pt x="1781" y="19797"/>
                    <a:pt x="825" y="19797"/>
                    <a:pt x="347" y="18778"/>
                  </a:cubicBezTo>
                  <a:cubicBezTo>
                    <a:pt x="-131" y="17759"/>
                    <a:pt x="-131" y="15721"/>
                    <a:pt x="442" y="12869"/>
                  </a:cubicBezTo>
                  <a:cubicBezTo>
                    <a:pt x="1016" y="10016"/>
                    <a:pt x="2163" y="6348"/>
                    <a:pt x="3119" y="3902"/>
                  </a:cubicBezTo>
                  <a:cubicBezTo>
                    <a:pt x="4074" y="1457"/>
                    <a:pt x="4839" y="235"/>
                    <a:pt x="5699" y="31"/>
                  </a:cubicBezTo>
                  <a:cubicBezTo>
                    <a:pt x="6559" y="-173"/>
                    <a:pt x="7515" y="642"/>
                    <a:pt x="8088" y="2272"/>
                  </a:cubicBezTo>
                  <a:cubicBezTo>
                    <a:pt x="8662" y="3902"/>
                    <a:pt x="8853" y="6348"/>
                    <a:pt x="9235" y="9404"/>
                  </a:cubicBezTo>
                  <a:cubicBezTo>
                    <a:pt x="9618" y="12461"/>
                    <a:pt x="10191" y="16129"/>
                    <a:pt x="10956" y="18370"/>
                  </a:cubicBezTo>
                  <a:cubicBezTo>
                    <a:pt x="11720" y="20612"/>
                    <a:pt x="12676" y="21427"/>
                    <a:pt x="13536" y="21223"/>
                  </a:cubicBezTo>
                  <a:cubicBezTo>
                    <a:pt x="14396" y="21019"/>
                    <a:pt x="15161" y="19797"/>
                    <a:pt x="16212" y="17148"/>
                  </a:cubicBezTo>
                  <a:cubicBezTo>
                    <a:pt x="17264" y="14499"/>
                    <a:pt x="18602" y="10423"/>
                    <a:pt x="19557" y="7367"/>
                  </a:cubicBezTo>
                  <a:cubicBezTo>
                    <a:pt x="20513" y="4310"/>
                    <a:pt x="21087" y="2272"/>
                    <a:pt x="21278" y="1661"/>
                  </a:cubicBezTo>
                  <a:cubicBezTo>
                    <a:pt x="21469" y="1050"/>
                    <a:pt x="21278" y="1865"/>
                    <a:pt x="21087" y="26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2344092" y="727325"/>
              <a:ext cx="234008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664" y="21600"/>
                  </a:moveTo>
                  <a:cubicBezTo>
                    <a:pt x="886" y="20348"/>
                    <a:pt x="108" y="19096"/>
                    <a:pt x="10" y="17061"/>
                  </a:cubicBezTo>
                  <a:cubicBezTo>
                    <a:pt x="-87" y="15026"/>
                    <a:pt x="497" y="12209"/>
                    <a:pt x="1275" y="10487"/>
                  </a:cubicBezTo>
                  <a:cubicBezTo>
                    <a:pt x="2054" y="8765"/>
                    <a:pt x="3027" y="8139"/>
                    <a:pt x="3999" y="8765"/>
                  </a:cubicBezTo>
                  <a:cubicBezTo>
                    <a:pt x="4972" y="9391"/>
                    <a:pt x="5945" y="11270"/>
                    <a:pt x="6821" y="12678"/>
                  </a:cubicBezTo>
                  <a:cubicBezTo>
                    <a:pt x="7697" y="14087"/>
                    <a:pt x="8475" y="15026"/>
                    <a:pt x="9351" y="15339"/>
                  </a:cubicBezTo>
                  <a:cubicBezTo>
                    <a:pt x="10227" y="15652"/>
                    <a:pt x="11199" y="15339"/>
                    <a:pt x="13243" y="12678"/>
                  </a:cubicBezTo>
                  <a:cubicBezTo>
                    <a:pt x="15286" y="10017"/>
                    <a:pt x="18399" y="5009"/>
                    <a:pt x="2151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2978944" y="378599"/>
              <a:ext cx="246856" cy="48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282" fill="norm" stroke="1" extrusionOk="0">
                  <a:moveTo>
                    <a:pt x="2700" y="4983"/>
                  </a:moveTo>
                  <a:cubicBezTo>
                    <a:pt x="2516" y="7486"/>
                    <a:pt x="2331" y="9989"/>
                    <a:pt x="2146" y="12584"/>
                  </a:cubicBezTo>
                  <a:cubicBezTo>
                    <a:pt x="1962" y="15180"/>
                    <a:pt x="1777" y="17869"/>
                    <a:pt x="1593" y="19445"/>
                  </a:cubicBezTo>
                  <a:cubicBezTo>
                    <a:pt x="1408" y="21020"/>
                    <a:pt x="1223" y="21484"/>
                    <a:pt x="946" y="21206"/>
                  </a:cubicBezTo>
                  <a:cubicBezTo>
                    <a:pt x="669" y="20928"/>
                    <a:pt x="300" y="19908"/>
                    <a:pt x="116" y="17544"/>
                  </a:cubicBezTo>
                  <a:cubicBezTo>
                    <a:pt x="-69" y="15180"/>
                    <a:pt x="-69" y="11472"/>
                    <a:pt x="393" y="8598"/>
                  </a:cubicBezTo>
                  <a:cubicBezTo>
                    <a:pt x="854" y="5724"/>
                    <a:pt x="1777" y="3685"/>
                    <a:pt x="2516" y="2294"/>
                  </a:cubicBezTo>
                  <a:cubicBezTo>
                    <a:pt x="3254" y="904"/>
                    <a:pt x="3808" y="162"/>
                    <a:pt x="4362" y="23"/>
                  </a:cubicBezTo>
                  <a:cubicBezTo>
                    <a:pt x="4916" y="-116"/>
                    <a:pt x="5469" y="348"/>
                    <a:pt x="6300" y="1877"/>
                  </a:cubicBezTo>
                  <a:cubicBezTo>
                    <a:pt x="7131" y="3407"/>
                    <a:pt x="8239" y="6002"/>
                    <a:pt x="9254" y="8691"/>
                  </a:cubicBezTo>
                  <a:cubicBezTo>
                    <a:pt x="10269" y="11379"/>
                    <a:pt x="11193" y="14160"/>
                    <a:pt x="11746" y="15875"/>
                  </a:cubicBezTo>
                  <a:cubicBezTo>
                    <a:pt x="12300" y="17590"/>
                    <a:pt x="12485" y="18239"/>
                    <a:pt x="12854" y="18796"/>
                  </a:cubicBezTo>
                  <a:cubicBezTo>
                    <a:pt x="13223" y="19352"/>
                    <a:pt x="13777" y="19815"/>
                    <a:pt x="14423" y="19815"/>
                  </a:cubicBezTo>
                  <a:cubicBezTo>
                    <a:pt x="15069" y="19815"/>
                    <a:pt x="15808" y="19352"/>
                    <a:pt x="16823" y="17544"/>
                  </a:cubicBezTo>
                  <a:cubicBezTo>
                    <a:pt x="17839" y="15736"/>
                    <a:pt x="19131" y="12584"/>
                    <a:pt x="19869" y="9432"/>
                  </a:cubicBezTo>
                  <a:cubicBezTo>
                    <a:pt x="20608" y="6281"/>
                    <a:pt x="20793" y="3129"/>
                    <a:pt x="20977" y="1599"/>
                  </a:cubicBezTo>
                  <a:cubicBezTo>
                    <a:pt x="21162" y="69"/>
                    <a:pt x="21346" y="162"/>
                    <a:pt x="21531" y="2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3293397" y="582225"/>
              <a:ext cx="104883" cy="214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2" h="21053" fill="norm" stroke="1" extrusionOk="0">
                  <a:moveTo>
                    <a:pt x="15396" y="1776"/>
                  </a:moveTo>
                  <a:cubicBezTo>
                    <a:pt x="13734" y="945"/>
                    <a:pt x="12073" y="115"/>
                    <a:pt x="10411" y="11"/>
                  </a:cubicBezTo>
                  <a:cubicBezTo>
                    <a:pt x="8749" y="-93"/>
                    <a:pt x="7088" y="530"/>
                    <a:pt x="5219" y="3230"/>
                  </a:cubicBezTo>
                  <a:cubicBezTo>
                    <a:pt x="3349" y="5930"/>
                    <a:pt x="1273" y="10707"/>
                    <a:pt x="442" y="13822"/>
                  </a:cubicBezTo>
                  <a:cubicBezTo>
                    <a:pt x="-389" y="16938"/>
                    <a:pt x="26" y="18392"/>
                    <a:pt x="1065" y="19534"/>
                  </a:cubicBezTo>
                  <a:cubicBezTo>
                    <a:pt x="2103" y="20676"/>
                    <a:pt x="3765" y="21507"/>
                    <a:pt x="7088" y="20780"/>
                  </a:cubicBezTo>
                  <a:cubicBezTo>
                    <a:pt x="10411" y="20053"/>
                    <a:pt x="15396" y="17769"/>
                    <a:pt x="18096" y="15484"/>
                  </a:cubicBezTo>
                  <a:cubicBezTo>
                    <a:pt x="20796" y="13199"/>
                    <a:pt x="21211" y="10915"/>
                    <a:pt x="19757" y="8942"/>
                  </a:cubicBezTo>
                  <a:cubicBezTo>
                    <a:pt x="18303" y="6969"/>
                    <a:pt x="14980" y="5307"/>
                    <a:pt x="11657" y="36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3435350" y="524125"/>
              <a:ext cx="190500" cy="27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0" y="5441"/>
                  </a:moveTo>
                  <a:cubicBezTo>
                    <a:pt x="960" y="4782"/>
                    <a:pt x="1920" y="4122"/>
                    <a:pt x="3000" y="3875"/>
                  </a:cubicBezTo>
                  <a:cubicBezTo>
                    <a:pt x="4080" y="3627"/>
                    <a:pt x="5280" y="3792"/>
                    <a:pt x="6840" y="5111"/>
                  </a:cubicBezTo>
                  <a:cubicBezTo>
                    <a:pt x="8400" y="6431"/>
                    <a:pt x="10320" y="8904"/>
                    <a:pt x="11760" y="11377"/>
                  </a:cubicBezTo>
                  <a:cubicBezTo>
                    <a:pt x="13200" y="13850"/>
                    <a:pt x="14160" y="16324"/>
                    <a:pt x="14640" y="18055"/>
                  </a:cubicBezTo>
                  <a:cubicBezTo>
                    <a:pt x="15120" y="19786"/>
                    <a:pt x="15120" y="20776"/>
                    <a:pt x="14520" y="21188"/>
                  </a:cubicBezTo>
                  <a:cubicBezTo>
                    <a:pt x="13920" y="21600"/>
                    <a:pt x="12720" y="21435"/>
                    <a:pt x="11760" y="19374"/>
                  </a:cubicBezTo>
                  <a:cubicBezTo>
                    <a:pt x="10800" y="17313"/>
                    <a:pt x="10080" y="13356"/>
                    <a:pt x="11040" y="9976"/>
                  </a:cubicBezTo>
                  <a:cubicBezTo>
                    <a:pt x="12000" y="6595"/>
                    <a:pt x="14640" y="3792"/>
                    <a:pt x="16680" y="2226"/>
                  </a:cubicBezTo>
                  <a:cubicBezTo>
                    <a:pt x="18720" y="660"/>
                    <a:pt x="20160" y="33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3840533" y="348677"/>
              <a:ext cx="166317" cy="472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416" fill="norm" stroke="1" extrusionOk="0">
                  <a:moveTo>
                    <a:pt x="21215" y="1333"/>
                  </a:moveTo>
                  <a:cubicBezTo>
                    <a:pt x="20405" y="853"/>
                    <a:pt x="19595" y="373"/>
                    <a:pt x="18515" y="133"/>
                  </a:cubicBezTo>
                  <a:cubicBezTo>
                    <a:pt x="17435" y="-107"/>
                    <a:pt x="16085" y="-107"/>
                    <a:pt x="13790" y="853"/>
                  </a:cubicBezTo>
                  <a:cubicBezTo>
                    <a:pt x="11495" y="1813"/>
                    <a:pt x="8255" y="3733"/>
                    <a:pt x="5690" y="5989"/>
                  </a:cubicBezTo>
                  <a:cubicBezTo>
                    <a:pt x="3125" y="8245"/>
                    <a:pt x="1235" y="10837"/>
                    <a:pt x="425" y="13285"/>
                  </a:cubicBezTo>
                  <a:cubicBezTo>
                    <a:pt x="-385" y="15733"/>
                    <a:pt x="-115" y="18037"/>
                    <a:pt x="1910" y="19429"/>
                  </a:cubicBezTo>
                  <a:cubicBezTo>
                    <a:pt x="3935" y="20821"/>
                    <a:pt x="7715" y="21301"/>
                    <a:pt x="10280" y="21397"/>
                  </a:cubicBezTo>
                  <a:cubicBezTo>
                    <a:pt x="12845" y="21493"/>
                    <a:pt x="14195" y="21205"/>
                    <a:pt x="15545" y="209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4046008" y="421609"/>
              <a:ext cx="246592" cy="361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349" fill="norm" stroke="1" extrusionOk="0">
                  <a:moveTo>
                    <a:pt x="10431" y="4923"/>
                  </a:moveTo>
                  <a:cubicBezTo>
                    <a:pt x="10062" y="4299"/>
                    <a:pt x="9693" y="3675"/>
                    <a:pt x="9046" y="3362"/>
                  </a:cubicBezTo>
                  <a:cubicBezTo>
                    <a:pt x="8400" y="3050"/>
                    <a:pt x="7477" y="3050"/>
                    <a:pt x="6277" y="4236"/>
                  </a:cubicBezTo>
                  <a:cubicBezTo>
                    <a:pt x="5077" y="5422"/>
                    <a:pt x="3600" y="7795"/>
                    <a:pt x="2493" y="10354"/>
                  </a:cubicBezTo>
                  <a:cubicBezTo>
                    <a:pt x="1385" y="12914"/>
                    <a:pt x="646" y="15661"/>
                    <a:pt x="277" y="17409"/>
                  </a:cubicBezTo>
                  <a:cubicBezTo>
                    <a:pt x="-92" y="19157"/>
                    <a:pt x="-92" y="19906"/>
                    <a:pt x="277" y="20468"/>
                  </a:cubicBezTo>
                  <a:cubicBezTo>
                    <a:pt x="646" y="21029"/>
                    <a:pt x="1385" y="21404"/>
                    <a:pt x="2862" y="21342"/>
                  </a:cubicBezTo>
                  <a:cubicBezTo>
                    <a:pt x="4339" y="21279"/>
                    <a:pt x="6554" y="20780"/>
                    <a:pt x="8585" y="19531"/>
                  </a:cubicBezTo>
                  <a:cubicBezTo>
                    <a:pt x="10616" y="18283"/>
                    <a:pt x="12462" y="16285"/>
                    <a:pt x="13477" y="13413"/>
                  </a:cubicBezTo>
                  <a:cubicBezTo>
                    <a:pt x="14493" y="10542"/>
                    <a:pt x="14677" y="6796"/>
                    <a:pt x="14123" y="4361"/>
                  </a:cubicBezTo>
                  <a:cubicBezTo>
                    <a:pt x="13570" y="1927"/>
                    <a:pt x="12277" y="803"/>
                    <a:pt x="10431" y="303"/>
                  </a:cubicBezTo>
                  <a:cubicBezTo>
                    <a:pt x="8585" y="-196"/>
                    <a:pt x="6185" y="-71"/>
                    <a:pt x="4431" y="616"/>
                  </a:cubicBezTo>
                  <a:cubicBezTo>
                    <a:pt x="2677" y="1302"/>
                    <a:pt x="1570" y="2551"/>
                    <a:pt x="923" y="3487"/>
                  </a:cubicBezTo>
                  <a:cubicBezTo>
                    <a:pt x="277" y="4424"/>
                    <a:pt x="93" y="5048"/>
                    <a:pt x="93" y="5672"/>
                  </a:cubicBezTo>
                  <a:cubicBezTo>
                    <a:pt x="93" y="6296"/>
                    <a:pt x="277" y="6921"/>
                    <a:pt x="1477" y="7483"/>
                  </a:cubicBezTo>
                  <a:cubicBezTo>
                    <a:pt x="2677" y="8044"/>
                    <a:pt x="4893" y="8544"/>
                    <a:pt x="8400" y="8419"/>
                  </a:cubicBezTo>
                  <a:cubicBezTo>
                    <a:pt x="11908" y="8294"/>
                    <a:pt x="16708" y="7545"/>
                    <a:pt x="21508" y="67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4298950" y="720975"/>
              <a:ext cx="508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4725346" y="521679"/>
              <a:ext cx="124996" cy="274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390" fill="norm" stroke="1" extrusionOk="0">
                  <a:moveTo>
                    <a:pt x="20359" y="1180"/>
                  </a:moveTo>
                  <a:cubicBezTo>
                    <a:pt x="19279" y="521"/>
                    <a:pt x="18199" y="-139"/>
                    <a:pt x="15319" y="26"/>
                  </a:cubicBezTo>
                  <a:cubicBezTo>
                    <a:pt x="12439" y="191"/>
                    <a:pt x="7759" y="1180"/>
                    <a:pt x="4699" y="2499"/>
                  </a:cubicBezTo>
                  <a:cubicBezTo>
                    <a:pt x="1639" y="3818"/>
                    <a:pt x="199" y="5467"/>
                    <a:pt x="19" y="6621"/>
                  </a:cubicBezTo>
                  <a:cubicBezTo>
                    <a:pt x="-161" y="7776"/>
                    <a:pt x="919" y="8435"/>
                    <a:pt x="3979" y="9589"/>
                  </a:cubicBezTo>
                  <a:cubicBezTo>
                    <a:pt x="7039" y="10743"/>
                    <a:pt x="12079" y="12392"/>
                    <a:pt x="15319" y="13711"/>
                  </a:cubicBezTo>
                  <a:cubicBezTo>
                    <a:pt x="18559" y="15030"/>
                    <a:pt x="19999" y="16020"/>
                    <a:pt x="20719" y="17009"/>
                  </a:cubicBezTo>
                  <a:cubicBezTo>
                    <a:pt x="21439" y="17998"/>
                    <a:pt x="21439" y="18988"/>
                    <a:pt x="20719" y="19730"/>
                  </a:cubicBezTo>
                  <a:cubicBezTo>
                    <a:pt x="19999" y="20472"/>
                    <a:pt x="18559" y="20966"/>
                    <a:pt x="16759" y="21214"/>
                  </a:cubicBezTo>
                  <a:cubicBezTo>
                    <a:pt x="14959" y="21461"/>
                    <a:pt x="12799" y="21461"/>
                    <a:pt x="11179" y="21131"/>
                  </a:cubicBezTo>
                  <a:cubicBezTo>
                    <a:pt x="9559" y="20801"/>
                    <a:pt x="8479" y="20142"/>
                    <a:pt x="8299" y="19070"/>
                  </a:cubicBezTo>
                  <a:cubicBezTo>
                    <a:pt x="8119" y="17998"/>
                    <a:pt x="8839" y="16514"/>
                    <a:pt x="9559" y="150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>
              <a:off x="4895497" y="522388"/>
              <a:ext cx="197204" cy="259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0829" fill="norm" stroke="1" extrusionOk="0">
                  <a:moveTo>
                    <a:pt x="4130" y="8813"/>
                  </a:moveTo>
                  <a:cubicBezTo>
                    <a:pt x="6404" y="7623"/>
                    <a:pt x="8678" y="6432"/>
                    <a:pt x="10269" y="5327"/>
                  </a:cubicBezTo>
                  <a:cubicBezTo>
                    <a:pt x="11861" y="4221"/>
                    <a:pt x="12770" y="3201"/>
                    <a:pt x="13225" y="2265"/>
                  </a:cubicBezTo>
                  <a:cubicBezTo>
                    <a:pt x="13680" y="1330"/>
                    <a:pt x="13680" y="479"/>
                    <a:pt x="13111" y="139"/>
                  </a:cubicBezTo>
                  <a:cubicBezTo>
                    <a:pt x="12543" y="-201"/>
                    <a:pt x="11406" y="-31"/>
                    <a:pt x="9132" y="1925"/>
                  </a:cubicBezTo>
                  <a:cubicBezTo>
                    <a:pt x="6859" y="3881"/>
                    <a:pt x="3448" y="7623"/>
                    <a:pt x="1629" y="10939"/>
                  </a:cubicBezTo>
                  <a:cubicBezTo>
                    <a:pt x="-190" y="14256"/>
                    <a:pt x="-417" y="17147"/>
                    <a:pt x="606" y="18933"/>
                  </a:cubicBezTo>
                  <a:cubicBezTo>
                    <a:pt x="1629" y="20719"/>
                    <a:pt x="3903" y="21399"/>
                    <a:pt x="7541" y="20293"/>
                  </a:cubicBezTo>
                  <a:cubicBezTo>
                    <a:pt x="11179" y="19188"/>
                    <a:pt x="16181" y="16297"/>
                    <a:pt x="21183" y="13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>
              <a:off x="5048249" y="309779"/>
              <a:ext cx="152401" cy="130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1" fill="norm" stroke="1" extrusionOk="0">
                  <a:moveTo>
                    <a:pt x="0" y="4891"/>
                  </a:moveTo>
                  <a:cubicBezTo>
                    <a:pt x="0" y="3177"/>
                    <a:pt x="0" y="1462"/>
                    <a:pt x="750" y="605"/>
                  </a:cubicBezTo>
                  <a:cubicBezTo>
                    <a:pt x="1500" y="-252"/>
                    <a:pt x="3000" y="-252"/>
                    <a:pt x="4650" y="948"/>
                  </a:cubicBezTo>
                  <a:cubicBezTo>
                    <a:pt x="6300" y="2148"/>
                    <a:pt x="8100" y="4548"/>
                    <a:pt x="8400" y="7462"/>
                  </a:cubicBezTo>
                  <a:cubicBezTo>
                    <a:pt x="8700" y="10377"/>
                    <a:pt x="7500" y="13805"/>
                    <a:pt x="6450" y="16205"/>
                  </a:cubicBezTo>
                  <a:cubicBezTo>
                    <a:pt x="5400" y="18605"/>
                    <a:pt x="4500" y="19977"/>
                    <a:pt x="4800" y="20662"/>
                  </a:cubicBezTo>
                  <a:cubicBezTo>
                    <a:pt x="5100" y="21348"/>
                    <a:pt x="6600" y="21348"/>
                    <a:pt x="9600" y="20834"/>
                  </a:cubicBezTo>
                  <a:cubicBezTo>
                    <a:pt x="12600" y="20319"/>
                    <a:pt x="17100" y="19291"/>
                    <a:pt x="21600" y="18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5219699" y="295525"/>
              <a:ext cx="123581" cy="53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1600" fill="norm" stroke="1" extrusionOk="0">
                  <a:moveTo>
                    <a:pt x="9720" y="0"/>
                  </a:moveTo>
                  <a:cubicBezTo>
                    <a:pt x="12960" y="1271"/>
                    <a:pt x="16200" y="2541"/>
                    <a:pt x="18360" y="4405"/>
                  </a:cubicBezTo>
                  <a:cubicBezTo>
                    <a:pt x="20520" y="6268"/>
                    <a:pt x="21600" y="8725"/>
                    <a:pt x="20700" y="11266"/>
                  </a:cubicBezTo>
                  <a:cubicBezTo>
                    <a:pt x="19800" y="13807"/>
                    <a:pt x="16920" y="16433"/>
                    <a:pt x="14400" y="18085"/>
                  </a:cubicBezTo>
                  <a:cubicBezTo>
                    <a:pt x="11880" y="19736"/>
                    <a:pt x="9720" y="20414"/>
                    <a:pt x="7920" y="20880"/>
                  </a:cubicBezTo>
                  <a:cubicBezTo>
                    <a:pt x="6120" y="21346"/>
                    <a:pt x="4680" y="21600"/>
                    <a:pt x="3420" y="21600"/>
                  </a:cubicBezTo>
                  <a:cubicBezTo>
                    <a:pt x="2160" y="21600"/>
                    <a:pt x="1080" y="21346"/>
                    <a:pt x="0" y="210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5486399" y="816225"/>
              <a:ext cx="5569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8514" y="0"/>
                  </a:moveTo>
                  <a:cubicBezTo>
                    <a:pt x="20057" y="1895"/>
                    <a:pt x="21600" y="3789"/>
                    <a:pt x="18514" y="7389"/>
                  </a:cubicBezTo>
                  <a:cubicBezTo>
                    <a:pt x="15429" y="10989"/>
                    <a:pt x="7714" y="1629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5806308" y="333625"/>
              <a:ext cx="586026" cy="405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462" fill="norm" stroke="1" extrusionOk="0">
                  <a:moveTo>
                    <a:pt x="5273" y="0"/>
                  </a:moveTo>
                  <a:cubicBezTo>
                    <a:pt x="4729" y="1679"/>
                    <a:pt x="4185" y="3358"/>
                    <a:pt x="3797" y="5876"/>
                  </a:cubicBezTo>
                  <a:cubicBezTo>
                    <a:pt x="3408" y="8394"/>
                    <a:pt x="3175" y="11751"/>
                    <a:pt x="3020" y="14158"/>
                  </a:cubicBezTo>
                  <a:cubicBezTo>
                    <a:pt x="2865" y="16564"/>
                    <a:pt x="2787" y="18019"/>
                    <a:pt x="2826" y="19194"/>
                  </a:cubicBezTo>
                  <a:cubicBezTo>
                    <a:pt x="2865" y="20369"/>
                    <a:pt x="3020" y="21264"/>
                    <a:pt x="3059" y="21432"/>
                  </a:cubicBezTo>
                  <a:cubicBezTo>
                    <a:pt x="3098" y="21600"/>
                    <a:pt x="3020" y="21040"/>
                    <a:pt x="2670" y="20257"/>
                  </a:cubicBezTo>
                  <a:cubicBezTo>
                    <a:pt x="2321" y="19474"/>
                    <a:pt x="1699" y="18466"/>
                    <a:pt x="1155" y="17851"/>
                  </a:cubicBezTo>
                  <a:cubicBezTo>
                    <a:pt x="611" y="17235"/>
                    <a:pt x="145" y="17011"/>
                    <a:pt x="29" y="16620"/>
                  </a:cubicBezTo>
                  <a:cubicBezTo>
                    <a:pt x="-88" y="16228"/>
                    <a:pt x="145" y="15668"/>
                    <a:pt x="961" y="14269"/>
                  </a:cubicBezTo>
                  <a:cubicBezTo>
                    <a:pt x="1777" y="12870"/>
                    <a:pt x="3175" y="10632"/>
                    <a:pt x="4185" y="8897"/>
                  </a:cubicBezTo>
                  <a:cubicBezTo>
                    <a:pt x="5195" y="7163"/>
                    <a:pt x="5817" y="5932"/>
                    <a:pt x="6322" y="4980"/>
                  </a:cubicBezTo>
                  <a:cubicBezTo>
                    <a:pt x="6827" y="4029"/>
                    <a:pt x="7216" y="3358"/>
                    <a:pt x="7410" y="3413"/>
                  </a:cubicBezTo>
                  <a:cubicBezTo>
                    <a:pt x="7604" y="3469"/>
                    <a:pt x="7604" y="4253"/>
                    <a:pt x="7449" y="6211"/>
                  </a:cubicBezTo>
                  <a:cubicBezTo>
                    <a:pt x="7293" y="8170"/>
                    <a:pt x="6983" y="11304"/>
                    <a:pt x="6788" y="13262"/>
                  </a:cubicBezTo>
                  <a:cubicBezTo>
                    <a:pt x="6594" y="15221"/>
                    <a:pt x="6516" y="16004"/>
                    <a:pt x="6439" y="16676"/>
                  </a:cubicBezTo>
                  <a:cubicBezTo>
                    <a:pt x="6361" y="17347"/>
                    <a:pt x="6283" y="17907"/>
                    <a:pt x="6244" y="17851"/>
                  </a:cubicBezTo>
                  <a:cubicBezTo>
                    <a:pt x="6206" y="17795"/>
                    <a:pt x="6206" y="17123"/>
                    <a:pt x="6322" y="16508"/>
                  </a:cubicBezTo>
                  <a:cubicBezTo>
                    <a:pt x="6439" y="15892"/>
                    <a:pt x="6672" y="15333"/>
                    <a:pt x="6944" y="14885"/>
                  </a:cubicBezTo>
                  <a:cubicBezTo>
                    <a:pt x="7216" y="14437"/>
                    <a:pt x="7526" y="14102"/>
                    <a:pt x="7721" y="14213"/>
                  </a:cubicBezTo>
                  <a:cubicBezTo>
                    <a:pt x="7915" y="14325"/>
                    <a:pt x="7993" y="14885"/>
                    <a:pt x="8109" y="15445"/>
                  </a:cubicBezTo>
                  <a:cubicBezTo>
                    <a:pt x="8226" y="16004"/>
                    <a:pt x="8381" y="16564"/>
                    <a:pt x="8614" y="17011"/>
                  </a:cubicBezTo>
                  <a:cubicBezTo>
                    <a:pt x="8847" y="17459"/>
                    <a:pt x="9158" y="17795"/>
                    <a:pt x="9508" y="17963"/>
                  </a:cubicBezTo>
                  <a:cubicBezTo>
                    <a:pt x="9857" y="18131"/>
                    <a:pt x="10246" y="18131"/>
                    <a:pt x="10751" y="17739"/>
                  </a:cubicBezTo>
                  <a:cubicBezTo>
                    <a:pt x="11256" y="17347"/>
                    <a:pt x="11877" y="16564"/>
                    <a:pt x="12344" y="15612"/>
                  </a:cubicBezTo>
                  <a:cubicBezTo>
                    <a:pt x="12810" y="14661"/>
                    <a:pt x="13121" y="13542"/>
                    <a:pt x="13276" y="12535"/>
                  </a:cubicBezTo>
                  <a:cubicBezTo>
                    <a:pt x="13431" y="11527"/>
                    <a:pt x="13431" y="10632"/>
                    <a:pt x="13237" y="10464"/>
                  </a:cubicBezTo>
                  <a:cubicBezTo>
                    <a:pt x="13043" y="10296"/>
                    <a:pt x="12654" y="10856"/>
                    <a:pt x="12421" y="11416"/>
                  </a:cubicBezTo>
                  <a:cubicBezTo>
                    <a:pt x="12188" y="11975"/>
                    <a:pt x="12111" y="12535"/>
                    <a:pt x="12072" y="13094"/>
                  </a:cubicBezTo>
                  <a:cubicBezTo>
                    <a:pt x="12033" y="13654"/>
                    <a:pt x="12033" y="14213"/>
                    <a:pt x="12149" y="14717"/>
                  </a:cubicBezTo>
                  <a:cubicBezTo>
                    <a:pt x="12266" y="15221"/>
                    <a:pt x="12499" y="15668"/>
                    <a:pt x="12810" y="15836"/>
                  </a:cubicBezTo>
                  <a:cubicBezTo>
                    <a:pt x="13121" y="16004"/>
                    <a:pt x="13509" y="15892"/>
                    <a:pt x="14014" y="15389"/>
                  </a:cubicBezTo>
                  <a:cubicBezTo>
                    <a:pt x="14519" y="14885"/>
                    <a:pt x="15141" y="13990"/>
                    <a:pt x="15568" y="13318"/>
                  </a:cubicBezTo>
                  <a:cubicBezTo>
                    <a:pt x="15995" y="12647"/>
                    <a:pt x="16229" y="12199"/>
                    <a:pt x="16345" y="12255"/>
                  </a:cubicBezTo>
                  <a:cubicBezTo>
                    <a:pt x="16462" y="12311"/>
                    <a:pt x="16462" y="12870"/>
                    <a:pt x="16462" y="13430"/>
                  </a:cubicBezTo>
                  <a:cubicBezTo>
                    <a:pt x="16462" y="13990"/>
                    <a:pt x="16462" y="14549"/>
                    <a:pt x="16656" y="14269"/>
                  </a:cubicBezTo>
                  <a:cubicBezTo>
                    <a:pt x="16850" y="13990"/>
                    <a:pt x="17239" y="12870"/>
                    <a:pt x="17744" y="11807"/>
                  </a:cubicBezTo>
                  <a:cubicBezTo>
                    <a:pt x="18249" y="10744"/>
                    <a:pt x="18870" y="9737"/>
                    <a:pt x="19375" y="9177"/>
                  </a:cubicBezTo>
                  <a:cubicBezTo>
                    <a:pt x="19880" y="8618"/>
                    <a:pt x="20269" y="8506"/>
                    <a:pt x="20580" y="8674"/>
                  </a:cubicBezTo>
                  <a:cubicBezTo>
                    <a:pt x="20890" y="8841"/>
                    <a:pt x="21124" y="9289"/>
                    <a:pt x="21279" y="10520"/>
                  </a:cubicBezTo>
                  <a:cubicBezTo>
                    <a:pt x="21434" y="11751"/>
                    <a:pt x="21512" y="13766"/>
                    <a:pt x="21512" y="15109"/>
                  </a:cubicBezTo>
                  <a:cubicBezTo>
                    <a:pt x="21512" y="16452"/>
                    <a:pt x="21434" y="17123"/>
                    <a:pt x="21357" y="177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7018338" y="354326"/>
              <a:ext cx="188913" cy="414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464" fill="norm" stroke="1" extrusionOk="0">
                  <a:moveTo>
                    <a:pt x="21420" y="1560"/>
                  </a:moveTo>
                  <a:cubicBezTo>
                    <a:pt x="20460" y="1011"/>
                    <a:pt x="19500" y="463"/>
                    <a:pt x="18060" y="189"/>
                  </a:cubicBezTo>
                  <a:cubicBezTo>
                    <a:pt x="16620" y="-85"/>
                    <a:pt x="14700" y="-85"/>
                    <a:pt x="12780" y="354"/>
                  </a:cubicBezTo>
                  <a:cubicBezTo>
                    <a:pt x="10860" y="792"/>
                    <a:pt x="8940" y="1669"/>
                    <a:pt x="6780" y="3643"/>
                  </a:cubicBezTo>
                  <a:cubicBezTo>
                    <a:pt x="4620" y="5617"/>
                    <a:pt x="2220" y="8687"/>
                    <a:pt x="1020" y="11647"/>
                  </a:cubicBezTo>
                  <a:cubicBezTo>
                    <a:pt x="-180" y="14607"/>
                    <a:pt x="-180" y="17458"/>
                    <a:pt x="300" y="19158"/>
                  </a:cubicBezTo>
                  <a:cubicBezTo>
                    <a:pt x="780" y="20857"/>
                    <a:pt x="1740" y="21405"/>
                    <a:pt x="3780" y="21460"/>
                  </a:cubicBezTo>
                  <a:cubicBezTo>
                    <a:pt x="5820" y="21515"/>
                    <a:pt x="8940" y="21076"/>
                    <a:pt x="12060" y="206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7230533" y="486025"/>
              <a:ext cx="8468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6109"/>
                    <a:pt x="0" y="12218"/>
                    <a:pt x="0" y="15818"/>
                  </a:cubicBezTo>
                  <a:cubicBezTo>
                    <a:pt x="0" y="19418"/>
                    <a:pt x="10800" y="2050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7283450" y="593975"/>
              <a:ext cx="1333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16457"/>
                    <a:pt x="2057" y="11314"/>
                    <a:pt x="5657" y="7714"/>
                  </a:cubicBezTo>
                  <a:cubicBezTo>
                    <a:pt x="9257" y="4114"/>
                    <a:pt x="15429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7536230" y="460625"/>
              <a:ext cx="15997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21480" y="0"/>
                  </a:moveTo>
                  <a:cubicBezTo>
                    <a:pt x="18922" y="5294"/>
                    <a:pt x="16364" y="10588"/>
                    <a:pt x="13664" y="14082"/>
                  </a:cubicBezTo>
                  <a:cubicBezTo>
                    <a:pt x="10964" y="17576"/>
                    <a:pt x="8122" y="19271"/>
                    <a:pt x="5991" y="20224"/>
                  </a:cubicBezTo>
                  <a:cubicBezTo>
                    <a:pt x="3859" y="21176"/>
                    <a:pt x="2438" y="21388"/>
                    <a:pt x="1443" y="20965"/>
                  </a:cubicBezTo>
                  <a:cubicBezTo>
                    <a:pt x="448" y="20541"/>
                    <a:pt x="-120" y="19482"/>
                    <a:pt x="22" y="18424"/>
                  </a:cubicBezTo>
                  <a:cubicBezTo>
                    <a:pt x="164" y="17365"/>
                    <a:pt x="1017" y="16306"/>
                    <a:pt x="3433" y="16200"/>
                  </a:cubicBezTo>
                  <a:cubicBezTo>
                    <a:pt x="5848" y="16094"/>
                    <a:pt x="9827" y="16941"/>
                    <a:pt x="13096" y="18000"/>
                  </a:cubicBezTo>
                  <a:cubicBezTo>
                    <a:pt x="16364" y="19059"/>
                    <a:pt x="18922" y="20329"/>
                    <a:pt x="214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7785099" y="441575"/>
              <a:ext cx="68536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0" h="21600" fill="norm" stroke="1" extrusionOk="0">
                  <a:moveTo>
                    <a:pt x="0" y="0"/>
                  </a:moveTo>
                  <a:cubicBezTo>
                    <a:pt x="6353" y="2177"/>
                    <a:pt x="12706" y="4353"/>
                    <a:pt x="16518" y="7033"/>
                  </a:cubicBezTo>
                  <a:cubicBezTo>
                    <a:pt x="20329" y="9712"/>
                    <a:pt x="21600" y="12893"/>
                    <a:pt x="19694" y="15405"/>
                  </a:cubicBezTo>
                  <a:cubicBezTo>
                    <a:pt x="17788" y="17916"/>
                    <a:pt x="12706" y="19758"/>
                    <a:pt x="76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8271668" y="431194"/>
              <a:ext cx="186532" cy="285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246" fill="norm" stroke="1" extrusionOk="0">
                  <a:moveTo>
                    <a:pt x="21150" y="2665"/>
                  </a:moveTo>
                  <a:cubicBezTo>
                    <a:pt x="20190" y="1719"/>
                    <a:pt x="19230" y="773"/>
                    <a:pt x="17910" y="300"/>
                  </a:cubicBezTo>
                  <a:cubicBezTo>
                    <a:pt x="16590" y="-173"/>
                    <a:pt x="14910" y="-173"/>
                    <a:pt x="12750" y="931"/>
                  </a:cubicBezTo>
                  <a:cubicBezTo>
                    <a:pt x="10590" y="2034"/>
                    <a:pt x="7950" y="4242"/>
                    <a:pt x="5550" y="7080"/>
                  </a:cubicBezTo>
                  <a:cubicBezTo>
                    <a:pt x="3150" y="9918"/>
                    <a:pt x="990" y="13386"/>
                    <a:pt x="270" y="15909"/>
                  </a:cubicBezTo>
                  <a:cubicBezTo>
                    <a:pt x="-450" y="18431"/>
                    <a:pt x="270" y="20008"/>
                    <a:pt x="2430" y="20718"/>
                  </a:cubicBezTo>
                  <a:cubicBezTo>
                    <a:pt x="4590" y="21427"/>
                    <a:pt x="8190" y="21269"/>
                    <a:pt x="11790" y="211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8528050" y="466975"/>
              <a:ext cx="31750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000"/>
                    <a:pt x="7200" y="8000"/>
                    <a:pt x="3600" y="11600"/>
                  </a:cubicBezTo>
                  <a:cubicBezTo>
                    <a:pt x="0" y="15200"/>
                    <a:pt x="0" y="18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>
              <a:off x="8462554" y="479675"/>
              <a:ext cx="192497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600" fill="norm" stroke="1" extrusionOk="0">
                  <a:moveTo>
                    <a:pt x="222" y="21600"/>
                  </a:moveTo>
                  <a:cubicBezTo>
                    <a:pt x="-13" y="17100"/>
                    <a:pt x="-248" y="12600"/>
                    <a:pt x="574" y="9450"/>
                  </a:cubicBezTo>
                  <a:cubicBezTo>
                    <a:pt x="1395" y="6300"/>
                    <a:pt x="3274" y="4500"/>
                    <a:pt x="6913" y="3150"/>
                  </a:cubicBezTo>
                  <a:cubicBezTo>
                    <a:pt x="10552" y="1800"/>
                    <a:pt x="15952" y="900"/>
                    <a:pt x="213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8445500" y="682875"/>
              <a:ext cx="2032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9190004" y="449209"/>
              <a:ext cx="550897" cy="284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065" fill="norm" stroke="1" extrusionOk="0">
                  <a:moveTo>
                    <a:pt x="5898" y="7888"/>
                  </a:moveTo>
                  <a:cubicBezTo>
                    <a:pt x="5732" y="7106"/>
                    <a:pt x="5567" y="6323"/>
                    <a:pt x="5360" y="5619"/>
                  </a:cubicBezTo>
                  <a:cubicBezTo>
                    <a:pt x="5153" y="4914"/>
                    <a:pt x="4905" y="4288"/>
                    <a:pt x="4573" y="3975"/>
                  </a:cubicBezTo>
                  <a:cubicBezTo>
                    <a:pt x="4242" y="3662"/>
                    <a:pt x="3829" y="3662"/>
                    <a:pt x="3332" y="4523"/>
                  </a:cubicBezTo>
                  <a:cubicBezTo>
                    <a:pt x="2836" y="5384"/>
                    <a:pt x="2256" y="7106"/>
                    <a:pt x="1677" y="9375"/>
                  </a:cubicBezTo>
                  <a:cubicBezTo>
                    <a:pt x="1098" y="11645"/>
                    <a:pt x="518" y="14462"/>
                    <a:pt x="229" y="16497"/>
                  </a:cubicBezTo>
                  <a:cubicBezTo>
                    <a:pt x="-61" y="18532"/>
                    <a:pt x="-61" y="19784"/>
                    <a:pt x="146" y="20488"/>
                  </a:cubicBezTo>
                  <a:cubicBezTo>
                    <a:pt x="353" y="21192"/>
                    <a:pt x="767" y="21349"/>
                    <a:pt x="1553" y="20410"/>
                  </a:cubicBezTo>
                  <a:cubicBezTo>
                    <a:pt x="2339" y="19471"/>
                    <a:pt x="3498" y="17436"/>
                    <a:pt x="4160" y="16027"/>
                  </a:cubicBezTo>
                  <a:cubicBezTo>
                    <a:pt x="4822" y="14619"/>
                    <a:pt x="4987" y="13836"/>
                    <a:pt x="5111" y="13053"/>
                  </a:cubicBezTo>
                  <a:cubicBezTo>
                    <a:pt x="5236" y="12271"/>
                    <a:pt x="5318" y="11488"/>
                    <a:pt x="5277" y="11566"/>
                  </a:cubicBezTo>
                  <a:cubicBezTo>
                    <a:pt x="5236" y="11645"/>
                    <a:pt x="5070" y="12584"/>
                    <a:pt x="4987" y="13679"/>
                  </a:cubicBezTo>
                  <a:cubicBezTo>
                    <a:pt x="4905" y="14775"/>
                    <a:pt x="4905" y="16027"/>
                    <a:pt x="4905" y="17045"/>
                  </a:cubicBezTo>
                  <a:cubicBezTo>
                    <a:pt x="4905" y="18062"/>
                    <a:pt x="4905" y="18845"/>
                    <a:pt x="5070" y="19001"/>
                  </a:cubicBezTo>
                  <a:cubicBezTo>
                    <a:pt x="5236" y="19158"/>
                    <a:pt x="5567" y="18688"/>
                    <a:pt x="6229" y="16497"/>
                  </a:cubicBezTo>
                  <a:cubicBezTo>
                    <a:pt x="6891" y="14306"/>
                    <a:pt x="7884" y="10392"/>
                    <a:pt x="8505" y="7888"/>
                  </a:cubicBezTo>
                  <a:cubicBezTo>
                    <a:pt x="9125" y="5384"/>
                    <a:pt x="9373" y="4288"/>
                    <a:pt x="9539" y="3114"/>
                  </a:cubicBezTo>
                  <a:cubicBezTo>
                    <a:pt x="9705" y="1940"/>
                    <a:pt x="9787" y="688"/>
                    <a:pt x="10036" y="219"/>
                  </a:cubicBezTo>
                  <a:cubicBezTo>
                    <a:pt x="10284" y="-251"/>
                    <a:pt x="10698" y="62"/>
                    <a:pt x="11153" y="923"/>
                  </a:cubicBezTo>
                  <a:cubicBezTo>
                    <a:pt x="11608" y="1784"/>
                    <a:pt x="12105" y="3192"/>
                    <a:pt x="12063" y="5149"/>
                  </a:cubicBezTo>
                  <a:cubicBezTo>
                    <a:pt x="12022" y="7106"/>
                    <a:pt x="11442" y="9610"/>
                    <a:pt x="11029" y="11253"/>
                  </a:cubicBezTo>
                  <a:cubicBezTo>
                    <a:pt x="10615" y="12897"/>
                    <a:pt x="10367" y="13679"/>
                    <a:pt x="10242" y="14540"/>
                  </a:cubicBezTo>
                  <a:cubicBezTo>
                    <a:pt x="10118" y="15401"/>
                    <a:pt x="10118" y="16340"/>
                    <a:pt x="10325" y="16888"/>
                  </a:cubicBezTo>
                  <a:cubicBezTo>
                    <a:pt x="10532" y="17436"/>
                    <a:pt x="10946" y="17592"/>
                    <a:pt x="11815" y="17045"/>
                  </a:cubicBezTo>
                  <a:cubicBezTo>
                    <a:pt x="12684" y="16497"/>
                    <a:pt x="14008" y="15245"/>
                    <a:pt x="15208" y="13523"/>
                  </a:cubicBezTo>
                  <a:cubicBezTo>
                    <a:pt x="16408" y="11801"/>
                    <a:pt x="17484" y="9610"/>
                    <a:pt x="18105" y="8123"/>
                  </a:cubicBezTo>
                  <a:cubicBezTo>
                    <a:pt x="18725" y="6636"/>
                    <a:pt x="18891" y="5853"/>
                    <a:pt x="18767" y="5384"/>
                  </a:cubicBezTo>
                  <a:cubicBezTo>
                    <a:pt x="18642" y="4914"/>
                    <a:pt x="18229" y="4758"/>
                    <a:pt x="17484" y="5932"/>
                  </a:cubicBezTo>
                  <a:cubicBezTo>
                    <a:pt x="16739" y="7106"/>
                    <a:pt x="15663" y="9610"/>
                    <a:pt x="15042" y="11566"/>
                  </a:cubicBezTo>
                  <a:cubicBezTo>
                    <a:pt x="14422" y="13523"/>
                    <a:pt x="14256" y="14932"/>
                    <a:pt x="14298" y="16027"/>
                  </a:cubicBezTo>
                  <a:cubicBezTo>
                    <a:pt x="14339" y="17123"/>
                    <a:pt x="14587" y="17906"/>
                    <a:pt x="15208" y="18532"/>
                  </a:cubicBezTo>
                  <a:cubicBezTo>
                    <a:pt x="15829" y="19158"/>
                    <a:pt x="16822" y="19627"/>
                    <a:pt x="17939" y="19392"/>
                  </a:cubicBezTo>
                  <a:cubicBezTo>
                    <a:pt x="19056" y="19158"/>
                    <a:pt x="20298" y="18219"/>
                    <a:pt x="21539" y="172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ne"/>
            <p:cNvSpPr/>
            <p:nvPr/>
          </p:nvSpPr>
          <p:spPr>
            <a:xfrm>
              <a:off x="3848843" y="1500702"/>
              <a:ext cx="240557" cy="416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337" fill="norm" stroke="1" extrusionOk="0">
                  <a:moveTo>
                    <a:pt x="12330" y="1696"/>
                  </a:moveTo>
                  <a:cubicBezTo>
                    <a:pt x="12143" y="1154"/>
                    <a:pt x="11955" y="611"/>
                    <a:pt x="11109" y="339"/>
                  </a:cubicBezTo>
                  <a:cubicBezTo>
                    <a:pt x="10264" y="68"/>
                    <a:pt x="8762" y="68"/>
                    <a:pt x="7353" y="719"/>
                  </a:cubicBezTo>
                  <a:cubicBezTo>
                    <a:pt x="5944" y="1371"/>
                    <a:pt x="4629" y="2673"/>
                    <a:pt x="3315" y="5332"/>
                  </a:cubicBezTo>
                  <a:cubicBezTo>
                    <a:pt x="2000" y="7992"/>
                    <a:pt x="685" y="12008"/>
                    <a:pt x="216" y="14667"/>
                  </a:cubicBezTo>
                  <a:cubicBezTo>
                    <a:pt x="-254" y="17326"/>
                    <a:pt x="122" y="18629"/>
                    <a:pt x="591" y="19497"/>
                  </a:cubicBezTo>
                  <a:cubicBezTo>
                    <a:pt x="1061" y="20366"/>
                    <a:pt x="1624" y="20800"/>
                    <a:pt x="2376" y="21071"/>
                  </a:cubicBezTo>
                  <a:cubicBezTo>
                    <a:pt x="3127" y="21342"/>
                    <a:pt x="4066" y="21451"/>
                    <a:pt x="5569" y="21180"/>
                  </a:cubicBezTo>
                  <a:cubicBezTo>
                    <a:pt x="7071" y="20908"/>
                    <a:pt x="9137" y="20257"/>
                    <a:pt x="11016" y="18900"/>
                  </a:cubicBezTo>
                  <a:cubicBezTo>
                    <a:pt x="12894" y="17543"/>
                    <a:pt x="14584" y="15481"/>
                    <a:pt x="15711" y="13093"/>
                  </a:cubicBezTo>
                  <a:cubicBezTo>
                    <a:pt x="16838" y="10705"/>
                    <a:pt x="17402" y="7992"/>
                    <a:pt x="17402" y="5984"/>
                  </a:cubicBezTo>
                  <a:cubicBezTo>
                    <a:pt x="17402" y="3976"/>
                    <a:pt x="16838" y="2673"/>
                    <a:pt x="16181" y="1805"/>
                  </a:cubicBezTo>
                  <a:cubicBezTo>
                    <a:pt x="15523" y="936"/>
                    <a:pt x="14772" y="502"/>
                    <a:pt x="13927" y="231"/>
                  </a:cubicBezTo>
                  <a:cubicBezTo>
                    <a:pt x="13082" y="-40"/>
                    <a:pt x="12143" y="-149"/>
                    <a:pt x="10546" y="339"/>
                  </a:cubicBezTo>
                  <a:cubicBezTo>
                    <a:pt x="8949" y="828"/>
                    <a:pt x="6696" y="1913"/>
                    <a:pt x="5193" y="2619"/>
                  </a:cubicBezTo>
                  <a:cubicBezTo>
                    <a:pt x="3690" y="3324"/>
                    <a:pt x="2939" y="3650"/>
                    <a:pt x="2469" y="4193"/>
                  </a:cubicBezTo>
                  <a:cubicBezTo>
                    <a:pt x="2000" y="4735"/>
                    <a:pt x="1812" y="5495"/>
                    <a:pt x="2094" y="6038"/>
                  </a:cubicBezTo>
                  <a:cubicBezTo>
                    <a:pt x="2376" y="6581"/>
                    <a:pt x="3127" y="6906"/>
                    <a:pt x="5099" y="7178"/>
                  </a:cubicBezTo>
                  <a:cubicBezTo>
                    <a:pt x="7071" y="7449"/>
                    <a:pt x="10264" y="7666"/>
                    <a:pt x="13176" y="7286"/>
                  </a:cubicBezTo>
                  <a:cubicBezTo>
                    <a:pt x="16087" y="6906"/>
                    <a:pt x="18716" y="5929"/>
                    <a:pt x="21346" y="4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>
              <a:off x="3933565" y="1224336"/>
              <a:ext cx="105036" cy="199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217" fill="norm" stroke="1" extrusionOk="0">
                  <a:moveTo>
                    <a:pt x="5885" y="8593"/>
                  </a:moveTo>
                  <a:cubicBezTo>
                    <a:pt x="4589" y="11968"/>
                    <a:pt x="3293" y="15343"/>
                    <a:pt x="2213" y="17705"/>
                  </a:cubicBezTo>
                  <a:cubicBezTo>
                    <a:pt x="1133" y="20068"/>
                    <a:pt x="269" y="21418"/>
                    <a:pt x="53" y="21193"/>
                  </a:cubicBezTo>
                  <a:cubicBezTo>
                    <a:pt x="-163" y="20968"/>
                    <a:pt x="269" y="19168"/>
                    <a:pt x="1565" y="16355"/>
                  </a:cubicBezTo>
                  <a:cubicBezTo>
                    <a:pt x="2861" y="13543"/>
                    <a:pt x="5021" y="9718"/>
                    <a:pt x="6749" y="7018"/>
                  </a:cubicBezTo>
                  <a:cubicBezTo>
                    <a:pt x="8477" y="4318"/>
                    <a:pt x="9773" y="2743"/>
                    <a:pt x="11285" y="1618"/>
                  </a:cubicBezTo>
                  <a:cubicBezTo>
                    <a:pt x="12797" y="493"/>
                    <a:pt x="14525" y="-182"/>
                    <a:pt x="15821" y="43"/>
                  </a:cubicBezTo>
                  <a:cubicBezTo>
                    <a:pt x="17117" y="268"/>
                    <a:pt x="17981" y="1393"/>
                    <a:pt x="18845" y="4768"/>
                  </a:cubicBezTo>
                  <a:cubicBezTo>
                    <a:pt x="19709" y="8143"/>
                    <a:pt x="20573" y="13768"/>
                    <a:pt x="21437" y="19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>
              <a:off x="4311650" y="1787775"/>
              <a:ext cx="1651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4635464" y="1597780"/>
              <a:ext cx="213510" cy="255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557" fill="norm" stroke="1" extrusionOk="0">
                  <a:moveTo>
                    <a:pt x="633" y="1028"/>
                  </a:moveTo>
                  <a:cubicBezTo>
                    <a:pt x="5456" y="850"/>
                    <a:pt x="10279" y="671"/>
                    <a:pt x="13215" y="493"/>
                  </a:cubicBezTo>
                  <a:cubicBezTo>
                    <a:pt x="16151" y="314"/>
                    <a:pt x="17200" y="136"/>
                    <a:pt x="18248" y="46"/>
                  </a:cubicBezTo>
                  <a:cubicBezTo>
                    <a:pt x="19297" y="-43"/>
                    <a:pt x="20345" y="-43"/>
                    <a:pt x="20870" y="403"/>
                  </a:cubicBezTo>
                  <a:cubicBezTo>
                    <a:pt x="21394" y="850"/>
                    <a:pt x="21394" y="1742"/>
                    <a:pt x="19087" y="3795"/>
                  </a:cubicBezTo>
                  <a:cubicBezTo>
                    <a:pt x="16780" y="5848"/>
                    <a:pt x="12167" y="9061"/>
                    <a:pt x="9021" y="11293"/>
                  </a:cubicBezTo>
                  <a:cubicBezTo>
                    <a:pt x="5876" y="13524"/>
                    <a:pt x="4198" y="14774"/>
                    <a:pt x="3044" y="15755"/>
                  </a:cubicBezTo>
                  <a:cubicBezTo>
                    <a:pt x="1891" y="16737"/>
                    <a:pt x="1262" y="17451"/>
                    <a:pt x="738" y="18255"/>
                  </a:cubicBezTo>
                  <a:cubicBezTo>
                    <a:pt x="213" y="19058"/>
                    <a:pt x="-206" y="19950"/>
                    <a:pt x="109" y="20575"/>
                  </a:cubicBezTo>
                  <a:cubicBezTo>
                    <a:pt x="423" y="21200"/>
                    <a:pt x="1472" y="21557"/>
                    <a:pt x="4512" y="21557"/>
                  </a:cubicBezTo>
                  <a:cubicBezTo>
                    <a:pt x="7553" y="21557"/>
                    <a:pt x="12586" y="21200"/>
                    <a:pt x="17619" y="20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ne"/>
            <p:cNvSpPr/>
            <p:nvPr/>
          </p:nvSpPr>
          <p:spPr>
            <a:xfrm>
              <a:off x="4849242" y="1781425"/>
              <a:ext cx="148209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600" fill="norm" stroke="1" extrusionOk="0">
                  <a:moveTo>
                    <a:pt x="15826" y="0"/>
                  </a:moveTo>
                  <a:cubicBezTo>
                    <a:pt x="15826" y="2571"/>
                    <a:pt x="15826" y="5143"/>
                    <a:pt x="13848" y="8486"/>
                  </a:cubicBezTo>
                  <a:cubicBezTo>
                    <a:pt x="11871" y="11829"/>
                    <a:pt x="7916" y="15943"/>
                    <a:pt x="5178" y="17743"/>
                  </a:cubicBezTo>
                  <a:cubicBezTo>
                    <a:pt x="2440" y="19543"/>
                    <a:pt x="919" y="19029"/>
                    <a:pt x="310" y="17486"/>
                  </a:cubicBezTo>
                  <a:cubicBezTo>
                    <a:pt x="-298" y="15943"/>
                    <a:pt x="6" y="13371"/>
                    <a:pt x="1071" y="12086"/>
                  </a:cubicBezTo>
                  <a:cubicBezTo>
                    <a:pt x="2136" y="10800"/>
                    <a:pt x="3961" y="10800"/>
                    <a:pt x="6699" y="12086"/>
                  </a:cubicBezTo>
                  <a:cubicBezTo>
                    <a:pt x="9437" y="13371"/>
                    <a:pt x="13088" y="15943"/>
                    <a:pt x="15674" y="17743"/>
                  </a:cubicBezTo>
                  <a:cubicBezTo>
                    <a:pt x="18260" y="19543"/>
                    <a:pt x="19781" y="20571"/>
                    <a:pt x="213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ne"/>
            <p:cNvSpPr/>
            <p:nvPr/>
          </p:nvSpPr>
          <p:spPr>
            <a:xfrm>
              <a:off x="5029199" y="1762375"/>
              <a:ext cx="3810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>
              <a:off x="5099050" y="1862752"/>
              <a:ext cx="139700" cy="9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7" fill="norm" stroke="1" extrusionOk="0">
                  <a:moveTo>
                    <a:pt x="0" y="1680"/>
                  </a:moveTo>
                  <a:cubicBezTo>
                    <a:pt x="1636" y="741"/>
                    <a:pt x="3273" y="-198"/>
                    <a:pt x="4745" y="37"/>
                  </a:cubicBezTo>
                  <a:cubicBezTo>
                    <a:pt x="6218" y="272"/>
                    <a:pt x="7527" y="1680"/>
                    <a:pt x="8182" y="3559"/>
                  </a:cubicBezTo>
                  <a:cubicBezTo>
                    <a:pt x="8836" y="5437"/>
                    <a:pt x="8836" y="7785"/>
                    <a:pt x="8345" y="9898"/>
                  </a:cubicBezTo>
                  <a:cubicBezTo>
                    <a:pt x="7855" y="12011"/>
                    <a:pt x="6873" y="13889"/>
                    <a:pt x="5564" y="15767"/>
                  </a:cubicBezTo>
                  <a:cubicBezTo>
                    <a:pt x="4255" y="17645"/>
                    <a:pt x="2618" y="19524"/>
                    <a:pt x="2782" y="20463"/>
                  </a:cubicBezTo>
                  <a:cubicBezTo>
                    <a:pt x="2945" y="21402"/>
                    <a:pt x="4909" y="21402"/>
                    <a:pt x="8345" y="19759"/>
                  </a:cubicBezTo>
                  <a:cubicBezTo>
                    <a:pt x="11782" y="18115"/>
                    <a:pt x="16691" y="14828"/>
                    <a:pt x="21600" y="1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ne"/>
            <p:cNvSpPr/>
            <p:nvPr/>
          </p:nvSpPr>
          <p:spPr>
            <a:xfrm>
              <a:off x="5359400" y="1756025"/>
              <a:ext cx="190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5621313" y="1591920"/>
              <a:ext cx="112738" cy="232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7" h="21227" fill="norm" stroke="1" extrusionOk="0">
                  <a:moveTo>
                    <a:pt x="20917" y="487"/>
                  </a:moveTo>
                  <a:cubicBezTo>
                    <a:pt x="16990" y="102"/>
                    <a:pt x="13062" y="-284"/>
                    <a:pt x="9332" y="295"/>
                  </a:cubicBezTo>
                  <a:cubicBezTo>
                    <a:pt x="5601" y="873"/>
                    <a:pt x="2066" y="2416"/>
                    <a:pt x="692" y="4634"/>
                  </a:cubicBezTo>
                  <a:cubicBezTo>
                    <a:pt x="-683" y="6852"/>
                    <a:pt x="102" y="9745"/>
                    <a:pt x="2066" y="11770"/>
                  </a:cubicBezTo>
                  <a:cubicBezTo>
                    <a:pt x="4030" y="13795"/>
                    <a:pt x="7172" y="14952"/>
                    <a:pt x="9528" y="16398"/>
                  </a:cubicBezTo>
                  <a:cubicBezTo>
                    <a:pt x="11884" y="17845"/>
                    <a:pt x="13455" y="19580"/>
                    <a:pt x="13259" y="20448"/>
                  </a:cubicBezTo>
                  <a:cubicBezTo>
                    <a:pt x="13062" y="21316"/>
                    <a:pt x="11099" y="21316"/>
                    <a:pt x="9135" y="21123"/>
                  </a:cubicBezTo>
                  <a:cubicBezTo>
                    <a:pt x="7172" y="20930"/>
                    <a:pt x="5208" y="20545"/>
                    <a:pt x="4226" y="19870"/>
                  </a:cubicBezTo>
                  <a:cubicBezTo>
                    <a:pt x="3244" y="19195"/>
                    <a:pt x="3244" y="18230"/>
                    <a:pt x="3244" y="172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>
              <a:off x="5787746" y="1605752"/>
              <a:ext cx="149505" cy="206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9" h="21095" fill="norm" stroke="1" extrusionOk="0">
                  <a:moveTo>
                    <a:pt x="4033" y="12095"/>
                  </a:moveTo>
                  <a:cubicBezTo>
                    <a:pt x="7880" y="10151"/>
                    <a:pt x="11726" y="8207"/>
                    <a:pt x="13946" y="6695"/>
                  </a:cubicBezTo>
                  <a:cubicBezTo>
                    <a:pt x="16165" y="5183"/>
                    <a:pt x="16757" y="4103"/>
                    <a:pt x="16904" y="3023"/>
                  </a:cubicBezTo>
                  <a:cubicBezTo>
                    <a:pt x="17052" y="1943"/>
                    <a:pt x="16757" y="863"/>
                    <a:pt x="15869" y="323"/>
                  </a:cubicBezTo>
                  <a:cubicBezTo>
                    <a:pt x="14981" y="-217"/>
                    <a:pt x="13502" y="-217"/>
                    <a:pt x="10839" y="1403"/>
                  </a:cubicBezTo>
                  <a:cubicBezTo>
                    <a:pt x="8176" y="3023"/>
                    <a:pt x="4329" y="6263"/>
                    <a:pt x="2110" y="9179"/>
                  </a:cubicBezTo>
                  <a:cubicBezTo>
                    <a:pt x="-109" y="12095"/>
                    <a:pt x="-701" y="14687"/>
                    <a:pt x="926" y="16739"/>
                  </a:cubicBezTo>
                  <a:cubicBezTo>
                    <a:pt x="2554" y="18791"/>
                    <a:pt x="6400" y="20303"/>
                    <a:pt x="10099" y="20843"/>
                  </a:cubicBezTo>
                  <a:cubicBezTo>
                    <a:pt x="13798" y="21383"/>
                    <a:pt x="17348" y="20951"/>
                    <a:pt x="20899" y="20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>
              <a:off x="6026150" y="1895725"/>
              <a:ext cx="825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>
              <a:off x="6691100" y="1531343"/>
              <a:ext cx="268500" cy="42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401" fill="norm" stroke="1" extrusionOk="0">
                  <a:moveTo>
                    <a:pt x="14319" y="1091"/>
                  </a:moveTo>
                  <a:cubicBezTo>
                    <a:pt x="13475" y="768"/>
                    <a:pt x="12631" y="446"/>
                    <a:pt x="11872" y="446"/>
                  </a:cubicBezTo>
                  <a:cubicBezTo>
                    <a:pt x="11112" y="446"/>
                    <a:pt x="10437" y="768"/>
                    <a:pt x="9003" y="2219"/>
                  </a:cubicBezTo>
                  <a:cubicBezTo>
                    <a:pt x="7569" y="3670"/>
                    <a:pt x="5375" y="6249"/>
                    <a:pt x="3687" y="9258"/>
                  </a:cubicBezTo>
                  <a:cubicBezTo>
                    <a:pt x="2000" y="12267"/>
                    <a:pt x="818" y="15705"/>
                    <a:pt x="312" y="17694"/>
                  </a:cubicBezTo>
                  <a:cubicBezTo>
                    <a:pt x="-194" y="19682"/>
                    <a:pt x="-25" y="20219"/>
                    <a:pt x="397" y="20649"/>
                  </a:cubicBezTo>
                  <a:cubicBezTo>
                    <a:pt x="818" y="21079"/>
                    <a:pt x="1493" y="21401"/>
                    <a:pt x="2590" y="21401"/>
                  </a:cubicBezTo>
                  <a:cubicBezTo>
                    <a:pt x="3687" y="21401"/>
                    <a:pt x="5206" y="21079"/>
                    <a:pt x="7906" y="19467"/>
                  </a:cubicBezTo>
                  <a:cubicBezTo>
                    <a:pt x="10606" y="17855"/>
                    <a:pt x="14487" y="14953"/>
                    <a:pt x="16850" y="12052"/>
                  </a:cubicBezTo>
                  <a:cubicBezTo>
                    <a:pt x="19212" y="9150"/>
                    <a:pt x="20056" y="6249"/>
                    <a:pt x="19972" y="4207"/>
                  </a:cubicBezTo>
                  <a:cubicBezTo>
                    <a:pt x="19887" y="2165"/>
                    <a:pt x="18875" y="983"/>
                    <a:pt x="17440" y="392"/>
                  </a:cubicBezTo>
                  <a:cubicBezTo>
                    <a:pt x="16006" y="-199"/>
                    <a:pt x="14150" y="-199"/>
                    <a:pt x="12125" y="929"/>
                  </a:cubicBezTo>
                  <a:cubicBezTo>
                    <a:pt x="10100" y="2058"/>
                    <a:pt x="7906" y="4314"/>
                    <a:pt x="6809" y="5711"/>
                  </a:cubicBezTo>
                  <a:cubicBezTo>
                    <a:pt x="5712" y="7108"/>
                    <a:pt x="5712" y="7646"/>
                    <a:pt x="5965" y="8129"/>
                  </a:cubicBezTo>
                  <a:cubicBezTo>
                    <a:pt x="6219" y="8613"/>
                    <a:pt x="6725" y="9043"/>
                    <a:pt x="7990" y="9311"/>
                  </a:cubicBezTo>
                  <a:cubicBezTo>
                    <a:pt x="9256" y="9580"/>
                    <a:pt x="11281" y="9688"/>
                    <a:pt x="13644" y="9150"/>
                  </a:cubicBezTo>
                  <a:cubicBezTo>
                    <a:pt x="16006" y="8613"/>
                    <a:pt x="18706" y="7431"/>
                    <a:pt x="21406" y="62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>
              <a:off x="6800286" y="1348495"/>
              <a:ext cx="108514" cy="140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450" fill="norm" stroke="1" extrusionOk="0">
                  <a:moveTo>
                    <a:pt x="3849" y="4041"/>
                  </a:moveTo>
                  <a:cubicBezTo>
                    <a:pt x="3018" y="5653"/>
                    <a:pt x="2187" y="7265"/>
                    <a:pt x="1357" y="8877"/>
                  </a:cubicBezTo>
                  <a:cubicBezTo>
                    <a:pt x="526" y="10489"/>
                    <a:pt x="-305" y="12101"/>
                    <a:pt x="110" y="12262"/>
                  </a:cubicBezTo>
                  <a:cubicBezTo>
                    <a:pt x="526" y="12423"/>
                    <a:pt x="2187" y="11134"/>
                    <a:pt x="3433" y="9522"/>
                  </a:cubicBezTo>
                  <a:cubicBezTo>
                    <a:pt x="4680" y="7910"/>
                    <a:pt x="5510" y="5975"/>
                    <a:pt x="6757" y="4041"/>
                  </a:cubicBezTo>
                  <a:cubicBezTo>
                    <a:pt x="8003" y="2107"/>
                    <a:pt x="9664" y="172"/>
                    <a:pt x="10703" y="11"/>
                  </a:cubicBezTo>
                  <a:cubicBezTo>
                    <a:pt x="11741" y="-150"/>
                    <a:pt x="12157" y="1462"/>
                    <a:pt x="13818" y="5331"/>
                  </a:cubicBezTo>
                  <a:cubicBezTo>
                    <a:pt x="15480" y="9199"/>
                    <a:pt x="18387" y="15325"/>
                    <a:pt x="21295" y="21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>
              <a:off x="7054850" y="1787775"/>
              <a:ext cx="139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4400"/>
                    <a:pt x="7200" y="7200"/>
                    <a:pt x="10800" y="3600"/>
                  </a:cubicBezTo>
                  <a:cubicBezTo>
                    <a:pt x="14400" y="0"/>
                    <a:pt x="180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>
              <a:off x="7131961" y="1692525"/>
              <a:ext cx="24489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600" fill="norm" stroke="1" extrusionOk="0">
                  <a:moveTo>
                    <a:pt x="15425" y="0"/>
                  </a:moveTo>
                  <a:cubicBezTo>
                    <a:pt x="10025" y="5214"/>
                    <a:pt x="4625" y="10428"/>
                    <a:pt x="1925" y="13655"/>
                  </a:cubicBezTo>
                  <a:cubicBezTo>
                    <a:pt x="-775" y="16883"/>
                    <a:pt x="-775" y="18124"/>
                    <a:pt x="2825" y="19117"/>
                  </a:cubicBezTo>
                  <a:cubicBezTo>
                    <a:pt x="6425" y="20110"/>
                    <a:pt x="13625" y="20855"/>
                    <a:pt x="208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7338155" y="1585369"/>
              <a:ext cx="237880" cy="296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454" fill="norm" stroke="1" extrusionOk="0">
                  <a:moveTo>
                    <a:pt x="219" y="4079"/>
                  </a:moveTo>
                  <a:cubicBezTo>
                    <a:pt x="29" y="3313"/>
                    <a:pt x="-160" y="2547"/>
                    <a:pt x="219" y="2088"/>
                  </a:cubicBezTo>
                  <a:cubicBezTo>
                    <a:pt x="598" y="1628"/>
                    <a:pt x="1545" y="1475"/>
                    <a:pt x="4387" y="1169"/>
                  </a:cubicBezTo>
                  <a:cubicBezTo>
                    <a:pt x="7229" y="862"/>
                    <a:pt x="11966" y="403"/>
                    <a:pt x="14808" y="173"/>
                  </a:cubicBezTo>
                  <a:cubicBezTo>
                    <a:pt x="17651" y="-57"/>
                    <a:pt x="18598" y="-57"/>
                    <a:pt x="19451" y="173"/>
                  </a:cubicBezTo>
                  <a:cubicBezTo>
                    <a:pt x="20303" y="403"/>
                    <a:pt x="21061" y="862"/>
                    <a:pt x="21251" y="1475"/>
                  </a:cubicBezTo>
                  <a:cubicBezTo>
                    <a:pt x="21440" y="2088"/>
                    <a:pt x="21061" y="2854"/>
                    <a:pt x="19072" y="4769"/>
                  </a:cubicBezTo>
                  <a:cubicBezTo>
                    <a:pt x="17082" y="6683"/>
                    <a:pt x="13482" y="9747"/>
                    <a:pt x="10640" y="12122"/>
                  </a:cubicBezTo>
                  <a:cubicBezTo>
                    <a:pt x="7798" y="14496"/>
                    <a:pt x="5714" y="16181"/>
                    <a:pt x="4198" y="17637"/>
                  </a:cubicBezTo>
                  <a:cubicBezTo>
                    <a:pt x="2682" y="19092"/>
                    <a:pt x="1735" y="20317"/>
                    <a:pt x="1735" y="20930"/>
                  </a:cubicBezTo>
                  <a:cubicBezTo>
                    <a:pt x="1735" y="21543"/>
                    <a:pt x="2682" y="21543"/>
                    <a:pt x="4956" y="21313"/>
                  </a:cubicBezTo>
                  <a:cubicBezTo>
                    <a:pt x="7229" y="21083"/>
                    <a:pt x="10829" y="20624"/>
                    <a:pt x="14429" y="201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Line"/>
            <p:cNvSpPr/>
            <p:nvPr/>
          </p:nvSpPr>
          <p:spPr>
            <a:xfrm>
              <a:off x="7518391" y="1825875"/>
              <a:ext cx="15876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600" fill="norm" stroke="1" extrusionOk="0">
                  <a:moveTo>
                    <a:pt x="20464" y="0"/>
                  </a:moveTo>
                  <a:cubicBezTo>
                    <a:pt x="17622" y="4926"/>
                    <a:pt x="14780" y="9853"/>
                    <a:pt x="11938" y="13453"/>
                  </a:cubicBezTo>
                  <a:cubicBezTo>
                    <a:pt x="9096" y="17053"/>
                    <a:pt x="6254" y="19326"/>
                    <a:pt x="4122" y="20463"/>
                  </a:cubicBezTo>
                  <a:cubicBezTo>
                    <a:pt x="1991" y="21600"/>
                    <a:pt x="570" y="21600"/>
                    <a:pt x="143" y="20653"/>
                  </a:cubicBezTo>
                  <a:cubicBezTo>
                    <a:pt x="-283" y="19705"/>
                    <a:pt x="285" y="17811"/>
                    <a:pt x="1280" y="16674"/>
                  </a:cubicBezTo>
                  <a:cubicBezTo>
                    <a:pt x="2275" y="15537"/>
                    <a:pt x="3696" y="15158"/>
                    <a:pt x="7106" y="16105"/>
                  </a:cubicBezTo>
                  <a:cubicBezTo>
                    <a:pt x="10517" y="17053"/>
                    <a:pt x="15917" y="19326"/>
                    <a:pt x="213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7715250" y="1825875"/>
              <a:ext cx="6350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20" y="3857"/>
                    <a:pt x="8640" y="7714"/>
                    <a:pt x="5040" y="11314"/>
                  </a:cubicBezTo>
                  <a:cubicBezTo>
                    <a:pt x="1440" y="14914"/>
                    <a:pt x="720" y="182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>
              <a:off x="7772400" y="1924547"/>
              <a:ext cx="158750" cy="120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5" fill="norm" stroke="1" extrusionOk="0">
                  <a:moveTo>
                    <a:pt x="0" y="2749"/>
                  </a:moveTo>
                  <a:cubicBezTo>
                    <a:pt x="1152" y="1632"/>
                    <a:pt x="2304" y="515"/>
                    <a:pt x="3600" y="142"/>
                  </a:cubicBezTo>
                  <a:cubicBezTo>
                    <a:pt x="4896" y="-230"/>
                    <a:pt x="6336" y="142"/>
                    <a:pt x="7488" y="1073"/>
                  </a:cubicBezTo>
                  <a:cubicBezTo>
                    <a:pt x="8640" y="2004"/>
                    <a:pt x="9504" y="3494"/>
                    <a:pt x="9072" y="5729"/>
                  </a:cubicBezTo>
                  <a:cubicBezTo>
                    <a:pt x="8640" y="7963"/>
                    <a:pt x="6912" y="10942"/>
                    <a:pt x="5328" y="13549"/>
                  </a:cubicBezTo>
                  <a:cubicBezTo>
                    <a:pt x="3744" y="16156"/>
                    <a:pt x="2304" y="18391"/>
                    <a:pt x="2304" y="19694"/>
                  </a:cubicBezTo>
                  <a:cubicBezTo>
                    <a:pt x="2304" y="20998"/>
                    <a:pt x="3744" y="21370"/>
                    <a:pt x="7200" y="20998"/>
                  </a:cubicBezTo>
                  <a:cubicBezTo>
                    <a:pt x="10656" y="20625"/>
                    <a:pt x="16128" y="19508"/>
                    <a:pt x="21600" y="18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>
              <a:off x="8191500" y="1838575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" name="Line"/>
            <p:cNvSpPr/>
            <p:nvPr/>
          </p:nvSpPr>
          <p:spPr>
            <a:xfrm>
              <a:off x="8321405" y="1655322"/>
              <a:ext cx="130446" cy="258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247" fill="norm" stroke="1" extrusionOk="0">
                  <a:moveTo>
                    <a:pt x="21129" y="4629"/>
                  </a:moveTo>
                  <a:cubicBezTo>
                    <a:pt x="20786" y="3236"/>
                    <a:pt x="20443" y="1842"/>
                    <a:pt x="18215" y="971"/>
                  </a:cubicBezTo>
                  <a:cubicBezTo>
                    <a:pt x="15986" y="100"/>
                    <a:pt x="11872" y="-248"/>
                    <a:pt x="8443" y="187"/>
                  </a:cubicBezTo>
                  <a:cubicBezTo>
                    <a:pt x="5015" y="623"/>
                    <a:pt x="2272" y="1842"/>
                    <a:pt x="900" y="2887"/>
                  </a:cubicBezTo>
                  <a:cubicBezTo>
                    <a:pt x="-471" y="3933"/>
                    <a:pt x="-471" y="4804"/>
                    <a:pt x="2272" y="7068"/>
                  </a:cubicBezTo>
                  <a:cubicBezTo>
                    <a:pt x="5015" y="9333"/>
                    <a:pt x="10500" y="12991"/>
                    <a:pt x="13415" y="15342"/>
                  </a:cubicBezTo>
                  <a:cubicBezTo>
                    <a:pt x="16329" y="17694"/>
                    <a:pt x="16672" y="18739"/>
                    <a:pt x="16158" y="19523"/>
                  </a:cubicBezTo>
                  <a:cubicBezTo>
                    <a:pt x="15643" y="20307"/>
                    <a:pt x="14272" y="20829"/>
                    <a:pt x="12729" y="21091"/>
                  </a:cubicBezTo>
                  <a:cubicBezTo>
                    <a:pt x="11186" y="21352"/>
                    <a:pt x="9472" y="21352"/>
                    <a:pt x="8443" y="20568"/>
                  </a:cubicBezTo>
                  <a:cubicBezTo>
                    <a:pt x="7415" y="19784"/>
                    <a:pt x="7072" y="18217"/>
                    <a:pt x="6729" y="166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>
              <a:off x="8534400" y="1684321"/>
              <a:ext cx="215900" cy="220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6" fill="norm" stroke="1" extrusionOk="0">
                  <a:moveTo>
                    <a:pt x="0" y="10472"/>
                  </a:moveTo>
                  <a:cubicBezTo>
                    <a:pt x="3176" y="9463"/>
                    <a:pt x="6353" y="8453"/>
                    <a:pt x="8894" y="7141"/>
                  </a:cubicBezTo>
                  <a:cubicBezTo>
                    <a:pt x="11435" y="5829"/>
                    <a:pt x="13341" y="4214"/>
                    <a:pt x="14082" y="2902"/>
                  </a:cubicBezTo>
                  <a:cubicBezTo>
                    <a:pt x="14824" y="1590"/>
                    <a:pt x="14400" y="580"/>
                    <a:pt x="13553" y="177"/>
                  </a:cubicBezTo>
                  <a:cubicBezTo>
                    <a:pt x="12706" y="-227"/>
                    <a:pt x="11435" y="-25"/>
                    <a:pt x="9318" y="1691"/>
                  </a:cubicBezTo>
                  <a:cubicBezTo>
                    <a:pt x="7200" y="3407"/>
                    <a:pt x="4235" y="6637"/>
                    <a:pt x="2541" y="9463"/>
                  </a:cubicBezTo>
                  <a:cubicBezTo>
                    <a:pt x="847" y="12289"/>
                    <a:pt x="424" y="14711"/>
                    <a:pt x="1376" y="16730"/>
                  </a:cubicBezTo>
                  <a:cubicBezTo>
                    <a:pt x="2329" y="18749"/>
                    <a:pt x="4659" y="20364"/>
                    <a:pt x="8259" y="20868"/>
                  </a:cubicBezTo>
                  <a:cubicBezTo>
                    <a:pt x="11859" y="21373"/>
                    <a:pt x="16729" y="20767"/>
                    <a:pt x="21600" y="201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>
              <a:off x="8794749" y="1546475"/>
              <a:ext cx="202421" cy="565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600" fill="norm" stroke="1" extrusionOk="0">
                  <a:moveTo>
                    <a:pt x="13886" y="0"/>
                  </a:moveTo>
                  <a:cubicBezTo>
                    <a:pt x="16310" y="1537"/>
                    <a:pt x="18735" y="3074"/>
                    <a:pt x="20057" y="5299"/>
                  </a:cubicBezTo>
                  <a:cubicBezTo>
                    <a:pt x="21380" y="7524"/>
                    <a:pt x="21600" y="10436"/>
                    <a:pt x="19616" y="13025"/>
                  </a:cubicBezTo>
                  <a:cubicBezTo>
                    <a:pt x="17633" y="15613"/>
                    <a:pt x="13445" y="17879"/>
                    <a:pt x="9808" y="19254"/>
                  </a:cubicBezTo>
                  <a:cubicBezTo>
                    <a:pt x="6171" y="20629"/>
                    <a:pt x="3086" y="2111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Line"/>
            <p:cNvSpPr/>
            <p:nvPr/>
          </p:nvSpPr>
          <p:spPr>
            <a:xfrm>
              <a:off x="3551778" y="1378994"/>
              <a:ext cx="296322" cy="745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486" fill="norm" stroke="1" extrusionOk="0">
                  <a:moveTo>
                    <a:pt x="11712" y="2266"/>
                  </a:moveTo>
                  <a:cubicBezTo>
                    <a:pt x="11712" y="1961"/>
                    <a:pt x="11712" y="1655"/>
                    <a:pt x="11560" y="1228"/>
                  </a:cubicBezTo>
                  <a:cubicBezTo>
                    <a:pt x="11408" y="801"/>
                    <a:pt x="11103" y="252"/>
                    <a:pt x="10419" y="69"/>
                  </a:cubicBezTo>
                  <a:cubicBezTo>
                    <a:pt x="9734" y="-114"/>
                    <a:pt x="8670" y="69"/>
                    <a:pt x="7453" y="618"/>
                  </a:cubicBezTo>
                  <a:cubicBezTo>
                    <a:pt x="6236" y="1167"/>
                    <a:pt x="4867" y="2083"/>
                    <a:pt x="3498" y="3608"/>
                  </a:cubicBezTo>
                  <a:cubicBezTo>
                    <a:pt x="2129" y="5133"/>
                    <a:pt x="760" y="7269"/>
                    <a:pt x="227" y="9435"/>
                  </a:cubicBezTo>
                  <a:cubicBezTo>
                    <a:pt x="-305" y="11601"/>
                    <a:pt x="-1" y="13798"/>
                    <a:pt x="2205" y="15628"/>
                  </a:cubicBezTo>
                  <a:cubicBezTo>
                    <a:pt x="4410" y="17459"/>
                    <a:pt x="8518" y="18923"/>
                    <a:pt x="12016" y="19839"/>
                  </a:cubicBezTo>
                  <a:cubicBezTo>
                    <a:pt x="15515" y="20754"/>
                    <a:pt x="18405" y="21120"/>
                    <a:pt x="21295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7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549400" y="940962"/>
              <a:ext cx="533400" cy="93427"/>
            </a:xfrm>
            <a:prstGeom prst="rect">
              <a:avLst/>
            </a:prstGeom>
            <a:effectLst/>
          </p:spPr>
        </p:pic>
        <p:pic>
          <p:nvPicPr>
            <p:cNvPr id="176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12298" y="1010615"/>
              <a:ext cx="693466" cy="181881"/>
            </a:xfrm>
            <a:prstGeom prst="rect">
              <a:avLst/>
            </a:prstGeom>
            <a:effectLst/>
          </p:spPr>
        </p:pic>
        <p:pic>
          <p:nvPicPr>
            <p:cNvPr id="17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806700" y="867025"/>
              <a:ext cx="793750" cy="139701"/>
            </a:xfrm>
            <a:prstGeom prst="rect">
              <a:avLst/>
            </a:prstGeom>
            <a:effectLst/>
          </p:spPr>
        </p:pic>
        <p:pic>
          <p:nvPicPr>
            <p:cNvPr id="180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908300" y="1006725"/>
              <a:ext cx="596900" cy="114301"/>
            </a:xfrm>
            <a:prstGeom prst="rect">
              <a:avLst/>
            </a:prstGeom>
            <a:effectLst/>
          </p:spPr>
        </p:pic>
        <p:sp>
          <p:nvSpPr>
            <p:cNvPr id="182" name="Line"/>
            <p:cNvSpPr/>
            <p:nvPr/>
          </p:nvSpPr>
          <p:spPr>
            <a:xfrm>
              <a:off x="1027870" y="2626972"/>
              <a:ext cx="159580" cy="45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1429" fill="norm" stroke="1" extrusionOk="0">
                  <a:moveTo>
                    <a:pt x="20878" y="2925"/>
                  </a:moveTo>
                  <a:cubicBezTo>
                    <a:pt x="20878" y="2430"/>
                    <a:pt x="20878" y="1935"/>
                    <a:pt x="19770" y="1340"/>
                  </a:cubicBezTo>
                  <a:cubicBezTo>
                    <a:pt x="18663" y="746"/>
                    <a:pt x="16447" y="52"/>
                    <a:pt x="13124" y="3"/>
                  </a:cubicBezTo>
                  <a:cubicBezTo>
                    <a:pt x="9801" y="-47"/>
                    <a:pt x="5370" y="547"/>
                    <a:pt x="2740" y="1390"/>
                  </a:cubicBezTo>
                  <a:cubicBezTo>
                    <a:pt x="109" y="2232"/>
                    <a:pt x="-722" y="3322"/>
                    <a:pt x="663" y="4313"/>
                  </a:cubicBezTo>
                  <a:cubicBezTo>
                    <a:pt x="2047" y="5303"/>
                    <a:pt x="5647" y="6195"/>
                    <a:pt x="8140" y="7136"/>
                  </a:cubicBezTo>
                  <a:cubicBezTo>
                    <a:pt x="10632" y="8078"/>
                    <a:pt x="12016" y="9069"/>
                    <a:pt x="12570" y="9812"/>
                  </a:cubicBezTo>
                  <a:cubicBezTo>
                    <a:pt x="13124" y="10555"/>
                    <a:pt x="12847" y="11050"/>
                    <a:pt x="11601" y="11595"/>
                  </a:cubicBezTo>
                  <a:cubicBezTo>
                    <a:pt x="10355" y="12140"/>
                    <a:pt x="8140" y="12735"/>
                    <a:pt x="6340" y="13081"/>
                  </a:cubicBezTo>
                  <a:cubicBezTo>
                    <a:pt x="4540" y="13428"/>
                    <a:pt x="3155" y="13527"/>
                    <a:pt x="2740" y="13329"/>
                  </a:cubicBezTo>
                  <a:cubicBezTo>
                    <a:pt x="2324" y="13131"/>
                    <a:pt x="2878" y="12636"/>
                    <a:pt x="4263" y="12338"/>
                  </a:cubicBezTo>
                  <a:cubicBezTo>
                    <a:pt x="5647" y="12041"/>
                    <a:pt x="7863" y="11942"/>
                    <a:pt x="9109" y="12190"/>
                  </a:cubicBezTo>
                  <a:cubicBezTo>
                    <a:pt x="10355" y="12437"/>
                    <a:pt x="10632" y="13032"/>
                    <a:pt x="10078" y="14320"/>
                  </a:cubicBezTo>
                  <a:cubicBezTo>
                    <a:pt x="9524" y="15608"/>
                    <a:pt x="8140" y="17590"/>
                    <a:pt x="7309" y="18927"/>
                  </a:cubicBezTo>
                  <a:cubicBezTo>
                    <a:pt x="6478" y="20265"/>
                    <a:pt x="6201" y="20959"/>
                    <a:pt x="6893" y="21256"/>
                  </a:cubicBezTo>
                  <a:cubicBezTo>
                    <a:pt x="7586" y="21553"/>
                    <a:pt x="9247" y="21454"/>
                    <a:pt x="11463" y="21058"/>
                  </a:cubicBezTo>
                  <a:cubicBezTo>
                    <a:pt x="13678" y="20661"/>
                    <a:pt x="16447" y="19968"/>
                    <a:pt x="19216" y="192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>
              <a:off x="1257300" y="2816475"/>
              <a:ext cx="209550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18" y="4050"/>
                    <a:pt x="10036" y="8100"/>
                    <a:pt x="13636" y="11700"/>
                  </a:cubicBezTo>
                  <a:cubicBezTo>
                    <a:pt x="17236" y="15300"/>
                    <a:pt x="19418" y="184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" name="Line"/>
            <p:cNvSpPr/>
            <p:nvPr/>
          </p:nvSpPr>
          <p:spPr>
            <a:xfrm>
              <a:off x="1333500" y="2759441"/>
              <a:ext cx="165100" cy="317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9" fill="norm" stroke="1" extrusionOk="0">
                  <a:moveTo>
                    <a:pt x="21600" y="1709"/>
                  </a:moveTo>
                  <a:cubicBezTo>
                    <a:pt x="21323" y="993"/>
                    <a:pt x="21046" y="278"/>
                    <a:pt x="20215" y="64"/>
                  </a:cubicBezTo>
                  <a:cubicBezTo>
                    <a:pt x="19385" y="-151"/>
                    <a:pt x="18000" y="135"/>
                    <a:pt x="16200" y="1566"/>
                  </a:cubicBezTo>
                  <a:cubicBezTo>
                    <a:pt x="14400" y="2996"/>
                    <a:pt x="12185" y="5571"/>
                    <a:pt x="9692" y="8360"/>
                  </a:cubicBezTo>
                  <a:cubicBezTo>
                    <a:pt x="7200" y="11150"/>
                    <a:pt x="4431" y="14154"/>
                    <a:pt x="2769" y="16371"/>
                  </a:cubicBezTo>
                  <a:cubicBezTo>
                    <a:pt x="1108" y="18588"/>
                    <a:pt x="554" y="20019"/>
                    <a:pt x="0" y="21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" name="Line"/>
            <p:cNvSpPr/>
            <p:nvPr/>
          </p:nvSpPr>
          <p:spPr>
            <a:xfrm>
              <a:off x="1524000" y="2937125"/>
              <a:ext cx="635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" name="Line"/>
            <p:cNvSpPr/>
            <p:nvPr/>
          </p:nvSpPr>
          <p:spPr>
            <a:xfrm>
              <a:off x="1631950" y="2975225"/>
              <a:ext cx="2222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63" y="18000"/>
                    <a:pt x="4526" y="14400"/>
                    <a:pt x="7817" y="12000"/>
                  </a:cubicBezTo>
                  <a:cubicBezTo>
                    <a:pt x="11109" y="9600"/>
                    <a:pt x="15429" y="8400"/>
                    <a:pt x="17897" y="6600"/>
                  </a:cubicBezTo>
                  <a:cubicBezTo>
                    <a:pt x="20366" y="4800"/>
                    <a:pt x="20983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" name="Line"/>
            <p:cNvSpPr/>
            <p:nvPr/>
          </p:nvSpPr>
          <p:spPr>
            <a:xfrm>
              <a:off x="1930400" y="2956175"/>
              <a:ext cx="698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" name="Line"/>
            <p:cNvSpPr/>
            <p:nvPr/>
          </p:nvSpPr>
          <p:spPr>
            <a:xfrm>
              <a:off x="2262301" y="2763433"/>
              <a:ext cx="201499" cy="205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393" fill="norm" stroke="1" extrusionOk="0">
                  <a:moveTo>
                    <a:pt x="1169" y="2217"/>
                  </a:moveTo>
                  <a:cubicBezTo>
                    <a:pt x="494" y="1336"/>
                    <a:pt x="-181" y="454"/>
                    <a:pt x="44" y="124"/>
                  </a:cubicBezTo>
                  <a:cubicBezTo>
                    <a:pt x="269" y="-207"/>
                    <a:pt x="1394" y="13"/>
                    <a:pt x="4094" y="2217"/>
                  </a:cubicBezTo>
                  <a:cubicBezTo>
                    <a:pt x="6794" y="4422"/>
                    <a:pt x="11069" y="8609"/>
                    <a:pt x="14219" y="12136"/>
                  </a:cubicBezTo>
                  <a:cubicBezTo>
                    <a:pt x="17369" y="15662"/>
                    <a:pt x="19394" y="18528"/>
                    <a:pt x="21419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" name="Line"/>
            <p:cNvSpPr/>
            <p:nvPr/>
          </p:nvSpPr>
          <p:spPr>
            <a:xfrm>
              <a:off x="2343513" y="2723723"/>
              <a:ext cx="171087" cy="359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326" fill="norm" stroke="1" extrusionOk="0">
                  <a:moveTo>
                    <a:pt x="21291" y="3242"/>
                  </a:moveTo>
                  <a:cubicBezTo>
                    <a:pt x="20764" y="1986"/>
                    <a:pt x="20237" y="731"/>
                    <a:pt x="19315" y="228"/>
                  </a:cubicBezTo>
                  <a:cubicBezTo>
                    <a:pt x="18393" y="-274"/>
                    <a:pt x="17076" y="-23"/>
                    <a:pt x="14442" y="1735"/>
                  </a:cubicBezTo>
                  <a:cubicBezTo>
                    <a:pt x="11808" y="3493"/>
                    <a:pt x="7857" y="6759"/>
                    <a:pt x="5091" y="9961"/>
                  </a:cubicBezTo>
                  <a:cubicBezTo>
                    <a:pt x="2325" y="13163"/>
                    <a:pt x="745" y="16303"/>
                    <a:pt x="218" y="18186"/>
                  </a:cubicBezTo>
                  <a:cubicBezTo>
                    <a:pt x="-309" y="20070"/>
                    <a:pt x="218" y="20698"/>
                    <a:pt x="745" y="21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" name="Line"/>
            <p:cNvSpPr/>
            <p:nvPr/>
          </p:nvSpPr>
          <p:spPr>
            <a:xfrm>
              <a:off x="2526074" y="2949825"/>
              <a:ext cx="128226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600" fill="norm" stroke="1" extrusionOk="0">
                  <a:moveTo>
                    <a:pt x="1267" y="0"/>
                  </a:moveTo>
                  <a:cubicBezTo>
                    <a:pt x="1267" y="2880"/>
                    <a:pt x="1267" y="5760"/>
                    <a:pt x="913" y="9120"/>
                  </a:cubicBezTo>
                  <a:cubicBezTo>
                    <a:pt x="559" y="12480"/>
                    <a:pt x="-149" y="16320"/>
                    <a:pt x="28" y="16800"/>
                  </a:cubicBezTo>
                  <a:cubicBezTo>
                    <a:pt x="205" y="17280"/>
                    <a:pt x="1267" y="14400"/>
                    <a:pt x="2153" y="11760"/>
                  </a:cubicBezTo>
                  <a:cubicBezTo>
                    <a:pt x="3038" y="9120"/>
                    <a:pt x="3746" y="6720"/>
                    <a:pt x="5871" y="4560"/>
                  </a:cubicBezTo>
                  <a:cubicBezTo>
                    <a:pt x="7995" y="2400"/>
                    <a:pt x="11536" y="480"/>
                    <a:pt x="14369" y="3360"/>
                  </a:cubicBezTo>
                  <a:cubicBezTo>
                    <a:pt x="17202" y="6240"/>
                    <a:pt x="19326" y="13920"/>
                    <a:pt x="2145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" name="Line"/>
            <p:cNvSpPr/>
            <p:nvPr/>
          </p:nvSpPr>
          <p:spPr>
            <a:xfrm>
              <a:off x="2762250" y="2655608"/>
              <a:ext cx="116312" cy="401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350" fill="norm" stroke="1" extrusionOk="0">
                  <a:moveTo>
                    <a:pt x="0" y="1463"/>
                  </a:moveTo>
                  <a:cubicBezTo>
                    <a:pt x="771" y="900"/>
                    <a:pt x="1543" y="338"/>
                    <a:pt x="2893" y="113"/>
                  </a:cubicBezTo>
                  <a:cubicBezTo>
                    <a:pt x="4243" y="-112"/>
                    <a:pt x="6171" y="0"/>
                    <a:pt x="7907" y="450"/>
                  </a:cubicBezTo>
                  <a:cubicBezTo>
                    <a:pt x="9643" y="900"/>
                    <a:pt x="11186" y="1688"/>
                    <a:pt x="10800" y="2925"/>
                  </a:cubicBezTo>
                  <a:cubicBezTo>
                    <a:pt x="10414" y="4163"/>
                    <a:pt x="8100" y="5851"/>
                    <a:pt x="6364" y="6919"/>
                  </a:cubicBezTo>
                  <a:cubicBezTo>
                    <a:pt x="4629" y="7988"/>
                    <a:pt x="3471" y="8438"/>
                    <a:pt x="2700" y="8944"/>
                  </a:cubicBezTo>
                  <a:cubicBezTo>
                    <a:pt x="1929" y="9450"/>
                    <a:pt x="1543" y="10013"/>
                    <a:pt x="2700" y="10800"/>
                  </a:cubicBezTo>
                  <a:cubicBezTo>
                    <a:pt x="3857" y="11588"/>
                    <a:pt x="6557" y="12600"/>
                    <a:pt x="9836" y="13726"/>
                  </a:cubicBezTo>
                  <a:cubicBezTo>
                    <a:pt x="13114" y="14850"/>
                    <a:pt x="16971" y="16088"/>
                    <a:pt x="19093" y="17101"/>
                  </a:cubicBezTo>
                  <a:cubicBezTo>
                    <a:pt x="21214" y="18113"/>
                    <a:pt x="21600" y="18900"/>
                    <a:pt x="20829" y="19632"/>
                  </a:cubicBezTo>
                  <a:cubicBezTo>
                    <a:pt x="20057" y="20363"/>
                    <a:pt x="18129" y="21038"/>
                    <a:pt x="16007" y="21263"/>
                  </a:cubicBezTo>
                  <a:cubicBezTo>
                    <a:pt x="13886" y="21488"/>
                    <a:pt x="11571" y="21263"/>
                    <a:pt x="10607" y="20757"/>
                  </a:cubicBezTo>
                  <a:cubicBezTo>
                    <a:pt x="9643" y="20250"/>
                    <a:pt x="10029" y="19463"/>
                    <a:pt x="10414" y="186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" name="Line"/>
            <p:cNvSpPr/>
            <p:nvPr/>
          </p:nvSpPr>
          <p:spPr>
            <a:xfrm>
              <a:off x="3251199" y="2791075"/>
              <a:ext cx="19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" name="Line"/>
            <p:cNvSpPr/>
            <p:nvPr/>
          </p:nvSpPr>
          <p:spPr>
            <a:xfrm>
              <a:off x="3278930" y="2709521"/>
              <a:ext cx="29421" cy="30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0922" fill="norm" stroke="1" extrusionOk="0">
                  <a:moveTo>
                    <a:pt x="7055" y="16602"/>
                  </a:moveTo>
                  <a:cubicBezTo>
                    <a:pt x="2735" y="7962"/>
                    <a:pt x="-1585" y="-678"/>
                    <a:pt x="575" y="42"/>
                  </a:cubicBezTo>
                  <a:cubicBezTo>
                    <a:pt x="2735" y="762"/>
                    <a:pt x="11375" y="10842"/>
                    <a:pt x="20015" y="209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" name="Line"/>
            <p:cNvSpPr/>
            <p:nvPr/>
          </p:nvSpPr>
          <p:spPr>
            <a:xfrm>
              <a:off x="3352800" y="2765675"/>
              <a:ext cx="3175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" name="Line"/>
            <p:cNvSpPr/>
            <p:nvPr/>
          </p:nvSpPr>
          <p:spPr>
            <a:xfrm>
              <a:off x="3397250" y="2683125"/>
              <a:ext cx="127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" name="Line"/>
            <p:cNvSpPr/>
            <p:nvPr/>
          </p:nvSpPr>
          <p:spPr>
            <a:xfrm>
              <a:off x="3477282" y="2569331"/>
              <a:ext cx="192010" cy="40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358" fill="norm" stroke="1" extrusionOk="0">
                  <a:moveTo>
                    <a:pt x="14367" y="15753"/>
                  </a:moveTo>
                  <a:cubicBezTo>
                    <a:pt x="14367" y="15194"/>
                    <a:pt x="14367" y="14634"/>
                    <a:pt x="14132" y="13963"/>
                  </a:cubicBezTo>
                  <a:cubicBezTo>
                    <a:pt x="13897" y="13291"/>
                    <a:pt x="13427" y="12508"/>
                    <a:pt x="11432" y="12620"/>
                  </a:cubicBezTo>
                  <a:cubicBezTo>
                    <a:pt x="9436" y="12731"/>
                    <a:pt x="5914" y="13739"/>
                    <a:pt x="3684" y="15082"/>
                  </a:cubicBezTo>
                  <a:cubicBezTo>
                    <a:pt x="1453" y="16425"/>
                    <a:pt x="514" y="18103"/>
                    <a:pt x="162" y="19223"/>
                  </a:cubicBezTo>
                  <a:cubicBezTo>
                    <a:pt x="-190" y="20342"/>
                    <a:pt x="45" y="20901"/>
                    <a:pt x="749" y="21181"/>
                  </a:cubicBezTo>
                  <a:cubicBezTo>
                    <a:pt x="1453" y="21461"/>
                    <a:pt x="2627" y="21461"/>
                    <a:pt x="4506" y="20789"/>
                  </a:cubicBezTo>
                  <a:cubicBezTo>
                    <a:pt x="6384" y="20118"/>
                    <a:pt x="8967" y="18775"/>
                    <a:pt x="11549" y="16257"/>
                  </a:cubicBezTo>
                  <a:cubicBezTo>
                    <a:pt x="14132" y="13739"/>
                    <a:pt x="16714" y="10045"/>
                    <a:pt x="18358" y="7303"/>
                  </a:cubicBezTo>
                  <a:cubicBezTo>
                    <a:pt x="20001" y="4562"/>
                    <a:pt x="20706" y="2771"/>
                    <a:pt x="21058" y="1596"/>
                  </a:cubicBezTo>
                  <a:cubicBezTo>
                    <a:pt x="21410" y="421"/>
                    <a:pt x="21410" y="-139"/>
                    <a:pt x="20823" y="29"/>
                  </a:cubicBezTo>
                  <a:cubicBezTo>
                    <a:pt x="20236" y="197"/>
                    <a:pt x="19062" y="1092"/>
                    <a:pt x="17771" y="2995"/>
                  </a:cubicBezTo>
                  <a:cubicBezTo>
                    <a:pt x="16480" y="4897"/>
                    <a:pt x="15071" y="7807"/>
                    <a:pt x="14367" y="10549"/>
                  </a:cubicBezTo>
                  <a:cubicBezTo>
                    <a:pt x="13662" y="13291"/>
                    <a:pt x="13662" y="15865"/>
                    <a:pt x="13662" y="18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" name="Line"/>
            <p:cNvSpPr/>
            <p:nvPr/>
          </p:nvSpPr>
          <p:spPr>
            <a:xfrm>
              <a:off x="3721100" y="2924425"/>
              <a:ext cx="254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9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547283" y="937933"/>
              <a:ext cx="747768" cy="312210"/>
            </a:xfrm>
            <a:prstGeom prst="rect">
              <a:avLst/>
            </a:prstGeom>
            <a:effectLst/>
          </p:spPr>
        </p:pic>
        <p:pic>
          <p:nvPicPr>
            <p:cNvPr id="20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646752" y="996142"/>
              <a:ext cx="6924053" cy="1574983"/>
            </a:xfrm>
            <a:prstGeom prst="rect">
              <a:avLst/>
            </a:prstGeom>
            <a:effectLst/>
          </p:spPr>
        </p:pic>
        <p:pic>
          <p:nvPicPr>
            <p:cNvPr id="202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740150" y="1978745"/>
              <a:ext cx="401170" cy="132881"/>
            </a:xfrm>
            <a:prstGeom prst="rect">
              <a:avLst/>
            </a:prstGeom>
            <a:effectLst/>
          </p:spPr>
        </p:pic>
        <p:pic>
          <p:nvPicPr>
            <p:cNvPr id="20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759200" y="2026629"/>
              <a:ext cx="412750" cy="104047"/>
            </a:xfrm>
            <a:prstGeom prst="rect">
              <a:avLst/>
            </a:prstGeom>
            <a:effectLst/>
          </p:spPr>
        </p:pic>
        <p:pic>
          <p:nvPicPr>
            <p:cNvPr id="206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552950" y="1990975"/>
              <a:ext cx="615950" cy="139701"/>
            </a:xfrm>
            <a:prstGeom prst="rect">
              <a:avLst/>
            </a:prstGeom>
            <a:effectLst/>
          </p:spPr>
        </p:pic>
        <p:pic>
          <p:nvPicPr>
            <p:cNvPr id="208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571999" y="2067175"/>
              <a:ext cx="742951" cy="101601"/>
            </a:xfrm>
            <a:prstGeom prst="rect">
              <a:avLst/>
            </a:prstGeom>
            <a:effectLst/>
          </p:spPr>
        </p:pic>
        <p:pic>
          <p:nvPicPr>
            <p:cNvPr id="210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347644" y="1287967"/>
              <a:ext cx="744441" cy="756011"/>
            </a:xfrm>
            <a:prstGeom prst="rect">
              <a:avLst/>
            </a:prstGeom>
            <a:effectLst/>
          </p:spPr>
        </p:pic>
        <p:sp>
          <p:nvSpPr>
            <p:cNvPr id="212" name="Line"/>
            <p:cNvSpPr/>
            <p:nvPr/>
          </p:nvSpPr>
          <p:spPr>
            <a:xfrm>
              <a:off x="0" y="3578959"/>
              <a:ext cx="10839450" cy="361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0" y="2232"/>
                  </a:moveTo>
                  <a:cubicBezTo>
                    <a:pt x="72" y="1227"/>
                    <a:pt x="143" y="223"/>
                    <a:pt x="255" y="34"/>
                  </a:cubicBezTo>
                  <a:cubicBezTo>
                    <a:pt x="367" y="-154"/>
                    <a:pt x="519" y="474"/>
                    <a:pt x="675" y="1039"/>
                  </a:cubicBezTo>
                  <a:cubicBezTo>
                    <a:pt x="831" y="1604"/>
                    <a:pt x="991" y="2106"/>
                    <a:pt x="1162" y="2420"/>
                  </a:cubicBezTo>
                  <a:cubicBezTo>
                    <a:pt x="1333" y="2734"/>
                    <a:pt x="1514" y="2860"/>
                    <a:pt x="1685" y="2986"/>
                  </a:cubicBezTo>
                  <a:cubicBezTo>
                    <a:pt x="1856" y="3111"/>
                    <a:pt x="2016" y="3237"/>
                    <a:pt x="2185" y="3299"/>
                  </a:cubicBezTo>
                  <a:cubicBezTo>
                    <a:pt x="2354" y="3362"/>
                    <a:pt x="2531" y="3362"/>
                    <a:pt x="2683" y="3362"/>
                  </a:cubicBezTo>
                  <a:cubicBezTo>
                    <a:pt x="2834" y="3362"/>
                    <a:pt x="2961" y="3362"/>
                    <a:pt x="3094" y="3362"/>
                  </a:cubicBezTo>
                  <a:cubicBezTo>
                    <a:pt x="3227" y="3362"/>
                    <a:pt x="3366" y="3362"/>
                    <a:pt x="3511" y="3362"/>
                  </a:cubicBezTo>
                  <a:cubicBezTo>
                    <a:pt x="3657" y="3362"/>
                    <a:pt x="3809" y="3362"/>
                    <a:pt x="3965" y="3362"/>
                  </a:cubicBezTo>
                  <a:cubicBezTo>
                    <a:pt x="4121" y="3362"/>
                    <a:pt x="4281" y="3362"/>
                    <a:pt x="4444" y="3362"/>
                  </a:cubicBezTo>
                  <a:cubicBezTo>
                    <a:pt x="4606" y="3362"/>
                    <a:pt x="4770" y="3362"/>
                    <a:pt x="4941" y="3362"/>
                  </a:cubicBezTo>
                  <a:cubicBezTo>
                    <a:pt x="5112" y="3362"/>
                    <a:pt x="5289" y="3362"/>
                    <a:pt x="5471" y="3425"/>
                  </a:cubicBezTo>
                  <a:cubicBezTo>
                    <a:pt x="5652" y="3488"/>
                    <a:pt x="5838" y="3613"/>
                    <a:pt x="5987" y="3739"/>
                  </a:cubicBezTo>
                  <a:cubicBezTo>
                    <a:pt x="6137" y="3865"/>
                    <a:pt x="6251" y="3990"/>
                    <a:pt x="6352" y="4053"/>
                  </a:cubicBezTo>
                  <a:cubicBezTo>
                    <a:pt x="6453" y="4116"/>
                    <a:pt x="6542" y="4116"/>
                    <a:pt x="6641" y="4116"/>
                  </a:cubicBezTo>
                  <a:cubicBezTo>
                    <a:pt x="6740" y="4116"/>
                    <a:pt x="6850" y="4116"/>
                    <a:pt x="6962" y="4179"/>
                  </a:cubicBezTo>
                  <a:cubicBezTo>
                    <a:pt x="7073" y="4241"/>
                    <a:pt x="7187" y="4367"/>
                    <a:pt x="7299" y="4430"/>
                  </a:cubicBezTo>
                  <a:cubicBezTo>
                    <a:pt x="7411" y="4493"/>
                    <a:pt x="7521" y="4493"/>
                    <a:pt x="7641" y="4493"/>
                  </a:cubicBezTo>
                  <a:cubicBezTo>
                    <a:pt x="7761" y="4493"/>
                    <a:pt x="7892" y="4493"/>
                    <a:pt x="8020" y="4493"/>
                  </a:cubicBezTo>
                  <a:cubicBezTo>
                    <a:pt x="8149" y="4493"/>
                    <a:pt x="8276" y="4493"/>
                    <a:pt x="8398" y="4493"/>
                  </a:cubicBezTo>
                  <a:cubicBezTo>
                    <a:pt x="8520" y="4493"/>
                    <a:pt x="8638" y="4493"/>
                    <a:pt x="8767" y="4493"/>
                  </a:cubicBezTo>
                  <a:cubicBezTo>
                    <a:pt x="8896" y="4493"/>
                    <a:pt x="9035" y="4493"/>
                    <a:pt x="9174" y="4493"/>
                  </a:cubicBezTo>
                  <a:cubicBezTo>
                    <a:pt x="9313" y="4493"/>
                    <a:pt x="9452" y="4493"/>
                    <a:pt x="9594" y="4493"/>
                  </a:cubicBezTo>
                  <a:cubicBezTo>
                    <a:pt x="9735" y="4493"/>
                    <a:pt x="9878" y="4493"/>
                    <a:pt x="10015" y="4430"/>
                  </a:cubicBezTo>
                  <a:cubicBezTo>
                    <a:pt x="10153" y="4367"/>
                    <a:pt x="10283" y="4241"/>
                    <a:pt x="10429" y="4116"/>
                  </a:cubicBezTo>
                  <a:cubicBezTo>
                    <a:pt x="10574" y="3990"/>
                    <a:pt x="10735" y="3865"/>
                    <a:pt x="10891" y="3802"/>
                  </a:cubicBezTo>
                  <a:cubicBezTo>
                    <a:pt x="11047" y="3739"/>
                    <a:pt x="11199" y="3739"/>
                    <a:pt x="11355" y="3676"/>
                  </a:cubicBezTo>
                  <a:cubicBezTo>
                    <a:pt x="11511" y="3613"/>
                    <a:pt x="11671" y="3488"/>
                    <a:pt x="11823" y="3362"/>
                  </a:cubicBezTo>
                  <a:cubicBezTo>
                    <a:pt x="11975" y="3237"/>
                    <a:pt x="12118" y="3111"/>
                    <a:pt x="12272" y="3048"/>
                  </a:cubicBezTo>
                  <a:cubicBezTo>
                    <a:pt x="12426" y="2986"/>
                    <a:pt x="12591" y="2986"/>
                    <a:pt x="12751" y="2923"/>
                  </a:cubicBezTo>
                  <a:cubicBezTo>
                    <a:pt x="12911" y="2860"/>
                    <a:pt x="13067" y="2734"/>
                    <a:pt x="13225" y="2672"/>
                  </a:cubicBezTo>
                  <a:cubicBezTo>
                    <a:pt x="13383" y="2609"/>
                    <a:pt x="13544" y="2609"/>
                    <a:pt x="13696" y="2546"/>
                  </a:cubicBezTo>
                  <a:cubicBezTo>
                    <a:pt x="13847" y="2483"/>
                    <a:pt x="13991" y="2358"/>
                    <a:pt x="14145" y="2295"/>
                  </a:cubicBezTo>
                  <a:cubicBezTo>
                    <a:pt x="14299" y="2232"/>
                    <a:pt x="14463" y="2232"/>
                    <a:pt x="14619" y="2232"/>
                  </a:cubicBezTo>
                  <a:cubicBezTo>
                    <a:pt x="14775" y="2232"/>
                    <a:pt x="14923" y="2232"/>
                    <a:pt x="15073" y="2232"/>
                  </a:cubicBezTo>
                  <a:cubicBezTo>
                    <a:pt x="15222" y="2232"/>
                    <a:pt x="15374" y="2232"/>
                    <a:pt x="15518" y="2232"/>
                  </a:cubicBezTo>
                  <a:cubicBezTo>
                    <a:pt x="15661" y="2232"/>
                    <a:pt x="15796" y="2232"/>
                    <a:pt x="15937" y="2295"/>
                  </a:cubicBezTo>
                  <a:cubicBezTo>
                    <a:pt x="16079" y="2358"/>
                    <a:pt x="16226" y="2483"/>
                    <a:pt x="16370" y="2609"/>
                  </a:cubicBezTo>
                  <a:cubicBezTo>
                    <a:pt x="16513" y="2734"/>
                    <a:pt x="16652" y="2860"/>
                    <a:pt x="16794" y="3048"/>
                  </a:cubicBezTo>
                  <a:cubicBezTo>
                    <a:pt x="16935" y="3237"/>
                    <a:pt x="17078" y="3488"/>
                    <a:pt x="17211" y="3739"/>
                  </a:cubicBezTo>
                  <a:cubicBezTo>
                    <a:pt x="17344" y="3990"/>
                    <a:pt x="17466" y="4241"/>
                    <a:pt x="17597" y="4493"/>
                  </a:cubicBezTo>
                  <a:cubicBezTo>
                    <a:pt x="17728" y="4744"/>
                    <a:pt x="17867" y="4995"/>
                    <a:pt x="18004" y="5309"/>
                  </a:cubicBezTo>
                  <a:cubicBezTo>
                    <a:pt x="18141" y="5623"/>
                    <a:pt x="18276" y="5999"/>
                    <a:pt x="18466" y="6627"/>
                  </a:cubicBezTo>
                  <a:cubicBezTo>
                    <a:pt x="18656" y="7255"/>
                    <a:pt x="18901" y="8134"/>
                    <a:pt x="19149" y="9076"/>
                  </a:cubicBezTo>
                  <a:cubicBezTo>
                    <a:pt x="19398" y="10018"/>
                    <a:pt x="19651" y="11023"/>
                    <a:pt x="19839" y="11839"/>
                  </a:cubicBezTo>
                  <a:cubicBezTo>
                    <a:pt x="20027" y="12655"/>
                    <a:pt x="20149" y="13283"/>
                    <a:pt x="20324" y="14225"/>
                  </a:cubicBezTo>
                  <a:cubicBezTo>
                    <a:pt x="20499" y="15167"/>
                    <a:pt x="20727" y="16423"/>
                    <a:pt x="20948" y="17679"/>
                  </a:cubicBezTo>
                  <a:cubicBezTo>
                    <a:pt x="21170" y="18934"/>
                    <a:pt x="21385" y="20190"/>
                    <a:pt x="21600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" name="Line"/>
            <p:cNvSpPr/>
            <p:nvPr/>
          </p:nvSpPr>
          <p:spPr>
            <a:xfrm>
              <a:off x="271158" y="3908155"/>
              <a:ext cx="197745" cy="326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381" fill="norm" stroke="1" extrusionOk="0">
                  <a:moveTo>
                    <a:pt x="3613" y="2527"/>
                  </a:moveTo>
                  <a:cubicBezTo>
                    <a:pt x="4523" y="2942"/>
                    <a:pt x="5432" y="3358"/>
                    <a:pt x="7933" y="3150"/>
                  </a:cubicBezTo>
                  <a:cubicBezTo>
                    <a:pt x="10434" y="2942"/>
                    <a:pt x="14527" y="2111"/>
                    <a:pt x="17255" y="1419"/>
                  </a:cubicBezTo>
                  <a:cubicBezTo>
                    <a:pt x="19984" y="727"/>
                    <a:pt x="21348" y="173"/>
                    <a:pt x="21234" y="34"/>
                  </a:cubicBezTo>
                  <a:cubicBezTo>
                    <a:pt x="21121" y="-104"/>
                    <a:pt x="19529" y="173"/>
                    <a:pt x="17142" y="1004"/>
                  </a:cubicBezTo>
                  <a:cubicBezTo>
                    <a:pt x="14754" y="1834"/>
                    <a:pt x="11571" y="3219"/>
                    <a:pt x="9525" y="4188"/>
                  </a:cubicBezTo>
                  <a:cubicBezTo>
                    <a:pt x="7479" y="5158"/>
                    <a:pt x="6569" y="5711"/>
                    <a:pt x="6228" y="6334"/>
                  </a:cubicBezTo>
                  <a:cubicBezTo>
                    <a:pt x="5887" y="6958"/>
                    <a:pt x="6114" y="7650"/>
                    <a:pt x="6910" y="8204"/>
                  </a:cubicBezTo>
                  <a:cubicBezTo>
                    <a:pt x="7706" y="8758"/>
                    <a:pt x="9070" y="9173"/>
                    <a:pt x="9639" y="9796"/>
                  </a:cubicBezTo>
                  <a:cubicBezTo>
                    <a:pt x="10207" y="10419"/>
                    <a:pt x="9980" y="11250"/>
                    <a:pt x="8615" y="12496"/>
                  </a:cubicBezTo>
                  <a:cubicBezTo>
                    <a:pt x="7251" y="13742"/>
                    <a:pt x="4750" y="15404"/>
                    <a:pt x="3159" y="16511"/>
                  </a:cubicBezTo>
                  <a:cubicBezTo>
                    <a:pt x="1567" y="17619"/>
                    <a:pt x="885" y="18173"/>
                    <a:pt x="430" y="18865"/>
                  </a:cubicBezTo>
                  <a:cubicBezTo>
                    <a:pt x="-25" y="19558"/>
                    <a:pt x="-252" y="20388"/>
                    <a:pt x="430" y="20873"/>
                  </a:cubicBezTo>
                  <a:cubicBezTo>
                    <a:pt x="1112" y="21358"/>
                    <a:pt x="2704" y="21496"/>
                    <a:pt x="5205" y="21288"/>
                  </a:cubicBezTo>
                  <a:cubicBezTo>
                    <a:pt x="7706" y="21081"/>
                    <a:pt x="11116" y="20527"/>
                    <a:pt x="14527" y="19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" name="Line"/>
            <p:cNvSpPr/>
            <p:nvPr/>
          </p:nvSpPr>
          <p:spPr>
            <a:xfrm>
              <a:off x="527050" y="4021844"/>
              <a:ext cx="177800" cy="146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fill="norm" stroke="1" extrusionOk="0">
                  <a:moveTo>
                    <a:pt x="0" y="2942"/>
                  </a:moveTo>
                  <a:cubicBezTo>
                    <a:pt x="1286" y="2633"/>
                    <a:pt x="2571" y="2325"/>
                    <a:pt x="3600" y="2787"/>
                  </a:cubicBezTo>
                  <a:cubicBezTo>
                    <a:pt x="4629" y="3250"/>
                    <a:pt x="5400" y="4485"/>
                    <a:pt x="6043" y="6799"/>
                  </a:cubicBezTo>
                  <a:cubicBezTo>
                    <a:pt x="6686" y="9113"/>
                    <a:pt x="7200" y="12507"/>
                    <a:pt x="7071" y="14822"/>
                  </a:cubicBezTo>
                  <a:cubicBezTo>
                    <a:pt x="6943" y="17136"/>
                    <a:pt x="6171" y="18370"/>
                    <a:pt x="5271" y="19450"/>
                  </a:cubicBezTo>
                  <a:cubicBezTo>
                    <a:pt x="4371" y="20530"/>
                    <a:pt x="3343" y="21456"/>
                    <a:pt x="2443" y="21302"/>
                  </a:cubicBezTo>
                  <a:cubicBezTo>
                    <a:pt x="1543" y="21147"/>
                    <a:pt x="771" y="19913"/>
                    <a:pt x="771" y="18679"/>
                  </a:cubicBezTo>
                  <a:cubicBezTo>
                    <a:pt x="771" y="17445"/>
                    <a:pt x="1543" y="16210"/>
                    <a:pt x="3729" y="13587"/>
                  </a:cubicBezTo>
                  <a:cubicBezTo>
                    <a:pt x="5914" y="10965"/>
                    <a:pt x="9514" y="6953"/>
                    <a:pt x="12086" y="4176"/>
                  </a:cubicBezTo>
                  <a:cubicBezTo>
                    <a:pt x="14657" y="1399"/>
                    <a:pt x="16200" y="-144"/>
                    <a:pt x="16329" y="10"/>
                  </a:cubicBezTo>
                  <a:cubicBezTo>
                    <a:pt x="16457" y="165"/>
                    <a:pt x="15171" y="2016"/>
                    <a:pt x="14271" y="3713"/>
                  </a:cubicBezTo>
                  <a:cubicBezTo>
                    <a:pt x="13371" y="5410"/>
                    <a:pt x="12857" y="6953"/>
                    <a:pt x="12471" y="8650"/>
                  </a:cubicBezTo>
                  <a:cubicBezTo>
                    <a:pt x="12086" y="10347"/>
                    <a:pt x="11829" y="12199"/>
                    <a:pt x="13371" y="13587"/>
                  </a:cubicBezTo>
                  <a:cubicBezTo>
                    <a:pt x="14914" y="14976"/>
                    <a:pt x="18257" y="15902"/>
                    <a:pt x="21600" y="16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" name="Line"/>
            <p:cNvSpPr/>
            <p:nvPr/>
          </p:nvSpPr>
          <p:spPr>
            <a:xfrm>
              <a:off x="215900" y="4283325"/>
              <a:ext cx="3683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17" y="19200"/>
                    <a:pt x="2234" y="16800"/>
                    <a:pt x="4779" y="13200"/>
                  </a:cubicBezTo>
                  <a:cubicBezTo>
                    <a:pt x="7324" y="9600"/>
                    <a:pt x="11297" y="4800"/>
                    <a:pt x="14338" y="2400"/>
                  </a:cubicBezTo>
                  <a:cubicBezTo>
                    <a:pt x="17379" y="0"/>
                    <a:pt x="1949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" name="Line"/>
            <p:cNvSpPr/>
            <p:nvPr/>
          </p:nvSpPr>
          <p:spPr>
            <a:xfrm>
              <a:off x="482600" y="4264275"/>
              <a:ext cx="2349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" name="Line"/>
            <p:cNvSpPr/>
            <p:nvPr/>
          </p:nvSpPr>
          <p:spPr>
            <a:xfrm>
              <a:off x="882650" y="4010275"/>
              <a:ext cx="1" cy="254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" name="Line"/>
            <p:cNvSpPr/>
            <p:nvPr/>
          </p:nvSpPr>
          <p:spPr>
            <a:xfrm>
              <a:off x="889000" y="4143625"/>
              <a:ext cx="63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" name="Line"/>
            <p:cNvSpPr/>
            <p:nvPr/>
          </p:nvSpPr>
          <p:spPr>
            <a:xfrm>
              <a:off x="1299592" y="3800763"/>
              <a:ext cx="154559" cy="462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433" fill="norm" stroke="1" extrusionOk="0">
                  <a:moveTo>
                    <a:pt x="21314" y="1176"/>
                  </a:moveTo>
                  <a:cubicBezTo>
                    <a:pt x="20438" y="685"/>
                    <a:pt x="19563" y="195"/>
                    <a:pt x="16936" y="47"/>
                  </a:cubicBezTo>
                  <a:cubicBezTo>
                    <a:pt x="14309" y="-100"/>
                    <a:pt x="9930" y="96"/>
                    <a:pt x="6865" y="636"/>
                  </a:cubicBezTo>
                  <a:cubicBezTo>
                    <a:pt x="3800" y="1176"/>
                    <a:pt x="2049" y="2060"/>
                    <a:pt x="1028" y="2747"/>
                  </a:cubicBezTo>
                  <a:cubicBezTo>
                    <a:pt x="6" y="3435"/>
                    <a:pt x="-286" y="3925"/>
                    <a:pt x="298" y="4662"/>
                  </a:cubicBezTo>
                  <a:cubicBezTo>
                    <a:pt x="882" y="5398"/>
                    <a:pt x="2341" y="6380"/>
                    <a:pt x="3655" y="7558"/>
                  </a:cubicBezTo>
                  <a:cubicBezTo>
                    <a:pt x="4968" y="8736"/>
                    <a:pt x="6136" y="10111"/>
                    <a:pt x="6573" y="11044"/>
                  </a:cubicBezTo>
                  <a:cubicBezTo>
                    <a:pt x="7011" y="11976"/>
                    <a:pt x="6719" y="12467"/>
                    <a:pt x="5844" y="12811"/>
                  </a:cubicBezTo>
                  <a:cubicBezTo>
                    <a:pt x="4968" y="13155"/>
                    <a:pt x="3509" y="13351"/>
                    <a:pt x="2779" y="13204"/>
                  </a:cubicBezTo>
                  <a:cubicBezTo>
                    <a:pt x="2049" y="13056"/>
                    <a:pt x="2049" y="12565"/>
                    <a:pt x="2779" y="12222"/>
                  </a:cubicBezTo>
                  <a:cubicBezTo>
                    <a:pt x="3509" y="11878"/>
                    <a:pt x="4968" y="11682"/>
                    <a:pt x="6136" y="11780"/>
                  </a:cubicBezTo>
                  <a:cubicBezTo>
                    <a:pt x="7303" y="11878"/>
                    <a:pt x="8179" y="12271"/>
                    <a:pt x="8179" y="13155"/>
                  </a:cubicBezTo>
                  <a:cubicBezTo>
                    <a:pt x="8179" y="14038"/>
                    <a:pt x="7303" y="15413"/>
                    <a:pt x="6136" y="16640"/>
                  </a:cubicBezTo>
                  <a:cubicBezTo>
                    <a:pt x="4968" y="17867"/>
                    <a:pt x="3509" y="18947"/>
                    <a:pt x="2779" y="19733"/>
                  </a:cubicBezTo>
                  <a:cubicBezTo>
                    <a:pt x="2049" y="20518"/>
                    <a:pt x="2049" y="21009"/>
                    <a:pt x="2779" y="21255"/>
                  </a:cubicBezTo>
                  <a:cubicBezTo>
                    <a:pt x="3509" y="21500"/>
                    <a:pt x="4968" y="21500"/>
                    <a:pt x="6865" y="21205"/>
                  </a:cubicBezTo>
                  <a:cubicBezTo>
                    <a:pt x="8763" y="20911"/>
                    <a:pt x="11098" y="20322"/>
                    <a:pt x="13433" y="197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" name="Line"/>
            <p:cNvSpPr/>
            <p:nvPr/>
          </p:nvSpPr>
          <p:spPr>
            <a:xfrm>
              <a:off x="1504950" y="3965825"/>
              <a:ext cx="22225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03" y="3600"/>
                    <a:pt x="7406" y="7200"/>
                    <a:pt x="11006" y="10800"/>
                  </a:cubicBezTo>
                  <a:cubicBezTo>
                    <a:pt x="14606" y="14400"/>
                    <a:pt x="18103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" name="Line"/>
            <p:cNvSpPr/>
            <p:nvPr/>
          </p:nvSpPr>
          <p:spPr>
            <a:xfrm>
              <a:off x="1572804" y="3911006"/>
              <a:ext cx="167097" cy="302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435" fill="norm" stroke="1" extrusionOk="0">
                  <a:moveTo>
                    <a:pt x="21315" y="735"/>
                  </a:moveTo>
                  <a:cubicBezTo>
                    <a:pt x="20235" y="285"/>
                    <a:pt x="19155" y="-165"/>
                    <a:pt x="17805" y="60"/>
                  </a:cubicBezTo>
                  <a:cubicBezTo>
                    <a:pt x="16455" y="285"/>
                    <a:pt x="14835" y="1185"/>
                    <a:pt x="12810" y="3060"/>
                  </a:cubicBezTo>
                  <a:cubicBezTo>
                    <a:pt x="10785" y="4935"/>
                    <a:pt x="8355" y="7785"/>
                    <a:pt x="6060" y="10335"/>
                  </a:cubicBezTo>
                  <a:cubicBezTo>
                    <a:pt x="3765" y="12885"/>
                    <a:pt x="1605" y="15135"/>
                    <a:pt x="660" y="16935"/>
                  </a:cubicBezTo>
                  <a:cubicBezTo>
                    <a:pt x="-285" y="18735"/>
                    <a:pt x="-15" y="20085"/>
                    <a:pt x="255" y="21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" name="Line"/>
            <p:cNvSpPr/>
            <p:nvPr/>
          </p:nvSpPr>
          <p:spPr>
            <a:xfrm>
              <a:off x="1797050" y="4099175"/>
              <a:ext cx="127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" name="Line"/>
            <p:cNvSpPr/>
            <p:nvPr/>
          </p:nvSpPr>
          <p:spPr>
            <a:xfrm>
              <a:off x="1924050" y="4162675"/>
              <a:ext cx="889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" name="Line"/>
            <p:cNvSpPr/>
            <p:nvPr/>
          </p:nvSpPr>
          <p:spPr>
            <a:xfrm>
              <a:off x="2197100" y="4137275"/>
              <a:ext cx="1270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" name="Line"/>
            <p:cNvSpPr/>
            <p:nvPr/>
          </p:nvSpPr>
          <p:spPr>
            <a:xfrm>
              <a:off x="2489199" y="4130925"/>
              <a:ext cx="38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" name="Line"/>
            <p:cNvSpPr/>
            <p:nvPr/>
          </p:nvSpPr>
          <p:spPr>
            <a:xfrm>
              <a:off x="2660649" y="3817658"/>
              <a:ext cx="234951" cy="427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69"/>
                  </a:moveTo>
                  <a:cubicBezTo>
                    <a:pt x="0" y="535"/>
                    <a:pt x="0" y="0"/>
                    <a:pt x="0" y="0"/>
                  </a:cubicBezTo>
                  <a:cubicBezTo>
                    <a:pt x="0" y="0"/>
                    <a:pt x="0" y="535"/>
                    <a:pt x="1459" y="2139"/>
                  </a:cubicBezTo>
                  <a:cubicBezTo>
                    <a:pt x="2919" y="3743"/>
                    <a:pt x="5838" y="6416"/>
                    <a:pt x="8951" y="9036"/>
                  </a:cubicBezTo>
                  <a:cubicBezTo>
                    <a:pt x="12065" y="11655"/>
                    <a:pt x="15373" y="14222"/>
                    <a:pt x="17514" y="16307"/>
                  </a:cubicBezTo>
                  <a:cubicBezTo>
                    <a:pt x="19654" y="18392"/>
                    <a:pt x="20627" y="1999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" name="Line"/>
            <p:cNvSpPr/>
            <p:nvPr/>
          </p:nvSpPr>
          <p:spPr>
            <a:xfrm>
              <a:off x="2735374" y="3800725"/>
              <a:ext cx="191976" cy="472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504" fill="norm" stroke="1" extrusionOk="0">
                  <a:moveTo>
                    <a:pt x="21294" y="0"/>
                  </a:moveTo>
                  <a:cubicBezTo>
                    <a:pt x="18007" y="2893"/>
                    <a:pt x="14720" y="5786"/>
                    <a:pt x="11198" y="9064"/>
                  </a:cubicBezTo>
                  <a:cubicBezTo>
                    <a:pt x="7677" y="12343"/>
                    <a:pt x="3920" y="16007"/>
                    <a:pt x="1924" y="18177"/>
                  </a:cubicBezTo>
                  <a:cubicBezTo>
                    <a:pt x="-71" y="20346"/>
                    <a:pt x="-306" y="21021"/>
                    <a:pt x="281" y="21311"/>
                  </a:cubicBezTo>
                  <a:cubicBezTo>
                    <a:pt x="868" y="21600"/>
                    <a:pt x="2277" y="21504"/>
                    <a:pt x="3685" y="21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" name="Line"/>
            <p:cNvSpPr/>
            <p:nvPr/>
          </p:nvSpPr>
          <p:spPr>
            <a:xfrm>
              <a:off x="2955643" y="4105525"/>
              <a:ext cx="117757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600" fill="norm" stroke="1" extrusionOk="0">
                  <a:moveTo>
                    <a:pt x="1787" y="4114"/>
                  </a:moveTo>
                  <a:cubicBezTo>
                    <a:pt x="1401" y="5829"/>
                    <a:pt x="1015" y="7543"/>
                    <a:pt x="629" y="9429"/>
                  </a:cubicBezTo>
                  <a:cubicBezTo>
                    <a:pt x="244" y="11314"/>
                    <a:pt x="-142" y="13371"/>
                    <a:pt x="51" y="13543"/>
                  </a:cubicBezTo>
                  <a:cubicBezTo>
                    <a:pt x="244" y="13714"/>
                    <a:pt x="1015" y="12000"/>
                    <a:pt x="2751" y="9771"/>
                  </a:cubicBezTo>
                  <a:cubicBezTo>
                    <a:pt x="4487" y="7543"/>
                    <a:pt x="7187" y="4800"/>
                    <a:pt x="9308" y="2914"/>
                  </a:cubicBezTo>
                  <a:cubicBezTo>
                    <a:pt x="11429" y="1029"/>
                    <a:pt x="12972" y="0"/>
                    <a:pt x="14515" y="0"/>
                  </a:cubicBezTo>
                  <a:cubicBezTo>
                    <a:pt x="16058" y="0"/>
                    <a:pt x="17601" y="1029"/>
                    <a:pt x="18565" y="3771"/>
                  </a:cubicBezTo>
                  <a:cubicBezTo>
                    <a:pt x="19529" y="6514"/>
                    <a:pt x="19915" y="10971"/>
                    <a:pt x="20301" y="14229"/>
                  </a:cubicBezTo>
                  <a:cubicBezTo>
                    <a:pt x="20687" y="17486"/>
                    <a:pt x="21072" y="19543"/>
                    <a:pt x="214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" name="Line"/>
            <p:cNvSpPr/>
            <p:nvPr/>
          </p:nvSpPr>
          <p:spPr>
            <a:xfrm>
              <a:off x="3175000" y="3718167"/>
              <a:ext cx="66935" cy="520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513" fill="norm" stroke="1" extrusionOk="0">
                  <a:moveTo>
                    <a:pt x="6075" y="1575"/>
                  </a:moveTo>
                  <a:cubicBezTo>
                    <a:pt x="6750" y="1137"/>
                    <a:pt x="7425" y="700"/>
                    <a:pt x="9450" y="394"/>
                  </a:cubicBezTo>
                  <a:cubicBezTo>
                    <a:pt x="11475" y="88"/>
                    <a:pt x="14850" y="-87"/>
                    <a:pt x="17212" y="44"/>
                  </a:cubicBezTo>
                  <a:cubicBezTo>
                    <a:pt x="19575" y="175"/>
                    <a:pt x="20925" y="613"/>
                    <a:pt x="21262" y="1531"/>
                  </a:cubicBezTo>
                  <a:cubicBezTo>
                    <a:pt x="21600" y="2449"/>
                    <a:pt x="20925" y="3848"/>
                    <a:pt x="18900" y="5204"/>
                  </a:cubicBezTo>
                  <a:cubicBezTo>
                    <a:pt x="16875" y="6559"/>
                    <a:pt x="13500" y="7871"/>
                    <a:pt x="10800" y="8877"/>
                  </a:cubicBezTo>
                  <a:cubicBezTo>
                    <a:pt x="8100" y="9882"/>
                    <a:pt x="6075" y="10582"/>
                    <a:pt x="7087" y="11413"/>
                  </a:cubicBezTo>
                  <a:cubicBezTo>
                    <a:pt x="8100" y="12243"/>
                    <a:pt x="12150" y="13205"/>
                    <a:pt x="15525" y="14298"/>
                  </a:cubicBezTo>
                  <a:cubicBezTo>
                    <a:pt x="18900" y="15392"/>
                    <a:pt x="21600" y="16616"/>
                    <a:pt x="21262" y="17753"/>
                  </a:cubicBezTo>
                  <a:cubicBezTo>
                    <a:pt x="20925" y="18890"/>
                    <a:pt x="17550" y="19939"/>
                    <a:pt x="13500" y="20551"/>
                  </a:cubicBezTo>
                  <a:cubicBezTo>
                    <a:pt x="9450" y="21163"/>
                    <a:pt x="4725" y="21338"/>
                    <a:pt x="0" y="21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" name="Line"/>
            <p:cNvSpPr/>
            <p:nvPr/>
          </p:nvSpPr>
          <p:spPr>
            <a:xfrm>
              <a:off x="3613150" y="4118225"/>
              <a:ext cx="127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" name="Line"/>
            <p:cNvSpPr/>
            <p:nvPr/>
          </p:nvSpPr>
          <p:spPr>
            <a:xfrm>
              <a:off x="3619500" y="4022975"/>
              <a:ext cx="6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" name="Line"/>
            <p:cNvSpPr/>
            <p:nvPr/>
          </p:nvSpPr>
          <p:spPr>
            <a:xfrm>
              <a:off x="3695700" y="4105525"/>
              <a:ext cx="63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" name="Line"/>
            <p:cNvSpPr/>
            <p:nvPr/>
          </p:nvSpPr>
          <p:spPr>
            <a:xfrm>
              <a:off x="3714750" y="4010275"/>
              <a:ext cx="254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" name="Line"/>
            <p:cNvSpPr/>
            <p:nvPr/>
          </p:nvSpPr>
          <p:spPr>
            <a:xfrm>
              <a:off x="3795582" y="3777442"/>
              <a:ext cx="192218" cy="430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449" fill="norm" stroke="1" extrusionOk="0">
                  <a:moveTo>
                    <a:pt x="10756" y="15383"/>
                  </a:moveTo>
                  <a:cubicBezTo>
                    <a:pt x="10756" y="14857"/>
                    <a:pt x="10756" y="14330"/>
                    <a:pt x="10169" y="14014"/>
                  </a:cubicBezTo>
                  <a:cubicBezTo>
                    <a:pt x="9582" y="13698"/>
                    <a:pt x="8408" y="13592"/>
                    <a:pt x="7351" y="13750"/>
                  </a:cubicBezTo>
                  <a:cubicBezTo>
                    <a:pt x="6295" y="13908"/>
                    <a:pt x="5356" y="14330"/>
                    <a:pt x="4064" y="15383"/>
                  </a:cubicBezTo>
                  <a:cubicBezTo>
                    <a:pt x="2773" y="16437"/>
                    <a:pt x="1130" y="18123"/>
                    <a:pt x="425" y="19229"/>
                  </a:cubicBezTo>
                  <a:cubicBezTo>
                    <a:pt x="-279" y="20336"/>
                    <a:pt x="-44" y="20862"/>
                    <a:pt x="660" y="21179"/>
                  </a:cubicBezTo>
                  <a:cubicBezTo>
                    <a:pt x="1364" y="21495"/>
                    <a:pt x="2538" y="21600"/>
                    <a:pt x="4299" y="21126"/>
                  </a:cubicBezTo>
                  <a:cubicBezTo>
                    <a:pt x="6060" y="20652"/>
                    <a:pt x="8408" y="19598"/>
                    <a:pt x="10638" y="17754"/>
                  </a:cubicBezTo>
                  <a:cubicBezTo>
                    <a:pt x="12869" y="15910"/>
                    <a:pt x="14982" y="13276"/>
                    <a:pt x="16508" y="10326"/>
                  </a:cubicBezTo>
                  <a:cubicBezTo>
                    <a:pt x="18034" y="7376"/>
                    <a:pt x="18973" y="4109"/>
                    <a:pt x="19091" y="2265"/>
                  </a:cubicBezTo>
                  <a:cubicBezTo>
                    <a:pt x="19208" y="421"/>
                    <a:pt x="18504" y="0"/>
                    <a:pt x="17799" y="0"/>
                  </a:cubicBezTo>
                  <a:cubicBezTo>
                    <a:pt x="17095" y="0"/>
                    <a:pt x="16391" y="421"/>
                    <a:pt x="15686" y="1897"/>
                  </a:cubicBezTo>
                  <a:cubicBezTo>
                    <a:pt x="14982" y="3372"/>
                    <a:pt x="14278" y="5900"/>
                    <a:pt x="14160" y="8166"/>
                  </a:cubicBezTo>
                  <a:cubicBezTo>
                    <a:pt x="14043" y="10431"/>
                    <a:pt x="14512" y="12433"/>
                    <a:pt x="15804" y="13803"/>
                  </a:cubicBezTo>
                  <a:cubicBezTo>
                    <a:pt x="17095" y="15173"/>
                    <a:pt x="19208" y="15910"/>
                    <a:pt x="21321" y="166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" name="Line"/>
            <p:cNvSpPr/>
            <p:nvPr/>
          </p:nvSpPr>
          <p:spPr>
            <a:xfrm>
              <a:off x="4556468" y="4080125"/>
              <a:ext cx="275883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228" fill="norm" stroke="1" extrusionOk="0">
                  <a:moveTo>
                    <a:pt x="6157" y="21228"/>
                  </a:moveTo>
                  <a:cubicBezTo>
                    <a:pt x="4508" y="20855"/>
                    <a:pt x="2859" y="20483"/>
                    <a:pt x="1787" y="19552"/>
                  </a:cubicBezTo>
                  <a:cubicBezTo>
                    <a:pt x="715" y="18621"/>
                    <a:pt x="221" y="17131"/>
                    <a:pt x="56" y="15455"/>
                  </a:cubicBezTo>
                  <a:cubicBezTo>
                    <a:pt x="-109" y="13779"/>
                    <a:pt x="56" y="11917"/>
                    <a:pt x="1045" y="10241"/>
                  </a:cubicBezTo>
                  <a:cubicBezTo>
                    <a:pt x="2035" y="8566"/>
                    <a:pt x="3848" y="7076"/>
                    <a:pt x="6074" y="8752"/>
                  </a:cubicBezTo>
                  <a:cubicBezTo>
                    <a:pt x="8300" y="10428"/>
                    <a:pt x="10938" y="15269"/>
                    <a:pt x="12670" y="18062"/>
                  </a:cubicBezTo>
                  <a:cubicBezTo>
                    <a:pt x="14401" y="20855"/>
                    <a:pt x="15225" y="21600"/>
                    <a:pt x="15967" y="20669"/>
                  </a:cubicBezTo>
                  <a:cubicBezTo>
                    <a:pt x="16709" y="19738"/>
                    <a:pt x="17369" y="17131"/>
                    <a:pt x="18028" y="13779"/>
                  </a:cubicBezTo>
                  <a:cubicBezTo>
                    <a:pt x="18688" y="10428"/>
                    <a:pt x="19347" y="6331"/>
                    <a:pt x="19925" y="3910"/>
                  </a:cubicBezTo>
                  <a:cubicBezTo>
                    <a:pt x="20502" y="1490"/>
                    <a:pt x="20996" y="745"/>
                    <a:pt x="2149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" name="Line"/>
            <p:cNvSpPr/>
            <p:nvPr/>
          </p:nvSpPr>
          <p:spPr>
            <a:xfrm>
              <a:off x="5067300" y="3823258"/>
              <a:ext cx="176902" cy="372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363" fill="norm" stroke="1" extrusionOk="0">
                  <a:moveTo>
                    <a:pt x="0" y="6718"/>
                  </a:moveTo>
                  <a:cubicBezTo>
                    <a:pt x="257" y="10722"/>
                    <a:pt x="514" y="14726"/>
                    <a:pt x="771" y="17335"/>
                  </a:cubicBezTo>
                  <a:cubicBezTo>
                    <a:pt x="1029" y="19944"/>
                    <a:pt x="1286" y="21158"/>
                    <a:pt x="1414" y="21340"/>
                  </a:cubicBezTo>
                  <a:cubicBezTo>
                    <a:pt x="1543" y="21522"/>
                    <a:pt x="1543" y="20673"/>
                    <a:pt x="1543" y="17942"/>
                  </a:cubicBezTo>
                  <a:cubicBezTo>
                    <a:pt x="1543" y="15212"/>
                    <a:pt x="1543" y="10601"/>
                    <a:pt x="2057" y="7446"/>
                  </a:cubicBezTo>
                  <a:cubicBezTo>
                    <a:pt x="2571" y="4291"/>
                    <a:pt x="3600" y="2592"/>
                    <a:pt x="4757" y="1560"/>
                  </a:cubicBezTo>
                  <a:cubicBezTo>
                    <a:pt x="5914" y="529"/>
                    <a:pt x="7200" y="165"/>
                    <a:pt x="8743" y="43"/>
                  </a:cubicBezTo>
                  <a:cubicBezTo>
                    <a:pt x="10286" y="-78"/>
                    <a:pt x="12086" y="43"/>
                    <a:pt x="13757" y="589"/>
                  </a:cubicBezTo>
                  <a:cubicBezTo>
                    <a:pt x="15429" y="1135"/>
                    <a:pt x="16971" y="2106"/>
                    <a:pt x="17486" y="3502"/>
                  </a:cubicBezTo>
                  <a:cubicBezTo>
                    <a:pt x="18000" y="4897"/>
                    <a:pt x="17486" y="6718"/>
                    <a:pt x="16457" y="7931"/>
                  </a:cubicBezTo>
                  <a:cubicBezTo>
                    <a:pt x="15429" y="9144"/>
                    <a:pt x="13886" y="9751"/>
                    <a:pt x="13114" y="10358"/>
                  </a:cubicBezTo>
                  <a:cubicBezTo>
                    <a:pt x="12343" y="10965"/>
                    <a:pt x="12343" y="11571"/>
                    <a:pt x="13629" y="12542"/>
                  </a:cubicBezTo>
                  <a:cubicBezTo>
                    <a:pt x="14914" y="13513"/>
                    <a:pt x="17486" y="14848"/>
                    <a:pt x="19029" y="15819"/>
                  </a:cubicBezTo>
                  <a:cubicBezTo>
                    <a:pt x="20571" y="16789"/>
                    <a:pt x="21086" y="17396"/>
                    <a:pt x="21343" y="18064"/>
                  </a:cubicBezTo>
                  <a:cubicBezTo>
                    <a:pt x="21600" y="18731"/>
                    <a:pt x="21600" y="19459"/>
                    <a:pt x="20700" y="20005"/>
                  </a:cubicBezTo>
                  <a:cubicBezTo>
                    <a:pt x="19800" y="20551"/>
                    <a:pt x="18000" y="20915"/>
                    <a:pt x="15557" y="21037"/>
                  </a:cubicBezTo>
                  <a:cubicBezTo>
                    <a:pt x="13114" y="21158"/>
                    <a:pt x="10029" y="21037"/>
                    <a:pt x="7971" y="20673"/>
                  </a:cubicBezTo>
                  <a:cubicBezTo>
                    <a:pt x="5914" y="20309"/>
                    <a:pt x="4886" y="19702"/>
                    <a:pt x="4629" y="19034"/>
                  </a:cubicBezTo>
                  <a:cubicBezTo>
                    <a:pt x="4371" y="18367"/>
                    <a:pt x="4886" y="17639"/>
                    <a:pt x="5400" y="169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" name="Line"/>
            <p:cNvSpPr/>
            <p:nvPr/>
          </p:nvSpPr>
          <p:spPr>
            <a:xfrm>
              <a:off x="5310206" y="4008374"/>
              <a:ext cx="112695" cy="194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9" h="21344" fill="norm" stroke="1" extrusionOk="0">
                  <a:moveTo>
                    <a:pt x="9127" y="9267"/>
                  </a:moveTo>
                  <a:cubicBezTo>
                    <a:pt x="11484" y="7176"/>
                    <a:pt x="13840" y="5086"/>
                    <a:pt x="15214" y="3460"/>
                  </a:cubicBezTo>
                  <a:cubicBezTo>
                    <a:pt x="16589" y="1834"/>
                    <a:pt x="16982" y="673"/>
                    <a:pt x="16196" y="209"/>
                  </a:cubicBezTo>
                  <a:cubicBezTo>
                    <a:pt x="15411" y="-256"/>
                    <a:pt x="13447" y="-24"/>
                    <a:pt x="10698" y="1718"/>
                  </a:cubicBezTo>
                  <a:cubicBezTo>
                    <a:pt x="7949" y="3460"/>
                    <a:pt x="4414" y="6712"/>
                    <a:pt x="2254" y="9847"/>
                  </a:cubicBezTo>
                  <a:cubicBezTo>
                    <a:pt x="94" y="12983"/>
                    <a:pt x="-691" y="16002"/>
                    <a:pt x="684" y="18092"/>
                  </a:cubicBezTo>
                  <a:cubicBezTo>
                    <a:pt x="2058" y="20183"/>
                    <a:pt x="5593" y="21344"/>
                    <a:pt x="9324" y="21344"/>
                  </a:cubicBezTo>
                  <a:cubicBezTo>
                    <a:pt x="13054" y="21344"/>
                    <a:pt x="16982" y="20183"/>
                    <a:pt x="20909" y="190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" name="Line"/>
            <p:cNvSpPr/>
            <p:nvPr/>
          </p:nvSpPr>
          <p:spPr>
            <a:xfrm>
              <a:off x="5461000" y="3972175"/>
              <a:ext cx="127000" cy="195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4181"/>
                  </a:moveTo>
                  <a:cubicBezTo>
                    <a:pt x="1800" y="4181"/>
                    <a:pt x="3600" y="4181"/>
                    <a:pt x="5760" y="5574"/>
                  </a:cubicBezTo>
                  <a:cubicBezTo>
                    <a:pt x="7920" y="6968"/>
                    <a:pt x="10440" y="9755"/>
                    <a:pt x="11880" y="12310"/>
                  </a:cubicBezTo>
                  <a:cubicBezTo>
                    <a:pt x="13320" y="14865"/>
                    <a:pt x="13680" y="17187"/>
                    <a:pt x="13320" y="18813"/>
                  </a:cubicBezTo>
                  <a:cubicBezTo>
                    <a:pt x="12960" y="20439"/>
                    <a:pt x="11880" y="21368"/>
                    <a:pt x="10620" y="21484"/>
                  </a:cubicBezTo>
                  <a:cubicBezTo>
                    <a:pt x="9360" y="21600"/>
                    <a:pt x="7920" y="20903"/>
                    <a:pt x="7020" y="18697"/>
                  </a:cubicBezTo>
                  <a:cubicBezTo>
                    <a:pt x="6120" y="16490"/>
                    <a:pt x="5760" y="12774"/>
                    <a:pt x="7200" y="9639"/>
                  </a:cubicBezTo>
                  <a:cubicBezTo>
                    <a:pt x="8640" y="6503"/>
                    <a:pt x="11880" y="3948"/>
                    <a:pt x="14580" y="2439"/>
                  </a:cubicBezTo>
                  <a:cubicBezTo>
                    <a:pt x="17280" y="929"/>
                    <a:pt x="19440" y="46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" name="Line"/>
            <p:cNvSpPr/>
            <p:nvPr/>
          </p:nvSpPr>
          <p:spPr>
            <a:xfrm>
              <a:off x="5613870" y="3991225"/>
              <a:ext cx="126531" cy="154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2080" y="0"/>
                  </a:moveTo>
                  <a:cubicBezTo>
                    <a:pt x="1720" y="6214"/>
                    <a:pt x="1360" y="12427"/>
                    <a:pt x="1000" y="16274"/>
                  </a:cubicBezTo>
                  <a:cubicBezTo>
                    <a:pt x="640" y="20121"/>
                    <a:pt x="280" y="21600"/>
                    <a:pt x="100" y="21600"/>
                  </a:cubicBezTo>
                  <a:cubicBezTo>
                    <a:pt x="-80" y="21600"/>
                    <a:pt x="-80" y="20121"/>
                    <a:pt x="640" y="17605"/>
                  </a:cubicBezTo>
                  <a:cubicBezTo>
                    <a:pt x="1360" y="15090"/>
                    <a:pt x="2800" y="11540"/>
                    <a:pt x="4600" y="8729"/>
                  </a:cubicBezTo>
                  <a:cubicBezTo>
                    <a:pt x="6400" y="5918"/>
                    <a:pt x="8560" y="3847"/>
                    <a:pt x="11080" y="3551"/>
                  </a:cubicBezTo>
                  <a:cubicBezTo>
                    <a:pt x="13600" y="3255"/>
                    <a:pt x="16480" y="4734"/>
                    <a:pt x="17920" y="6953"/>
                  </a:cubicBezTo>
                  <a:cubicBezTo>
                    <a:pt x="19360" y="9173"/>
                    <a:pt x="19360" y="12132"/>
                    <a:pt x="19720" y="14203"/>
                  </a:cubicBezTo>
                  <a:cubicBezTo>
                    <a:pt x="20080" y="16274"/>
                    <a:pt x="20800" y="17458"/>
                    <a:pt x="21520" y="18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" name="Line"/>
            <p:cNvSpPr/>
            <p:nvPr/>
          </p:nvSpPr>
          <p:spPr>
            <a:xfrm>
              <a:off x="5821438" y="3804873"/>
              <a:ext cx="160262" cy="351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476" fill="norm" stroke="1" extrusionOk="0">
                  <a:moveTo>
                    <a:pt x="20967" y="2075"/>
                  </a:moveTo>
                  <a:cubicBezTo>
                    <a:pt x="20690" y="1428"/>
                    <a:pt x="20413" y="781"/>
                    <a:pt x="19582" y="393"/>
                  </a:cubicBezTo>
                  <a:cubicBezTo>
                    <a:pt x="18752" y="5"/>
                    <a:pt x="17367" y="-124"/>
                    <a:pt x="15290" y="135"/>
                  </a:cubicBezTo>
                  <a:cubicBezTo>
                    <a:pt x="13213" y="393"/>
                    <a:pt x="10444" y="1040"/>
                    <a:pt x="7536" y="3045"/>
                  </a:cubicBezTo>
                  <a:cubicBezTo>
                    <a:pt x="4629" y="5050"/>
                    <a:pt x="1582" y="8413"/>
                    <a:pt x="475" y="11387"/>
                  </a:cubicBezTo>
                  <a:cubicBezTo>
                    <a:pt x="-633" y="14362"/>
                    <a:pt x="198" y="16949"/>
                    <a:pt x="2967" y="18566"/>
                  </a:cubicBezTo>
                  <a:cubicBezTo>
                    <a:pt x="5736" y="20183"/>
                    <a:pt x="10444" y="20829"/>
                    <a:pt x="15152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" name="Line"/>
            <p:cNvSpPr/>
            <p:nvPr/>
          </p:nvSpPr>
          <p:spPr>
            <a:xfrm>
              <a:off x="5975820" y="3896922"/>
              <a:ext cx="137513" cy="464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0992" fill="norm" stroke="1" extrusionOk="0">
                  <a:moveTo>
                    <a:pt x="5818" y="5405"/>
                  </a:moveTo>
                  <a:cubicBezTo>
                    <a:pt x="4182" y="7890"/>
                    <a:pt x="2545" y="10375"/>
                    <a:pt x="1563" y="12907"/>
                  </a:cubicBezTo>
                  <a:cubicBezTo>
                    <a:pt x="582" y="15440"/>
                    <a:pt x="254" y="18021"/>
                    <a:pt x="91" y="19550"/>
                  </a:cubicBezTo>
                  <a:cubicBezTo>
                    <a:pt x="-73" y="21079"/>
                    <a:pt x="-73" y="21557"/>
                    <a:pt x="582" y="20171"/>
                  </a:cubicBezTo>
                  <a:cubicBezTo>
                    <a:pt x="1236" y="18785"/>
                    <a:pt x="2545" y="15536"/>
                    <a:pt x="3854" y="12334"/>
                  </a:cubicBezTo>
                  <a:cubicBezTo>
                    <a:pt x="5163" y="9132"/>
                    <a:pt x="6472" y="5978"/>
                    <a:pt x="7454" y="4067"/>
                  </a:cubicBezTo>
                  <a:cubicBezTo>
                    <a:pt x="8436" y="2155"/>
                    <a:pt x="9091" y="1486"/>
                    <a:pt x="9909" y="961"/>
                  </a:cubicBezTo>
                  <a:cubicBezTo>
                    <a:pt x="10727" y="435"/>
                    <a:pt x="11709" y="53"/>
                    <a:pt x="13018" y="5"/>
                  </a:cubicBezTo>
                  <a:cubicBezTo>
                    <a:pt x="14327" y="-43"/>
                    <a:pt x="15963" y="244"/>
                    <a:pt x="17600" y="1152"/>
                  </a:cubicBezTo>
                  <a:cubicBezTo>
                    <a:pt x="19236" y="2060"/>
                    <a:pt x="20872" y="3589"/>
                    <a:pt x="21200" y="5022"/>
                  </a:cubicBezTo>
                  <a:cubicBezTo>
                    <a:pt x="21527" y="6456"/>
                    <a:pt x="20545" y="7794"/>
                    <a:pt x="18418" y="8750"/>
                  </a:cubicBezTo>
                  <a:cubicBezTo>
                    <a:pt x="16291" y="9706"/>
                    <a:pt x="13018" y="10279"/>
                    <a:pt x="10400" y="10614"/>
                  </a:cubicBezTo>
                  <a:cubicBezTo>
                    <a:pt x="7782" y="10948"/>
                    <a:pt x="5818" y="11044"/>
                    <a:pt x="4672" y="10757"/>
                  </a:cubicBezTo>
                  <a:cubicBezTo>
                    <a:pt x="3527" y="10470"/>
                    <a:pt x="3200" y="9801"/>
                    <a:pt x="3527" y="9132"/>
                  </a:cubicBezTo>
                  <a:cubicBezTo>
                    <a:pt x="3854" y="8463"/>
                    <a:pt x="4836" y="7794"/>
                    <a:pt x="5818" y="7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" name="Line"/>
            <p:cNvSpPr/>
            <p:nvPr/>
          </p:nvSpPr>
          <p:spPr>
            <a:xfrm>
              <a:off x="6146800" y="3807075"/>
              <a:ext cx="82550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46" y="0"/>
                  </a:moveTo>
                  <a:cubicBezTo>
                    <a:pt x="9415" y="116"/>
                    <a:pt x="12185" y="232"/>
                    <a:pt x="15231" y="1161"/>
                  </a:cubicBezTo>
                  <a:cubicBezTo>
                    <a:pt x="18277" y="2090"/>
                    <a:pt x="21600" y="3832"/>
                    <a:pt x="21600" y="6271"/>
                  </a:cubicBezTo>
                  <a:cubicBezTo>
                    <a:pt x="21600" y="8710"/>
                    <a:pt x="18277" y="11845"/>
                    <a:pt x="14123" y="14516"/>
                  </a:cubicBezTo>
                  <a:cubicBezTo>
                    <a:pt x="9969" y="17187"/>
                    <a:pt x="4985" y="1939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" name="Line"/>
            <p:cNvSpPr/>
            <p:nvPr/>
          </p:nvSpPr>
          <p:spPr>
            <a:xfrm>
              <a:off x="6337300" y="4162675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" name="Line"/>
            <p:cNvSpPr/>
            <p:nvPr/>
          </p:nvSpPr>
          <p:spPr>
            <a:xfrm>
              <a:off x="6912127" y="3934869"/>
              <a:ext cx="136395" cy="60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477" fill="norm" stroke="1" extrusionOk="0">
                  <a:moveTo>
                    <a:pt x="468" y="7449"/>
                  </a:moveTo>
                  <a:cubicBezTo>
                    <a:pt x="795" y="9186"/>
                    <a:pt x="1122" y="10923"/>
                    <a:pt x="1286" y="13151"/>
                  </a:cubicBezTo>
                  <a:cubicBezTo>
                    <a:pt x="1449" y="15379"/>
                    <a:pt x="1449" y="18098"/>
                    <a:pt x="1286" y="19646"/>
                  </a:cubicBezTo>
                  <a:cubicBezTo>
                    <a:pt x="1122" y="21194"/>
                    <a:pt x="795" y="21572"/>
                    <a:pt x="631" y="21459"/>
                  </a:cubicBezTo>
                  <a:cubicBezTo>
                    <a:pt x="468" y="21345"/>
                    <a:pt x="468" y="20741"/>
                    <a:pt x="304" y="18929"/>
                  </a:cubicBezTo>
                  <a:cubicBezTo>
                    <a:pt x="140" y="17116"/>
                    <a:pt x="-187" y="14095"/>
                    <a:pt x="140" y="11263"/>
                  </a:cubicBezTo>
                  <a:cubicBezTo>
                    <a:pt x="468" y="8431"/>
                    <a:pt x="1449" y="5787"/>
                    <a:pt x="2758" y="4050"/>
                  </a:cubicBezTo>
                  <a:cubicBezTo>
                    <a:pt x="4068" y="2313"/>
                    <a:pt x="5704" y="1482"/>
                    <a:pt x="7177" y="954"/>
                  </a:cubicBezTo>
                  <a:cubicBezTo>
                    <a:pt x="8649" y="425"/>
                    <a:pt x="9958" y="199"/>
                    <a:pt x="11431" y="85"/>
                  </a:cubicBezTo>
                  <a:cubicBezTo>
                    <a:pt x="12904" y="-28"/>
                    <a:pt x="14540" y="-28"/>
                    <a:pt x="16013" y="85"/>
                  </a:cubicBezTo>
                  <a:cubicBezTo>
                    <a:pt x="17486" y="199"/>
                    <a:pt x="18795" y="425"/>
                    <a:pt x="19777" y="954"/>
                  </a:cubicBezTo>
                  <a:cubicBezTo>
                    <a:pt x="20758" y="1482"/>
                    <a:pt x="21413" y="2313"/>
                    <a:pt x="20922" y="3069"/>
                  </a:cubicBezTo>
                  <a:cubicBezTo>
                    <a:pt x="20431" y="3824"/>
                    <a:pt x="18795" y="4503"/>
                    <a:pt x="16340" y="5032"/>
                  </a:cubicBezTo>
                  <a:cubicBezTo>
                    <a:pt x="13886" y="5561"/>
                    <a:pt x="10613" y="5938"/>
                    <a:pt x="7831" y="6165"/>
                  </a:cubicBezTo>
                  <a:cubicBezTo>
                    <a:pt x="5049" y="6392"/>
                    <a:pt x="2758" y="6467"/>
                    <a:pt x="1940" y="6543"/>
                  </a:cubicBezTo>
                  <a:cubicBezTo>
                    <a:pt x="1122" y="6618"/>
                    <a:pt x="1777" y="6694"/>
                    <a:pt x="2431" y="6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" name="Line"/>
            <p:cNvSpPr/>
            <p:nvPr/>
          </p:nvSpPr>
          <p:spPr>
            <a:xfrm>
              <a:off x="7416800" y="4010275"/>
              <a:ext cx="63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" name="Line"/>
            <p:cNvSpPr/>
            <p:nvPr/>
          </p:nvSpPr>
          <p:spPr>
            <a:xfrm>
              <a:off x="7423150" y="3934075"/>
              <a:ext cx="63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" name="Line"/>
            <p:cNvSpPr/>
            <p:nvPr/>
          </p:nvSpPr>
          <p:spPr>
            <a:xfrm>
              <a:off x="7486105" y="3973117"/>
              <a:ext cx="95795" cy="18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371" fill="norm" stroke="1" extrusionOk="0">
                  <a:moveTo>
                    <a:pt x="21251" y="1379"/>
                  </a:moveTo>
                  <a:cubicBezTo>
                    <a:pt x="19373" y="634"/>
                    <a:pt x="17494" y="-111"/>
                    <a:pt x="14442" y="13"/>
                  </a:cubicBezTo>
                  <a:cubicBezTo>
                    <a:pt x="11390" y="137"/>
                    <a:pt x="7164" y="1130"/>
                    <a:pt x="5755" y="2992"/>
                  </a:cubicBezTo>
                  <a:cubicBezTo>
                    <a:pt x="4347" y="4855"/>
                    <a:pt x="5755" y="7586"/>
                    <a:pt x="7164" y="9448"/>
                  </a:cubicBezTo>
                  <a:cubicBezTo>
                    <a:pt x="8573" y="11310"/>
                    <a:pt x="9981" y="12303"/>
                    <a:pt x="11155" y="13792"/>
                  </a:cubicBezTo>
                  <a:cubicBezTo>
                    <a:pt x="12329" y="15282"/>
                    <a:pt x="13268" y="17268"/>
                    <a:pt x="12799" y="18634"/>
                  </a:cubicBezTo>
                  <a:cubicBezTo>
                    <a:pt x="12329" y="19999"/>
                    <a:pt x="10451" y="20744"/>
                    <a:pt x="8338" y="21117"/>
                  </a:cubicBezTo>
                  <a:cubicBezTo>
                    <a:pt x="6225" y="21489"/>
                    <a:pt x="3877" y="21489"/>
                    <a:pt x="2234" y="20868"/>
                  </a:cubicBezTo>
                  <a:cubicBezTo>
                    <a:pt x="590" y="20248"/>
                    <a:pt x="-349" y="19006"/>
                    <a:pt x="121" y="18013"/>
                  </a:cubicBezTo>
                  <a:cubicBezTo>
                    <a:pt x="590" y="17020"/>
                    <a:pt x="2468" y="16275"/>
                    <a:pt x="4347" y="15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" name="Line"/>
            <p:cNvSpPr/>
            <p:nvPr/>
          </p:nvSpPr>
          <p:spPr>
            <a:xfrm>
              <a:off x="7867650" y="4022975"/>
              <a:ext cx="165100" cy="13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0" y="0"/>
                  </a:moveTo>
                  <a:cubicBezTo>
                    <a:pt x="277" y="5982"/>
                    <a:pt x="554" y="11963"/>
                    <a:pt x="969" y="15785"/>
                  </a:cubicBezTo>
                  <a:cubicBezTo>
                    <a:pt x="1385" y="19606"/>
                    <a:pt x="1938" y="21268"/>
                    <a:pt x="2769" y="21434"/>
                  </a:cubicBezTo>
                  <a:cubicBezTo>
                    <a:pt x="3600" y="21600"/>
                    <a:pt x="4708" y="20271"/>
                    <a:pt x="5954" y="17778"/>
                  </a:cubicBezTo>
                  <a:cubicBezTo>
                    <a:pt x="7200" y="15286"/>
                    <a:pt x="8585" y="11631"/>
                    <a:pt x="9692" y="8972"/>
                  </a:cubicBezTo>
                  <a:cubicBezTo>
                    <a:pt x="10800" y="6314"/>
                    <a:pt x="11631" y="4652"/>
                    <a:pt x="12185" y="5151"/>
                  </a:cubicBezTo>
                  <a:cubicBezTo>
                    <a:pt x="12738" y="5649"/>
                    <a:pt x="13015" y="8308"/>
                    <a:pt x="13292" y="10468"/>
                  </a:cubicBezTo>
                  <a:cubicBezTo>
                    <a:pt x="13569" y="12628"/>
                    <a:pt x="13846" y="14289"/>
                    <a:pt x="14677" y="15452"/>
                  </a:cubicBezTo>
                  <a:cubicBezTo>
                    <a:pt x="15508" y="16615"/>
                    <a:pt x="16892" y="17280"/>
                    <a:pt x="18138" y="17114"/>
                  </a:cubicBezTo>
                  <a:cubicBezTo>
                    <a:pt x="19385" y="16948"/>
                    <a:pt x="20492" y="15951"/>
                    <a:pt x="21600" y="14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" name="Line"/>
            <p:cNvSpPr/>
            <p:nvPr/>
          </p:nvSpPr>
          <p:spPr>
            <a:xfrm>
              <a:off x="8067386" y="4044142"/>
              <a:ext cx="73314" cy="118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600" fill="norm" stroke="1" extrusionOk="0">
                  <a:moveTo>
                    <a:pt x="2862" y="771"/>
                  </a:moveTo>
                  <a:cubicBezTo>
                    <a:pt x="2245" y="4629"/>
                    <a:pt x="1627" y="8486"/>
                    <a:pt x="1319" y="11764"/>
                  </a:cubicBezTo>
                  <a:cubicBezTo>
                    <a:pt x="1010" y="15043"/>
                    <a:pt x="1010" y="17743"/>
                    <a:pt x="702" y="18129"/>
                  </a:cubicBezTo>
                  <a:cubicBezTo>
                    <a:pt x="393" y="18514"/>
                    <a:pt x="-224" y="16586"/>
                    <a:pt x="85" y="13693"/>
                  </a:cubicBezTo>
                  <a:cubicBezTo>
                    <a:pt x="393" y="10800"/>
                    <a:pt x="1627" y="6943"/>
                    <a:pt x="3170" y="4243"/>
                  </a:cubicBezTo>
                  <a:cubicBezTo>
                    <a:pt x="4713" y="1543"/>
                    <a:pt x="6565" y="0"/>
                    <a:pt x="8725" y="0"/>
                  </a:cubicBezTo>
                  <a:cubicBezTo>
                    <a:pt x="10885" y="0"/>
                    <a:pt x="13353" y="1543"/>
                    <a:pt x="15513" y="5400"/>
                  </a:cubicBezTo>
                  <a:cubicBezTo>
                    <a:pt x="17673" y="9257"/>
                    <a:pt x="19525" y="15429"/>
                    <a:pt x="213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" name="Line"/>
            <p:cNvSpPr/>
            <p:nvPr/>
          </p:nvSpPr>
          <p:spPr>
            <a:xfrm>
              <a:off x="8236800" y="3832475"/>
              <a:ext cx="10710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11265" y="0"/>
                  </a:moveTo>
                  <a:cubicBezTo>
                    <a:pt x="8724" y="3940"/>
                    <a:pt x="6183" y="7879"/>
                    <a:pt x="4701" y="11072"/>
                  </a:cubicBezTo>
                  <a:cubicBezTo>
                    <a:pt x="3218" y="14264"/>
                    <a:pt x="2795" y="16709"/>
                    <a:pt x="2159" y="18272"/>
                  </a:cubicBezTo>
                  <a:cubicBezTo>
                    <a:pt x="1524" y="19834"/>
                    <a:pt x="677" y="20513"/>
                    <a:pt x="254" y="20309"/>
                  </a:cubicBezTo>
                  <a:cubicBezTo>
                    <a:pt x="-170" y="20106"/>
                    <a:pt x="-170" y="19019"/>
                    <a:pt x="1101" y="17321"/>
                  </a:cubicBezTo>
                  <a:cubicBezTo>
                    <a:pt x="2371" y="15623"/>
                    <a:pt x="4912" y="13313"/>
                    <a:pt x="6818" y="11887"/>
                  </a:cubicBezTo>
                  <a:cubicBezTo>
                    <a:pt x="8724" y="10460"/>
                    <a:pt x="9995" y="9917"/>
                    <a:pt x="11265" y="9917"/>
                  </a:cubicBezTo>
                  <a:cubicBezTo>
                    <a:pt x="12536" y="9917"/>
                    <a:pt x="13806" y="10460"/>
                    <a:pt x="14442" y="11072"/>
                  </a:cubicBezTo>
                  <a:cubicBezTo>
                    <a:pt x="15077" y="11683"/>
                    <a:pt x="15077" y="12362"/>
                    <a:pt x="13171" y="13313"/>
                  </a:cubicBezTo>
                  <a:cubicBezTo>
                    <a:pt x="11265" y="14264"/>
                    <a:pt x="7454" y="15487"/>
                    <a:pt x="5759" y="16438"/>
                  </a:cubicBezTo>
                  <a:cubicBezTo>
                    <a:pt x="4065" y="17389"/>
                    <a:pt x="4489" y="18068"/>
                    <a:pt x="6606" y="18883"/>
                  </a:cubicBezTo>
                  <a:cubicBezTo>
                    <a:pt x="8724" y="19698"/>
                    <a:pt x="12536" y="20649"/>
                    <a:pt x="15289" y="21125"/>
                  </a:cubicBezTo>
                  <a:cubicBezTo>
                    <a:pt x="18042" y="21600"/>
                    <a:pt x="19736" y="21600"/>
                    <a:pt x="2143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" name="Line"/>
            <p:cNvSpPr/>
            <p:nvPr/>
          </p:nvSpPr>
          <p:spPr>
            <a:xfrm>
              <a:off x="8401050" y="4022975"/>
              <a:ext cx="1143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0" y="0"/>
                  </a:moveTo>
                  <a:cubicBezTo>
                    <a:pt x="800" y="5236"/>
                    <a:pt x="400" y="10473"/>
                    <a:pt x="200" y="14236"/>
                  </a:cubicBezTo>
                  <a:cubicBezTo>
                    <a:pt x="0" y="18000"/>
                    <a:pt x="0" y="20291"/>
                    <a:pt x="0" y="20618"/>
                  </a:cubicBezTo>
                  <a:cubicBezTo>
                    <a:pt x="0" y="20945"/>
                    <a:pt x="0" y="19309"/>
                    <a:pt x="600" y="16691"/>
                  </a:cubicBezTo>
                  <a:cubicBezTo>
                    <a:pt x="1200" y="14073"/>
                    <a:pt x="2400" y="10473"/>
                    <a:pt x="4400" y="7855"/>
                  </a:cubicBezTo>
                  <a:cubicBezTo>
                    <a:pt x="6400" y="5236"/>
                    <a:pt x="9200" y="3600"/>
                    <a:pt x="11000" y="3927"/>
                  </a:cubicBezTo>
                  <a:cubicBezTo>
                    <a:pt x="12800" y="4255"/>
                    <a:pt x="13600" y="6545"/>
                    <a:pt x="14400" y="9327"/>
                  </a:cubicBezTo>
                  <a:cubicBezTo>
                    <a:pt x="15200" y="12109"/>
                    <a:pt x="16000" y="15382"/>
                    <a:pt x="17200" y="17509"/>
                  </a:cubicBezTo>
                  <a:cubicBezTo>
                    <a:pt x="18400" y="19636"/>
                    <a:pt x="20000" y="206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" name="Line"/>
            <p:cNvSpPr/>
            <p:nvPr/>
          </p:nvSpPr>
          <p:spPr>
            <a:xfrm>
              <a:off x="8580029" y="4054725"/>
              <a:ext cx="69894" cy="117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359" fill="norm" stroke="1" extrusionOk="0">
                  <a:moveTo>
                    <a:pt x="16799" y="0"/>
                  </a:moveTo>
                  <a:cubicBezTo>
                    <a:pt x="13622" y="0"/>
                    <a:pt x="10446" y="0"/>
                    <a:pt x="7587" y="2507"/>
                  </a:cubicBezTo>
                  <a:cubicBezTo>
                    <a:pt x="4728" y="5014"/>
                    <a:pt x="2187" y="10029"/>
                    <a:pt x="917" y="13500"/>
                  </a:cubicBezTo>
                  <a:cubicBezTo>
                    <a:pt x="-354" y="16971"/>
                    <a:pt x="-354" y="18900"/>
                    <a:pt x="1234" y="20057"/>
                  </a:cubicBezTo>
                  <a:cubicBezTo>
                    <a:pt x="2822" y="21214"/>
                    <a:pt x="5999" y="21600"/>
                    <a:pt x="8858" y="21214"/>
                  </a:cubicBezTo>
                  <a:cubicBezTo>
                    <a:pt x="11717" y="20829"/>
                    <a:pt x="14258" y="19671"/>
                    <a:pt x="16481" y="16779"/>
                  </a:cubicBezTo>
                  <a:cubicBezTo>
                    <a:pt x="18705" y="13886"/>
                    <a:pt x="20611" y="9257"/>
                    <a:pt x="20928" y="5979"/>
                  </a:cubicBezTo>
                  <a:cubicBezTo>
                    <a:pt x="21246" y="2700"/>
                    <a:pt x="19975" y="771"/>
                    <a:pt x="18705" y="771"/>
                  </a:cubicBezTo>
                  <a:cubicBezTo>
                    <a:pt x="17434" y="771"/>
                    <a:pt x="16164" y="2700"/>
                    <a:pt x="14893" y="4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" name="Line"/>
            <p:cNvSpPr/>
            <p:nvPr/>
          </p:nvSpPr>
          <p:spPr>
            <a:xfrm>
              <a:off x="8728339" y="4042025"/>
              <a:ext cx="148019" cy="98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433" fill="norm" stroke="1" extrusionOk="0">
                  <a:moveTo>
                    <a:pt x="2244" y="0"/>
                  </a:moveTo>
                  <a:cubicBezTo>
                    <a:pt x="1331" y="1838"/>
                    <a:pt x="418" y="3677"/>
                    <a:pt x="114" y="6894"/>
                  </a:cubicBezTo>
                  <a:cubicBezTo>
                    <a:pt x="-190" y="10111"/>
                    <a:pt x="114" y="14706"/>
                    <a:pt x="1027" y="17464"/>
                  </a:cubicBezTo>
                  <a:cubicBezTo>
                    <a:pt x="1940" y="20221"/>
                    <a:pt x="3461" y="21140"/>
                    <a:pt x="5742" y="21370"/>
                  </a:cubicBezTo>
                  <a:cubicBezTo>
                    <a:pt x="8024" y="21600"/>
                    <a:pt x="11066" y="21140"/>
                    <a:pt x="13348" y="20911"/>
                  </a:cubicBezTo>
                  <a:cubicBezTo>
                    <a:pt x="15630" y="20681"/>
                    <a:pt x="17151" y="20681"/>
                    <a:pt x="18520" y="19302"/>
                  </a:cubicBezTo>
                  <a:cubicBezTo>
                    <a:pt x="19889" y="17923"/>
                    <a:pt x="21106" y="15166"/>
                    <a:pt x="21258" y="12868"/>
                  </a:cubicBezTo>
                  <a:cubicBezTo>
                    <a:pt x="21410" y="10570"/>
                    <a:pt x="20497" y="8732"/>
                    <a:pt x="19585" y="6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" name="Line"/>
            <p:cNvSpPr/>
            <p:nvPr/>
          </p:nvSpPr>
          <p:spPr>
            <a:xfrm>
              <a:off x="8922544" y="4049323"/>
              <a:ext cx="75407" cy="119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061" fill="norm" stroke="1" extrusionOk="0">
                  <a:moveTo>
                    <a:pt x="5175" y="8771"/>
                  </a:moveTo>
                  <a:cubicBezTo>
                    <a:pt x="4575" y="10633"/>
                    <a:pt x="3975" y="12495"/>
                    <a:pt x="3075" y="14916"/>
                  </a:cubicBezTo>
                  <a:cubicBezTo>
                    <a:pt x="2175" y="17336"/>
                    <a:pt x="975" y="20316"/>
                    <a:pt x="375" y="20874"/>
                  </a:cubicBezTo>
                  <a:cubicBezTo>
                    <a:pt x="-225" y="21433"/>
                    <a:pt x="-225" y="19571"/>
                    <a:pt x="1275" y="16219"/>
                  </a:cubicBezTo>
                  <a:cubicBezTo>
                    <a:pt x="2775" y="12867"/>
                    <a:pt x="5775" y="8026"/>
                    <a:pt x="8175" y="4861"/>
                  </a:cubicBezTo>
                  <a:cubicBezTo>
                    <a:pt x="10575" y="1695"/>
                    <a:pt x="12375" y="205"/>
                    <a:pt x="14475" y="19"/>
                  </a:cubicBezTo>
                  <a:cubicBezTo>
                    <a:pt x="16575" y="-167"/>
                    <a:pt x="18975" y="950"/>
                    <a:pt x="20175" y="4674"/>
                  </a:cubicBezTo>
                  <a:cubicBezTo>
                    <a:pt x="21375" y="8399"/>
                    <a:pt x="21375" y="14730"/>
                    <a:pt x="21375" y="210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" name="Line"/>
            <p:cNvSpPr/>
            <p:nvPr/>
          </p:nvSpPr>
          <p:spPr>
            <a:xfrm>
              <a:off x="9112250" y="4162675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" name="Line"/>
            <p:cNvSpPr/>
            <p:nvPr/>
          </p:nvSpPr>
          <p:spPr>
            <a:xfrm>
              <a:off x="9560471" y="4100458"/>
              <a:ext cx="212180" cy="546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549" fill="norm" stroke="1" extrusionOk="0">
                  <a:moveTo>
                    <a:pt x="3474" y="5453"/>
                  </a:moveTo>
                  <a:cubicBezTo>
                    <a:pt x="3260" y="8456"/>
                    <a:pt x="3046" y="11458"/>
                    <a:pt x="2725" y="14002"/>
                  </a:cubicBezTo>
                  <a:cubicBezTo>
                    <a:pt x="2404" y="16545"/>
                    <a:pt x="1977" y="18630"/>
                    <a:pt x="1549" y="19881"/>
                  </a:cubicBezTo>
                  <a:cubicBezTo>
                    <a:pt x="1121" y="21132"/>
                    <a:pt x="693" y="21549"/>
                    <a:pt x="373" y="21549"/>
                  </a:cubicBezTo>
                  <a:cubicBezTo>
                    <a:pt x="52" y="21549"/>
                    <a:pt x="-162" y="21132"/>
                    <a:pt x="159" y="19256"/>
                  </a:cubicBezTo>
                  <a:cubicBezTo>
                    <a:pt x="480" y="17379"/>
                    <a:pt x="1335" y="14043"/>
                    <a:pt x="2404" y="11374"/>
                  </a:cubicBezTo>
                  <a:cubicBezTo>
                    <a:pt x="3474" y="8706"/>
                    <a:pt x="4757" y="6704"/>
                    <a:pt x="6468" y="5078"/>
                  </a:cubicBezTo>
                  <a:cubicBezTo>
                    <a:pt x="8179" y="3452"/>
                    <a:pt x="10317" y="2201"/>
                    <a:pt x="12135" y="1408"/>
                  </a:cubicBezTo>
                  <a:cubicBezTo>
                    <a:pt x="13953" y="616"/>
                    <a:pt x="15450" y="283"/>
                    <a:pt x="16733" y="116"/>
                  </a:cubicBezTo>
                  <a:cubicBezTo>
                    <a:pt x="18016" y="-51"/>
                    <a:pt x="19086" y="-51"/>
                    <a:pt x="19941" y="199"/>
                  </a:cubicBezTo>
                  <a:cubicBezTo>
                    <a:pt x="20796" y="449"/>
                    <a:pt x="21438" y="950"/>
                    <a:pt x="21438" y="1617"/>
                  </a:cubicBezTo>
                  <a:cubicBezTo>
                    <a:pt x="21438" y="2284"/>
                    <a:pt x="20796" y="3118"/>
                    <a:pt x="18872" y="3910"/>
                  </a:cubicBezTo>
                  <a:cubicBezTo>
                    <a:pt x="16947" y="4703"/>
                    <a:pt x="13739" y="5453"/>
                    <a:pt x="11493" y="5829"/>
                  </a:cubicBezTo>
                  <a:cubicBezTo>
                    <a:pt x="9248" y="6204"/>
                    <a:pt x="7965" y="6204"/>
                    <a:pt x="6682" y="6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" name="Line"/>
            <p:cNvSpPr/>
            <p:nvPr/>
          </p:nvSpPr>
          <p:spPr>
            <a:xfrm>
              <a:off x="9655402" y="3859992"/>
              <a:ext cx="98199" cy="124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600" fill="norm" stroke="1" extrusionOk="0">
                  <a:moveTo>
                    <a:pt x="3398" y="16108"/>
                  </a:moveTo>
                  <a:cubicBezTo>
                    <a:pt x="3398" y="14278"/>
                    <a:pt x="3398" y="12447"/>
                    <a:pt x="2708" y="12447"/>
                  </a:cubicBezTo>
                  <a:cubicBezTo>
                    <a:pt x="2019" y="12447"/>
                    <a:pt x="640" y="14278"/>
                    <a:pt x="181" y="14095"/>
                  </a:cubicBezTo>
                  <a:cubicBezTo>
                    <a:pt x="-279" y="13912"/>
                    <a:pt x="181" y="11715"/>
                    <a:pt x="1100" y="9519"/>
                  </a:cubicBezTo>
                  <a:cubicBezTo>
                    <a:pt x="2019" y="7322"/>
                    <a:pt x="3398" y="5125"/>
                    <a:pt x="4776" y="3295"/>
                  </a:cubicBezTo>
                  <a:cubicBezTo>
                    <a:pt x="6155" y="1464"/>
                    <a:pt x="7534" y="0"/>
                    <a:pt x="8912" y="0"/>
                  </a:cubicBezTo>
                  <a:cubicBezTo>
                    <a:pt x="10291" y="0"/>
                    <a:pt x="11670" y="1464"/>
                    <a:pt x="12819" y="4393"/>
                  </a:cubicBezTo>
                  <a:cubicBezTo>
                    <a:pt x="13968" y="7322"/>
                    <a:pt x="14887" y="11715"/>
                    <a:pt x="16266" y="14827"/>
                  </a:cubicBezTo>
                  <a:cubicBezTo>
                    <a:pt x="17644" y="17939"/>
                    <a:pt x="19483" y="19769"/>
                    <a:pt x="213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" name="Line"/>
            <p:cNvSpPr/>
            <p:nvPr/>
          </p:nvSpPr>
          <p:spPr>
            <a:xfrm>
              <a:off x="9912350" y="4198098"/>
              <a:ext cx="95250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484"/>
                  </a:moveTo>
                  <a:cubicBezTo>
                    <a:pt x="5280" y="521"/>
                    <a:pt x="10560" y="-1443"/>
                    <a:pt x="14160" y="1502"/>
                  </a:cubicBezTo>
                  <a:cubicBezTo>
                    <a:pt x="17760" y="4448"/>
                    <a:pt x="19680" y="12302"/>
                    <a:pt x="21600" y="20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" name="Line"/>
            <p:cNvSpPr/>
            <p:nvPr/>
          </p:nvSpPr>
          <p:spPr>
            <a:xfrm>
              <a:off x="9937749" y="4283325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" name="Line"/>
            <p:cNvSpPr/>
            <p:nvPr/>
          </p:nvSpPr>
          <p:spPr>
            <a:xfrm>
              <a:off x="10210800" y="4054725"/>
              <a:ext cx="13970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82" y="4226"/>
                    <a:pt x="9164" y="8452"/>
                    <a:pt x="12764" y="12052"/>
                  </a:cubicBezTo>
                  <a:cubicBezTo>
                    <a:pt x="16364" y="15652"/>
                    <a:pt x="18982" y="1862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" name="Line"/>
            <p:cNvSpPr/>
            <p:nvPr/>
          </p:nvSpPr>
          <p:spPr>
            <a:xfrm>
              <a:off x="10166349" y="4105525"/>
              <a:ext cx="26035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44" y="686"/>
                    <a:pt x="18088" y="1371"/>
                    <a:pt x="15805" y="3514"/>
                  </a:cubicBezTo>
                  <a:cubicBezTo>
                    <a:pt x="13522" y="5657"/>
                    <a:pt x="10712" y="9257"/>
                    <a:pt x="7990" y="12514"/>
                  </a:cubicBezTo>
                  <a:cubicBezTo>
                    <a:pt x="5268" y="15771"/>
                    <a:pt x="2634" y="186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" name="Line"/>
            <p:cNvSpPr/>
            <p:nvPr/>
          </p:nvSpPr>
          <p:spPr>
            <a:xfrm>
              <a:off x="10186396" y="4010638"/>
              <a:ext cx="202204" cy="12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0982" fill="norm" stroke="1" extrusionOk="0">
                  <a:moveTo>
                    <a:pt x="2594" y="20982"/>
                  </a:moveTo>
                  <a:cubicBezTo>
                    <a:pt x="1244" y="13782"/>
                    <a:pt x="-106" y="6582"/>
                    <a:pt x="7" y="2982"/>
                  </a:cubicBezTo>
                  <a:cubicBezTo>
                    <a:pt x="119" y="-618"/>
                    <a:pt x="1694" y="-618"/>
                    <a:pt x="5519" y="1182"/>
                  </a:cubicBezTo>
                  <a:cubicBezTo>
                    <a:pt x="9344" y="2982"/>
                    <a:pt x="15419" y="6582"/>
                    <a:pt x="21494" y="10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" name="Line"/>
            <p:cNvSpPr/>
            <p:nvPr/>
          </p:nvSpPr>
          <p:spPr>
            <a:xfrm>
              <a:off x="10458449" y="4289675"/>
              <a:ext cx="381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" name="Line"/>
            <p:cNvSpPr/>
            <p:nvPr/>
          </p:nvSpPr>
          <p:spPr>
            <a:xfrm>
              <a:off x="1359791" y="4645005"/>
              <a:ext cx="262385" cy="368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8" h="21492" fill="norm" stroke="1" extrusionOk="0">
                  <a:moveTo>
                    <a:pt x="13091" y="4459"/>
                  </a:moveTo>
                  <a:cubicBezTo>
                    <a:pt x="13091" y="3348"/>
                    <a:pt x="13091" y="2237"/>
                    <a:pt x="12753" y="1435"/>
                  </a:cubicBezTo>
                  <a:cubicBezTo>
                    <a:pt x="12416" y="633"/>
                    <a:pt x="11741" y="139"/>
                    <a:pt x="10391" y="386"/>
                  </a:cubicBezTo>
                  <a:cubicBezTo>
                    <a:pt x="9041" y="633"/>
                    <a:pt x="7016" y="1620"/>
                    <a:pt x="4991" y="3780"/>
                  </a:cubicBezTo>
                  <a:cubicBezTo>
                    <a:pt x="2966" y="5940"/>
                    <a:pt x="941" y="9273"/>
                    <a:pt x="266" y="11618"/>
                  </a:cubicBezTo>
                  <a:cubicBezTo>
                    <a:pt x="-409" y="13963"/>
                    <a:pt x="266" y="15321"/>
                    <a:pt x="1532" y="15999"/>
                  </a:cubicBezTo>
                  <a:cubicBezTo>
                    <a:pt x="2797" y="16678"/>
                    <a:pt x="4653" y="16678"/>
                    <a:pt x="7016" y="15999"/>
                  </a:cubicBezTo>
                  <a:cubicBezTo>
                    <a:pt x="9378" y="15321"/>
                    <a:pt x="12247" y="13963"/>
                    <a:pt x="14694" y="12173"/>
                  </a:cubicBezTo>
                  <a:cubicBezTo>
                    <a:pt x="17141" y="10383"/>
                    <a:pt x="19166" y="8162"/>
                    <a:pt x="20179" y="6372"/>
                  </a:cubicBezTo>
                  <a:cubicBezTo>
                    <a:pt x="21191" y="4582"/>
                    <a:pt x="21191" y="3225"/>
                    <a:pt x="20010" y="2114"/>
                  </a:cubicBezTo>
                  <a:cubicBezTo>
                    <a:pt x="18828" y="1003"/>
                    <a:pt x="16466" y="139"/>
                    <a:pt x="14357" y="15"/>
                  </a:cubicBezTo>
                  <a:cubicBezTo>
                    <a:pt x="12247" y="-108"/>
                    <a:pt x="10391" y="509"/>
                    <a:pt x="9041" y="1373"/>
                  </a:cubicBezTo>
                  <a:cubicBezTo>
                    <a:pt x="7691" y="2237"/>
                    <a:pt x="6847" y="3348"/>
                    <a:pt x="6510" y="4582"/>
                  </a:cubicBezTo>
                  <a:cubicBezTo>
                    <a:pt x="6172" y="5817"/>
                    <a:pt x="6341" y="7174"/>
                    <a:pt x="7860" y="8964"/>
                  </a:cubicBezTo>
                  <a:cubicBezTo>
                    <a:pt x="9378" y="10754"/>
                    <a:pt x="12247" y="12975"/>
                    <a:pt x="14019" y="14580"/>
                  </a:cubicBezTo>
                  <a:cubicBezTo>
                    <a:pt x="15791" y="16185"/>
                    <a:pt x="16466" y="17172"/>
                    <a:pt x="16888" y="18159"/>
                  </a:cubicBezTo>
                  <a:cubicBezTo>
                    <a:pt x="17310" y="19147"/>
                    <a:pt x="17478" y="20134"/>
                    <a:pt x="17816" y="20690"/>
                  </a:cubicBezTo>
                  <a:cubicBezTo>
                    <a:pt x="18154" y="21245"/>
                    <a:pt x="18660" y="21369"/>
                    <a:pt x="19166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" name="Line"/>
            <p:cNvSpPr/>
            <p:nvPr/>
          </p:nvSpPr>
          <p:spPr>
            <a:xfrm>
              <a:off x="1739900" y="4624284"/>
              <a:ext cx="90112" cy="478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497" fill="norm" stroke="1" extrusionOk="0">
                  <a:moveTo>
                    <a:pt x="1507" y="1515"/>
                  </a:moveTo>
                  <a:cubicBezTo>
                    <a:pt x="3014" y="1039"/>
                    <a:pt x="4521" y="563"/>
                    <a:pt x="6530" y="278"/>
                  </a:cubicBezTo>
                  <a:cubicBezTo>
                    <a:pt x="8540" y="-8"/>
                    <a:pt x="11051" y="-103"/>
                    <a:pt x="13060" y="135"/>
                  </a:cubicBezTo>
                  <a:cubicBezTo>
                    <a:pt x="15070" y="373"/>
                    <a:pt x="16577" y="944"/>
                    <a:pt x="18084" y="2419"/>
                  </a:cubicBezTo>
                  <a:cubicBezTo>
                    <a:pt x="19591" y="3893"/>
                    <a:pt x="21098" y="6272"/>
                    <a:pt x="21349" y="8937"/>
                  </a:cubicBezTo>
                  <a:cubicBezTo>
                    <a:pt x="21600" y="11601"/>
                    <a:pt x="20595" y="14551"/>
                    <a:pt x="16828" y="16692"/>
                  </a:cubicBezTo>
                  <a:cubicBezTo>
                    <a:pt x="13060" y="18833"/>
                    <a:pt x="6530" y="20165"/>
                    <a:pt x="0" y="214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" name="Line"/>
            <p:cNvSpPr/>
            <p:nvPr/>
          </p:nvSpPr>
          <p:spPr>
            <a:xfrm>
              <a:off x="2247900" y="4721475"/>
              <a:ext cx="38100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00" y="2824"/>
                    <a:pt x="19200" y="5647"/>
                    <a:pt x="15600" y="9247"/>
                  </a:cubicBezTo>
                  <a:cubicBezTo>
                    <a:pt x="12000" y="12847"/>
                    <a:pt x="6000" y="172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" name="Line"/>
            <p:cNvSpPr/>
            <p:nvPr/>
          </p:nvSpPr>
          <p:spPr>
            <a:xfrm>
              <a:off x="2247900" y="4603156"/>
              <a:ext cx="228600" cy="175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fill="norm" stroke="1" extrusionOk="0">
                  <a:moveTo>
                    <a:pt x="0" y="21317"/>
                  </a:moveTo>
                  <a:cubicBezTo>
                    <a:pt x="4000" y="15403"/>
                    <a:pt x="8000" y="9488"/>
                    <a:pt x="11300" y="5760"/>
                  </a:cubicBezTo>
                  <a:cubicBezTo>
                    <a:pt x="14600" y="2031"/>
                    <a:pt x="17200" y="488"/>
                    <a:pt x="18800" y="103"/>
                  </a:cubicBezTo>
                  <a:cubicBezTo>
                    <a:pt x="20400" y="-283"/>
                    <a:pt x="21000" y="488"/>
                    <a:pt x="21600" y="12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" name="Line"/>
            <p:cNvSpPr/>
            <p:nvPr/>
          </p:nvSpPr>
          <p:spPr>
            <a:xfrm>
              <a:off x="2235200" y="4848475"/>
              <a:ext cx="30480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50" y="17100"/>
                    <a:pt x="7500" y="12600"/>
                    <a:pt x="11100" y="9000"/>
                  </a:cubicBezTo>
                  <a:cubicBezTo>
                    <a:pt x="14700" y="5400"/>
                    <a:pt x="1815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" name="Line"/>
            <p:cNvSpPr/>
            <p:nvPr/>
          </p:nvSpPr>
          <p:spPr>
            <a:xfrm>
              <a:off x="2523280" y="4861175"/>
              <a:ext cx="2942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3927"/>
                    <a:pt x="2735" y="7855"/>
                    <a:pt x="575" y="11455"/>
                  </a:cubicBezTo>
                  <a:cubicBezTo>
                    <a:pt x="-1585" y="15055"/>
                    <a:pt x="2735" y="18327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" name="Line"/>
            <p:cNvSpPr/>
            <p:nvPr/>
          </p:nvSpPr>
          <p:spPr>
            <a:xfrm>
              <a:off x="2533650" y="4778625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" name="Line"/>
            <p:cNvSpPr/>
            <p:nvPr/>
          </p:nvSpPr>
          <p:spPr>
            <a:xfrm>
              <a:off x="2607028" y="4829425"/>
              <a:ext cx="167923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600" fill="norm" stroke="1" extrusionOk="0">
                  <a:moveTo>
                    <a:pt x="2790" y="0"/>
                  </a:moveTo>
                  <a:cubicBezTo>
                    <a:pt x="2790" y="4608"/>
                    <a:pt x="2790" y="9216"/>
                    <a:pt x="2655" y="12240"/>
                  </a:cubicBezTo>
                  <a:cubicBezTo>
                    <a:pt x="2520" y="15264"/>
                    <a:pt x="2250" y="16704"/>
                    <a:pt x="1710" y="18000"/>
                  </a:cubicBezTo>
                  <a:cubicBezTo>
                    <a:pt x="1170" y="19296"/>
                    <a:pt x="360" y="20448"/>
                    <a:pt x="90" y="20016"/>
                  </a:cubicBezTo>
                  <a:cubicBezTo>
                    <a:pt x="-180" y="19584"/>
                    <a:pt x="90" y="17568"/>
                    <a:pt x="1845" y="14256"/>
                  </a:cubicBezTo>
                  <a:cubicBezTo>
                    <a:pt x="3600" y="10944"/>
                    <a:pt x="6840" y="6336"/>
                    <a:pt x="9270" y="3888"/>
                  </a:cubicBezTo>
                  <a:cubicBezTo>
                    <a:pt x="11700" y="1440"/>
                    <a:pt x="13320" y="1152"/>
                    <a:pt x="14265" y="1728"/>
                  </a:cubicBezTo>
                  <a:cubicBezTo>
                    <a:pt x="15210" y="2304"/>
                    <a:pt x="15480" y="3744"/>
                    <a:pt x="15750" y="6048"/>
                  </a:cubicBezTo>
                  <a:cubicBezTo>
                    <a:pt x="16020" y="8352"/>
                    <a:pt x="16290" y="11520"/>
                    <a:pt x="17235" y="14256"/>
                  </a:cubicBezTo>
                  <a:cubicBezTo>
                    <a:pt x="18180" y="16992"/>
                    <a:pt x="19800" y="19296"/>
                    <a:pt x="214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" name="Line"/>
            <p:cNvSpPr/>
            <p:nvPr/>
          </p:nvSpPr>
          <p:spPr>
            <a:xfrm>
              <a:off x="2860419" y="4668876"/>
              <a:ext cx="185875" cy="32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254" fill="norm" stroke="1" extrusionOk="0">
                  <a:moveTo>
                    <a:pt x="13499" y="13079"/>
                  </a:moveTo>
                  <a:cubicBezTo>
                    <a:pt x="13742" y="12382"/>
                    <a:pt x="13984" y="11685"/>
                    <a:pt x="13135" y="11337"/>
                  </a:cubicBezTo>
                  <a:cubicBezTo>
                    <a:pt x="12286" y="10988"/>
                    <a:pt x="10344" y="10988"/>
                    <a:pt x="8160" y="11615"/>
                  </a:cubicBezTo>
                  <a:cubicBezTo>
                    <a:pt x="5975" y="12243"/>
                    <a:pt x="3548" y="13497"/>
                    <a:pt x="2092" y="14821"/>
                  </a:cubicBezTo>
                  <a:cubicBezTo>
                    <a:pt x="636" y="16145"/>
                    <a:pt x="151" y="17538"/>
                    <a:pt x="29" y="18653"/>
                  </a:cubicBezTo>
                  <a:cubicBezTo>
                    <a:pt x="-92" y="19768"/>
                    <a:pt x="151" y="20604"/>
                    <a:pt x="1000" y="21022"/>
                  </a:cubicBezTo>
                  <a:cubicBezTo>
                    <a:pt x="1850" y="21440"/>
                    <a:pt x="3306" y="21440"/>
                    <a:pt x="6339" y="19768"/>
                  </a:cubicBezTo>
                  <a:cubicBezTo>
                    <a:pt x="9373" y="18095"/>
                    <a:pt x="13984" y="14751"/>
                    <a:pt x="16897" y="11476"/>
                  </a:cubicBezTo>
                  <a:cubicBezTo>
                    <a:pt x="19809" y="8201"/>
                    <a:pt x="21023" y="4996"/>
                    <a:pt x="21265" y="3115"/>
                  </a:cubicBezTo>
                  <a:cubicBezTo>
                    <a:pt x="21508" y="1234"/>
                    <a:pt x="20780" y="676"/>
                    <a:pt x="19809" y="328"/>
                  </a:cubicBezTo>
                  <a:cubicBezTo>
                    <a:pt x="18838" y="-21"/>
                    <a:pt x="17625" y="-160"/>
                    <a:pt x="16897" y="258"/>
                  </a:cubicBezTo>
                  <a:cubicBezTo>
                    <a:pt x="16169" y="676"/>
                    <a:pt x="15926" y="1652"/>
                    <a:pt x="15441" y="4230"/>
                  </a:cubicBezTo>
                  <a:cubicBezTo>
                    <a:pt x="14955" y="6808"/>
                    <a:pt x="14227" y="10988"/>
                    <a:pt x="14591" y="13845"/>
                  </a:cubicBezTo>
                  <a:cubicBezTo>
                    <a:pt x="14955" y="16702"/>
                    <a:pt x="16411" y="18235"/>
                    <a:pt x="17868" y="197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" name="Line"/>
            <p:cNvSpPr/>
            <p:nvPr/>
          </p:nvSpPr>
          <p:spPr>
            <a:xfrm>
              <a:off x="3676717" y="4649508"/>
              <a:ext cx="145984" cy="346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437" fill="norm" stroke="1" extrusionOk="0">
                  <a:moveTo>
                    <a:pt x="21282" y="524"/>
                  </a:moveTo>
                  <a:cubicBezTo>
                    <a:pt x="19739" y="262"/>
                    <a:pt x="18196" y="0"/>
                    <a:pt x="16653" y="0"/>
                  </a:cubicBezTo>
                  <a:cubicBezTo>
                    <a:pt x="15111" y="0"/>
                    <a:pt x="13568" y="262"/>
                    <a:pt x="10945" y="1375"/>
                  </a:cubicBezTo>
                  <a:cubicBezTo>
                    <a:pt x="8322" y="2487"/>
                    <a:pt x="4619" y="4451"/>
                    <a:pt x="2459" y="7135"/>
                  </a:cubicBezTo>
                  <a:cubicBezTo>
                    <a:pt x="299" y="9818"/>
                    <a:pt x="-318" y="13222"/>
                    <a:pt x="145" y="15775"/>
                  </a:cubicBezTo>
                  <a:cubicBezTo>
                    <a:pt x="608" y="18327"/>
                    <a:pt x="2151" y="20029"/>
                    <a:pt x="4465" y="20815"/>
                  </a:cubicBezTo>
                  <a:cubicBezTo>
                    <a:pt x="6779" y="21600"/>
                    <a:pt x="9865" y="21469"/>
                    <a:pt x="12951" y="21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" name="Line"/>
            <p:cNvSpPr/>
            <p:nvPr/>
          </p:nvSpPr>
          <p:spPr>
            <a:xfrm>
              <a:off x="3917386" y="4677025"/>
              <a:ext cx="19615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009"/>
                    <a:pt x="2735" y="10017"/>
                    <a:pt x="575" y="13617"/>
                  </a:cubicBezTo>
                  <a:cubicBezTo>
                    <a:pt x="-1585" y="17217"/>
                    <a:pt x="2735" y="19409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" name="Line"/>
            <p:cNvSpPr/>
            <p:nvPr/>
          </p:nvSpPr>
          <p:spPr>
            <a:xfrm>
              <a:off x="3994150" y="4804025"/>
              <a:ext cx="1778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" name="Line"/>
            <p:cNvSpPr/>
            <p:nvPr/>
          </p:nvSpPr>
          <p:spPr>
            <a:xfrm>
              <a:off x="4233333" y="4683375"/>
              <a:ext cx="160868" cy="230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26" y="5350"/>
                    <a:pt x="17053" y="10701"/>
                    <a:pt x="15063" y="14169"/>
                  </a:cubicBezTo>
                  <a:cubicBezTo>
                    <a:pt x="13074" y="17637"/>
                    <a:pt x="11368" y="19222"/>
                    <a:pt x="9805" y="20213"/>
                  </a:cubicBezTo>
                  <a:cubicBezTo>
                    <a:pt x="8242" y="21204"/>
                    <a:pt x="6821" y="21600"/>
                    <a:pt x="5400" y="21600"/>
                  </a:cubicBezTo>
                  <a:cubicBezTo>
                    <a:pt x="3979" y="21600"/>
                    <a:pt x="2558" y="21204"/>
                    <a:pt x="1563" y="20411"/>
                  </a:cubicBezTo>
                  <a:cubicBezTo>
                    <a:pt x="568" y="19618"/>
                    <a:pt x="0" y="18429"/>
                    <a:pt x="0" y="17141"/>
                  </a:cubicBezTo>
                  <a:cubicBezTo>
                    <a:pt x="0" y="15853"/>
                    <a:pt x="568" y="14466"/>
                    <a:pt x="1705" y="13772"/>
                  </a:cubicBezTo>
                  <a:cubicBezTo>
                    <a:pt x="2842" y="13079"/>
                    <a:pt x="4547" y="13079"/>
                    <a:pt x="6963" y="13772"/>
                  </a:cubicBezTo>
                  <a:cubicBezTo>
                    <a:pt x="9379" y="14466"/>
                    <a:pt x="12505" y="15853"/>
                    <a:pt x="14921" y="17042"/>
                  </a:cubicBezTo>
                  <a:cubicBezTo>
                    <a:pt x="17337" y="18231"/>
                    <a:pt x="19042" y="19222"/>
                    <a:pt x="20747" y="202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" name="Line"/>
            <p:cNvSpPr/>
            <p:nvPr/>
          </p:nvSpPr>
          <p:spPr>
            <a:xfrm>
              <a:off x="4502150" y="4626225"/>
              <a:ext cx="10461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9" h="21600" fill="norm" stroke="1" extrusionOk="0">
                  <a:moveTo>
                    <a:pt x="0" y="0"/>
                  </a:moveTo>
                  <a:cubicBezTo>
                    <a:pt x="2077" y="0"/>
                    <a:pt x="4154" y="0"/>
                    <a:pt x="7062" y="692"/>
                  </a:cubicBezTo>
                  <a:cubicBezTo>
                    <a:pt x="9969" y="1385"/>
                    <a:pt x="13708" y="2769"/>
                    <a:pt x="16615" y="5123"/>
                  </a:cubicBezTo>
                  <a:cubicBezTo>
                    <a:pt x="19523" y="7477"/>
                    <a:pt x="21600" y="10800"/>
                    <a:pt x="19938" y="13708"/>
                  </a:cubicBezTo>
                  <a:cubicBezTo>
                    <a:pt x="18277" y="16615"/>
                    <a:pt x="12877" y="19108"/>
                    <a:pt x="74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" name="Line"/>
            <p:cNvSpPr/>
            <p:nvPr/>
          </p:nvSpPr>
          <p:spPr>
            <a:xfrm>
              <a:off x="4991826" y="4690733"/>
              <a:ext cx="215174" cy="252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514" fill="norm" stroke="1" extrusionOk="0">
                  <a:moveTo>
                    <a:pt x="21527" y="2614"/>
                  </a:moveTo>
                  <a:cubicBezTo>
                    <a:pt x="21527" y="1714"/>
                    <a:pt x="21527" y="814"/>
                    <a:pt x="20892" y="364"/>
                  </a:cubicBezTo>
                  <a:cubicBezTo>
                    <a:pt x="20256" y="-86"/>
                    <a:pt x="18986" y="-86"/>
                    <a:pt x="17398" y="184"/>
                  </a:cubicBezTo>
                  <a:cubicBezTo>
                    <a:pt x="15809" y="454"/>
                    <a:pt x="13903" y="994"/>
                    <a:pt x="11151" y="2704"/>
                  </a:cubicBezTo>
                  <a:cubicBezTo>
                    <a:pt x="8398" y="4414"/>
                    <a:pt x="4798" y="7294"/>
                    <a:pt x="2786" y="9814"/>
                  </a:cubicBezTo>
                  <a:cubicBezTo>
                    <a:pt x="774" y="12334"/>
                    <a:pt x="351" y="14494"/>
                    <a:pt x="139" y="16024"/>
                  </a:cubicBezTo>
                  <a:cubicBezTo>
                    <a:pt x="-73" y="17554"/>
                    <a:pt x="-73" y="18454"/>
                    <a:pt x="351" y="19264"/>
                  </a:cubicBezTo>
                  <a:cubicBezTo>
                    <a:pt x="774" y="20074"/>
                    <a:pt x="1621" y="20794"/>
                    <a:pt x="4162" y="21154"/>
                  </a:cubicBezTo>
                  <a:cubicBezTo>
                    <a:pt x="6703" y="21514"/>
                    <a:pt x="10939" y="21514"/>
                    <a:pt x="15174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" name="Line"/>
            <p:cNvSpPr/>
            <p:nvPr/>
          </p:nvSpPr>
          <p:spPr>
            <a:xfrm>
              <a:off x="5340350" y="4670675"/>
              <a:ext cx="31750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286"/>
                    <a:pt x="7200" y="8571"/>
                    <a:pt x="3600" y="12171"/>
                  </a:cubicBezTo>
                  <a:cubicBezTo>
                    <a:pt x="0" y="15771"/>
                    <a:pt x="0" y="186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" name="Line"/>
            <p:cNvSpPr/>
            <p:nvPr/>
          </p:nvSpPr>
          <p:spPr>
            <a:xfrm>
              <a:off x="5289550" y="4601770"/>
              <a:ext cx="222250" cy="68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8" fill="norm" stroke="1" extrusionOk="0">
                  <a:moveTo>
                    <a:pt x="0" y="21308"/>
                  </a:moveTo>
                  <a:cubicBezTo>
                    <a:pt x="2263" y="15417"/>
                    <a:pt x="4526" y="9526"/>
                    <a:pt x="7714" y="5599"/>
                  </a:cubicBezTo>
                  <a:cubicBezTo>
                    <a:pt x="10903" y="1672"/>
                    <a:pt x="15017" y="-292"/>
                    <a:pt x="17486" y="35"/>
                  </a:cubicBezTo>
                  <a:cubicBezTo>
                    <a:pt x="19954" y="363"/>
                    <a:pt x="20777" y="2981"/>
                    <a:pt x="21600" y="55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" name="Line"/>
            <p:cNvSpPr/>
            <p:nvPr/>
          </p:nvSpPr>
          <p:spPr>
            <a:xfrm>
              <a:off x="5213350" y="4962775"/>
              <a:ext cx="254000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4954"/>
                  </a:moveTo>
                  <a:cubicBezTo>
                    <a:pt x="2880" y="18277"/>
                    <a:pt x="5760" y="21600"/>
                    <a:pt x="9360" y="19108"/>
                  </a:cubicBezTo>
                  <a:cubicBezTo>
                    <a:pt x="12960" y="16615"/>
                    <a:pt x="17280" y="830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" name="Line"/>
            <p:cNvSpPr/>
            <p:nvPr/>
          </p:nvSpPr>
          <p:spPr>
            <a:xfrm>
              <a:off x="5554787" y="4845482"/>
              <a:ext cx="58613" cy="155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5" h="21429" fill="norm" stroke="1" extrusionOk="0">
                  <a:moveTo>
                    <a:pt x="20625" y="413"/>
                  </a:moveTo>
                  <a:cubicBezTo>
                    <a:pt x="16901" y="121"/>
                    <a:pt x="13177" y="-171"/>
                    <a:pt x="9825" y="121"/>
                  </a:cubicBezTo>
                  <a:cubicBezTo>
                    <a:pt x="6473" y="413"/>
                    <a:pt x="3494" y="1288"/>
                    <a:pt x="1632" y="2602"/>
                  </a:cubicBezTo>
                  <a:cubicBezTo>
                    <a:pt x="-230" y="3915"/>
                    <a:pt x="-975" y="5667"/>
                    <a:pt x="2004" y="7564"/>
                  </a:cubicBezTo>
                  <a:cubicBezTo>
                    <a:pt x="4984" y="9461"/>
                    <a:pt x="11687" y="11505"/>
                    <a:pt x="15411" y="13256"/>
                  </a:cubicBezTo>
                  <a:cubicBezTo>
                    <a:pt x="19135" y="15007"/>
                    <a:pt x="19880" y="16467"/>
                    <a:pt x="18763" y="17634"/>
                  </a:cubicBezTo>
                  <a:cubicBezTo>
                    <a:pt x="17646" y="18802"/>
                    <a:pt x="14666" y="19678"/>
                    <a:pt x="11315" y="20261"/>
                  </a:cubicBezTo>
                  <a:cubicBezTo>
                    <a:pt x="7963" y="20845"/>
                    <a:pt x="4239" y="21137"/>
                    <a:pt x="515" y="21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" name="Line"/>
            <p:cNvSpPr/>
            <p:nvPr/>
          </p:nvSpPr>
          <p:spPr>
            <a:xfrm>
              <a:off x="6081408" y="4583663"/>
              <a:ext cx="319393" cy="396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406" fill="norm" stroke="1" extrusionOk="0">
                  <a:moveTo>
                    <a:pt x="15048" y="1612"/>
                  </a:moveTo>
                  <a:cubicBezTo>
                    <a:pt x="14480" y="1041"/>
                    <a:pt x="13911" y="469"/>
                    <a:pt x="13201" y="184"/>
                  </a:cubicBezTo>
                  <a:cubicBezTo>
                    <a:pt x="12490" y="-102"/>
                    <a:pt x="11638" y="-102"/>
                    <a:pt x="10714" y="527"/>
                  </a:cubicBezTo>
                  <a:cubicBezTo>
                    <a:pt x="9790" y="1155"/>
                    <a:pt x="8796" y="2412"/>
                    <a:pt x="8085" y="4698"/>
                  </a:cubicBezTo>
                  <a:cubicBezTo>
                    <a:pt x="7375" y="6984"/>
                    <a:pt x="6948" y="10298"/>
                    <a:pt x="6806" y="12812"/>
                  </a:cubicBezTo>
                  <a:cubicBezTo>
                    <a:pt x="6664" y="15327"/>
                    <a:pt x="6806" y="17041"/>
                    <a:pt x="6877" y="18241"/>
                  </a:cubicBezTo>
                  <a:cubicBezTo>
                    <a:pt x="6948" y="19441"/>
                    <a:pt x="6948" y="20127"/>
                    <a:pt x="6664" y="20641"/>
                  </a:cubicBezTo>
                  <a:cubicBezTo>
                    <a:pt x="6380" y="21155"/>
                    <a:pt x="5811" y="21498"/>
                    <a:pt x="4888" y="21384"/>
                  </a:cubicBezTo>
                  <a:cubicBezTo>
                    <a:pt x="3964" y="21269"/>
                    <a:pt x="2685" y="20698"/>
                    <a:pt x="1832" y="20184"/>
                  </a:cubicBezTo>
                  <a:cubicBezTo>
                    <a:pt x="980" y="19669"/>
                    <a:pt x="554" y="19212"/>
                    <a:pt x="269" y="18584"/>
                  </a:cubicBezTo>
                  <a:cubicBezTo>
                    <a:pt x="-15" y="17955"/>
                    <a:pt x="-157" y="17155"/>
                    <a:pt x="269" y="16527"/>
                  </a:cubicBezTo>
                  <a:cubicBezTo>
                    <a:pt x="696" y="15898"/>
                    <a:pt x="1690" y="15441"/>
                    <a:pt x="3680" y="14984"/>
                  </a:cubicBezTo>
                  <a:cubicBezTo>
                    <a:pt x="5669" y="14527"/>
                    <a:pt x="8654" y="14069"/>
                    <a:pt x="10501" y="13669"/>
                  </a:cubicBezTo>
                  <a:cubicBezTo>
                    <a:pt x="12348" y="13269"/>
                    <a:pt x="13059" y="12927"/>
                    <a:pt x="13059" y="12755"/>
                  </a:cubicBezTo>
                  <a:cubicBezTo>
                    <a:pt x="13059" y="12584"/>
                    <a:pt x="12348" y="12584"/>
                    <a:pt x="11638" y="12755"/>
                  </a:cubicBezTo>
                  <a:cubicBezTo>
                    <a:pt x="10927" y="12927"/>
                    <a:pt x="10217" y="13269"/>
                    <a:pt x="9577" y="13669"/>
                  </a:cubicBezTo>
                  <a:cubicBezTo>
                    <a:pt x="8938" y="14069"/>
                    <a:pt x="8369" y="14527"/>
                    <a:pt x="8014" y="15041"/>
                  </a:cubicBezTo>
                  <a:cubicBezTo>
                    <a:pt x="7659" y="15555"/>
                    <a:pt x="7517" y="16127"/>
                    <a:pt x="7517" y="16698"/>
                  </a:cubicBezTo>
                  <a:cubicBezTo>
                    <a:pt x="7517" y="17269"/>
                    <a:pt x="7659" y="17841"/>
                    <a:pt x="8085" y="18127"/>
                  </a:cubicBezTo>
                  <a:cubicBezTo>
                    <a:pt x="8511" y="18412"/>
                    <a:pt x="9222" y="18412"/>
                    <a:pt x="9719" y="18127"/>
                  </a:cubicBezTo>
                  <a:cubicBezTo>
                    <a:pt x="10217" y="17841"/>
                    <a:pt x="10501" y="17269"/>
                    <a:pt x="10714" y="16698"/>
                  </a:cubicBezTo>
                  <a:cubicBezTo>
                    <a:pt x="10927" y="16127"/>
                    <a:pt x="11069" y="15555"/>
                    <a:pt x="11354" y="15041"/>
                  </a:cubicBezTo>
                  <a:cubicBezTo>
                    <a:pt x="11638" y="14527"/>
                    <a:pt x="12064" y="14069"/>
                    <a:pt x="12490" y="14069"/>
                  </a:cubicBezTo>
                  <a:cubicBezTo>
                    <a:pt x="12917" y="14069"/>
                    <a:pt x="13343" y="14527"/>
                    <a:pt x="13982" y="15327"/>
                  </a:cubicBezTo>
                  <a:cubicBezTo>
                    <a:pt x="14622" y="16127"/>
                    <a:pt x="15475" y="17269"/>
                    <a:pt x="16114" y="18355"/>
                  </a:cubicBezTo>
                  <a:cubicBezTo>
                    <a:pt x="16754" y="19441"/>
                    <a:pt x="17180" y="20469"/>
                    <a:pt x="17109" y="20812"/>
                  </a:cubicBezTo>
                  <a:cubicBezTo>
                    <a:pt x="17038" y="21155"/>
                    <a:pt x="16469" y="20812"/>
                    <a:pt x="16114" y="20012"/>
                  </a:cubicBezTo>
                  <a:cubicBezTo>
                    <a:pt x="15759" y="19212"/>
                    <a:pt x="15617" y="17955"/>
                    <a:pt x="16540" y="16527"/>
                  </a:cubicBezTo>
                  <a:cubicBezTo>
                    <a:pt x="17464" y="15098"/>
                    <a:pt x="19454" y="13498"/>
                    <a:pt x="21443" y="118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" name="Line"/>
            <p:cNvSpPr/>
            <p:nvPr/>
          </p:nvSpPr>
          <p:spPr>
            <a:xfrm>
              <a:off x="6946900" y="4794854"/>
              <a:ext cx="143826" cy="430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529" fill="norm" stroke="1" extrusionOk="0">
                  <a:moveTo>
                    <a:pt x="7513" y="9988"/>
                  </a:moveTo>
                  <a:cubicBezTo>
                    <a:pt x="5948" y="12953"/>
                    <a:pt x="4383" y="15917"/>
                    <a:pt x="3600" y="17664"/>
                  </a:cubicBezTo>
                  <a:cubicBezTo>
                    <a:pt x="2817" y="19411"/>
                    <a:pt x="2817" y="19941"/>
                    <a:pt x="2817" y="20470"/>
                  </a:cubicBezTo>
                  <a:cubicBezTo>
                    <a:pt x="2817" y="21000"/>
                    <a:pt x="2817" y="21529"/>
                    <a:pt x="2817" y="21529"/>
                  </a:cubicBezTo>
                  <a:cubicBezTo>
                    <a:pt x="2817" y="21529"/>
                    <a:pt x="2817" y="21000"/>
                    <a:pt x="3287" y="18882"/>
                  </a:cubicBezTo>
                  <a:cubicBezTo>
                    <a:pt x="3757" y="16764"/>
                    <a:pt x="4696" y="13058"/>
                    <a:pt x="6417" y="9776"/>
                  </a:cubicBezTo>
                  <a:cubicBezTo>
                    <a:pt x="8139" y="6494"/>
                    <a:pt x="10643" y="3635"/>
                    <a:pt x="12522" y="2047"/>
                  </a:cubicBezTo>
                  <a:cubicBezTo>
                    <a:pt x="14400" y="458"/>
                    <a:pt x="15652" y="141"/>
                    <a:pt x="17061" y="35"/>
                  </a:cubicBezTo>
                  <a:cubicBezTo>
                    <a:pt x="18470" y="-71"/>
                    <a:pt x="20035" y="35"/>
                    <a:pt x="20817" y="723"/>
                  </a:cubicBezTo>
                  <a:cubicBezTo>
                    <a:pt x="21600" y="1411"/>
                    <a:pt x="21600" y="2682"/>
                    <a:pt x="18939" y="3635"/>
                  </a:cubicBezTo>
                  <a:cubicBezTo>
                    <a:pt x="16278" y="4588"/>
                    <a:pt x="10957" y="5223"/>
                    <a:pt x="7357" y="5488"/>
                  </a:cubicBezTo>
                  <a:cubicBezTo>
                    <a:pt x="3757" y="5753"/>
                    <a:pt x="1878" y="5647"/>
                    <a:pt x="0" y="5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" name="Line"/>
            <p:cNvSpPr/>
            <p:nvPr/>
          </p:nvSpPr>
          <p:spPr>
            <a:xfrm>
              <a:off x="7033365" y="4580689"/>
              <a:ext cx="97686" cy="109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0994" fill="norm" stroke="1" extrusionOk="0">
                  <a:moveTo>
                    <a:pt x="14315" y="5100"/>
                  </a:moveTo>
                  <a:cubicBezTo>
                    <a:pt x="11098" y="7952"/>
                    <a:pt x="7881" y="10805"/>
                    <a:pt x="5354" y="13251"/>
                  </a:cubicBezTo>
                  <a:cubicBezTo>
                    <a:pt x="2826" y="15696"/>
                    <a:pt x="988" y="17734"/>
                    <a:pt x="298" y="17734"/>
                  </a:cubicBezTo>
                  <a:cubicBezTo>
                    <a:pt x="-391" y="17734"/>
                    <a:pt x="69" y="15696"/>
                    <a:pt x="2137" y="12436"/>
                  </a:cubicBezTo>
                  <a:cubicBezTo>
                    <a:pt x="4205" y="9175"/>
                    <a:pt x="7881" y="4692"/>
                    <a:pt x="10869" y="2247"/>
                  </a:cubicBezTo>
                  <a:cubicBezTo>
                    <a:pt x="13856" y="-198"/>
                    <a:pt x="16154" y="-606"/>
                    <a:pt x="17303" y="820"/>
                  </a:cubicBezTo>
                  <a:cubicBezTo>
                    <a:pt x="18452" y="2247"/>
                    <a:pt x="18452" y="5507"/>
                    <a:pt x="18911" y="9175"/>
                  </a:cubicBezTo>
                  <a:cubicBezTo>
                    <a:pt x="19371" y="12843"/>
                    <a:pt x="20290" y="16919"/>
                    <a:pt x="21209" y="209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" name="Line"/>
            <p:cNvSpPr/>
            <p:nvPr/>
          </p:nvSpPr>
          <p:spPr>
            <a:xfrm>
              <a:off x="7245350" y="4924675"/>
              <a:ext cx="190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" name="Line"/>
            <p:cNvSpPr/>
            <p:nvPr/>
          </p:nvSpPr>
          <p:spPr>
            <a:xfrm>
              <a:off x="1403350" y="5511780"/>
              <a:ext cx="10598150" cy="505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6" fill="norm" stroke="1" extrusionOk="0">
                  <a:moveTo>
                    <a:pt x="0" y="960"/>
                  </a:moveTo>
                  <a:cubicBezTo>
                    <a:pt x="138" y="689"/>
                    <a:pt x="276" y="418"/>
                    <a:pt x="434" y="237"/>
                  </a:cubicBezTo>
                  <a:cubicBezTo>
                    <a:pt x="591" y="56"/>
                    <a:pt x="768" y="-34"/>
                    <a:pt x="940" y="11"/>
                  </a:cubicBezTo>
                  <a:cubicBezTo>
                    <a:pt x="1113" y="56"/>
                    <a:pt x="1281" y="237"/>
                    <a:pt x="1437" y="463"/>
                  </a:cubicBezTo>
                  <a:cubicBezTo>
                    <a:pt x="1592" y="689"/>
                    <a:pt x="1734" y="960"/>
                    <a:pt x="1887" y="1276"/>
                  </a:cubicBezTo>
                  <a:cubicBezTo>
                    <a:pt x="2041" y="1593"/>
                    <a:pt x="2204" y="1954"/>
                    <a:pt x="2371" y="2316"/>
                  </a:cubicBezTo>
                  <a:cubicBezTo>
                    <a:pt x="2537" y="2677"/>
                    <a:pt x="2705" y="3039"/>
                    <a:pt x="2877" y="3310"/>
                  </a:cubicBezTo>
                  <a:cubicBezTo>
                    <a:pt x="3050" y="3581"/>
                    <a:pt x="3227" y="3762"/>
                    <a:pt x="3391" y="3897"/>
                  </a:cubicBezTo>
                  <a:cubicBezTo>
                    <a:pt x="3555" y="4033"/>
                    <a:pt x="3706" y="4123"/>
                    <a:pt x="3852" y="4214"/>
                  </a:cubicBezTo>
                  <a:cubicBezTo>
                    <a:pt x="3999" y="4304"/>
                    <a:pt x="4141" y="4394"/>
                    <a:pt x="4288" y="4440"/>
                  </a:cubicBezTo>
                  <a:cubicBezTo>
                    <a:pt x="4435" y="4485"/>
                    <a:pt x="4586" y="4485"/>
                    <a:pt x="4737" y="4485"/>
                  </a:cubicBezTo>
                  <a:cubicBezTo>
                    <a:pt x="4888" y="4485"/>
                    <a:pt x="5039" y="4485"/>
                    <a:pt x="5196" y="4530"/>
                  </a:cubicBezTo>
                  <a:cubicBezTo>
                    <a:pt x="5354" y="4575"/>
                    <a:pt x="5518" y="4666"/>
                    <a:pt x="5679" y="4711"/>
                  </a:cubicBezTo>
                  <a:cubicBezTo>
                    <a:pt x="5841" y="4756"/>
                    <a:pt x="6001" y="4756"/>
                    <a:pt x="6158" y="4756"/>
                  </a:cubicBezTo>
                  <a:cubicBezTo>
                    <a:pt x="6316" y="4756"/>
                    <a:pt x="6471" y="4756"/>
                    <a:pt x="6626" y="4801"/>
                  </a:cubicBezTo>
                  <a:cubicBezTo>
                    <a:pt x="6782" y="4846"/>
                    <a:pt x="6937" y="4937"/>
                    <a:pt x="7094" y="5072"/>
                  </a:cubicBezTo>
                  <a:cubicBezTo>
                    <a:pt x="7252" y="5208"/>
                    <a:pt x="7411" y="5389"/>
                    <a:pt x="7562" y="5569"/>
                  </a:cubicBezTo>
                  <a:cubicBezTo>
                    <a:pt x="7713" y="5750"/>
                    <a:pt x="7856" y="5931"/>
                    <a:pt x="7998" y="6066"/>
                  </a:cubicBezTo>
                  <a:cubicBezTo>
                    <a:pt x="8140" y="6202"/>
                    <a:pt x="8283" y="6292"/>
                    <a:pt x="8427" y="6338"/>
                  </a:cubicBezTo>
                  <a:cubicBezTo>
                    <a:pt x="8572" y="6383"/>
                    <a:pt x="8719" y="6383"/>
                    <a:pt x="8876" y="6383"/>
                  </a:cubicBezTo>
                  <a:cubicBezTo>
                    <a:pt x="9033" y="6383"/>
                    <a:pt x="9202" y="6383"/>
                    <a:pt x="9366" y="6338"/>
                  </a:cubicBezTo>
                  <a:cubicBezTo>
                    <a:pt x="9530" y="6292"/>
                    <a:pt x="9689" y="6202"/>
                    <a:pt x="9853" y="6066"/>
                  </a:cubicBezTo>
                  <a:cubicBezTo>
                    <a:pt x="10017" y="5931"/>
                    <a:pt x="10185" y="5750"/>
                    <a:pt x="10356" y="5569"/>
                  </a:cubicBezTo>
                  <a:cubicBezTo>
                    <a:pt x="10526" y="5389"/>
                    <a:pt x="10699" y="5208"/>
                    <a:pt x="10878" y="5072"/>
                  </a:cubicBezTo>
                  <a:cubicBezTo>
                    <a:pt x="11057" y="4937"/>
                    <a:pt x="11242" y="4846"/>
                    <a:pt x="11428" y="4711"/>
                  </a:cubicBezTo>
                  <a:cubicBezTo>
                    <a:pt x="11613" y="4575"/>
                    <a:pt x="11799" y="4394"/>
                    <a:pt x="11988" y="4304"/>
                  </a:cubicBezTo>
                  <a:cubicBezTo>
                    <a:pt x="12178" y="4214"/>
                    <a:pt x="12372" y="4214"/>
                    <a:pt x="12562" y="4214"/>
                  </a:cubicBezTo>
                  <a:cubicBezTo>
                    <a:pt x="12752" y="4214"/>
                    <a:pt x="12938" y="4214"/>
                    <a:pt x="13097" y="4259"/>
                  </a:cubicBezTo>
                  <a:cubicBezTo>
                    <a:pt x="13257" y="4304"/>
                    <a:pt x="13391" y="4394"/>
                    <a:pt x="13522" y="4485"/>
                  </a:cubicBezTo>
                  <a:cubicBezTo>
                    <a:pt x="13654" y="4575"/>
                    <a:pt x="13783" y="4666"/>
                    <a:pt x="13917" y="4801"/>
                  </a:cubicBezTo>
                  <a:cubicBezTo>
                    <a:pt x="14051" y="4937"/>
                    <a:pt x="14189" y="5117"/>
                    <a:pt x="14331" y="5298"/>
                  </a:cubicBezTo>
                  <a:cubicBezTo>
                    <a:pt x="14473" y="5479"/>
                    <a:pt x="14620" y="5660"/>
                    <a:pt x="14762" y="5840"/>
                  </a:cubicBezTo>
                  <a:cubicBezTo>
                    <a:pt x="14905" y="6021"/>
                    <a:pt x="15043" y="6202"/>
                    <a:pt x="15183" y="6428"/>
                  </a:cubicBezTo>
                  <a:cubicBezTo>
                    <a:pt x="15323" y="6654"/>
                    <a:pt x="15466" y="6925"/>
                    <a:pt x="15612" y="7151"/>
                  </a:cubicBezTo>
                  <a:cubicBezTo>
                    <a:pt x="15759" y="7377"/>
                    <a:pt x="15910" y="7558"/>
                    <a:pt x="16061" y="7784"/>
                  </a:cubicBezTo>
                  <a:cubicBezTo>
                    <a:pt x="16212" y="8010"/>
                    <a:pt x="16363" y="8281"/>
                    <a:pt x="16518" y="8507"/>
                  </a:cubicBezTo>
                  <a:cubicBezTo>
                    <a:pt x="16673" y="8733"/>
                    <a:pt x="16833" y="8913"/>
                    <a:pt x="16986" y="9094"/>
                  </a:cubicBezTo>
                  <a:cubicBezTo>
                    <a:pt x="17139" y="9275"/>
                    <a:pt x="17286" y="9456"/>
                    <a:pt x="17441" y="9636"/>
                  </a:cubicBezTo>
                  <a:cubicBezTo>
                    <a:pt x="17597" y="9817"/>
                    <a:pt x="17761" y="9998"/>
                    <a:pt x="17918" y="10224"/>
                  </a:cubicBezTo>
                  <a:cubicBezTo>
                    <a:pt x="18075" y="10450"/>
                    <a:pt x="18226" y="10721"/>
                    <a:pt x="18388" y="10992"/>
                  </a:cubicBezTo>
                  <a:cubicBezTo>
                    <a:pt x="18550" y="11263"/>
                    <a:pt x="18723" y="11534"/>
                    <a:pt x="18884" y="11851"/>
                  </a:cubicBezTo>
                  <a:cubicBezTo>
                    <a:pt x="19046" y="12167"/>
                    <a:pt x="19197" y="12528"/>
                    <a:pt x="19355" y="12890"/>
                  </a:cubicBezTo>
                  <a:cubicBezTo>
                    <a:pt x="19512" y="13251"/>
                    <a:pt x="19676" y="13613"/>
                    <a:pt x="19827" y="13974"/>
                  </a:cubicBezTo>
                  <a:cubicBezTo>
                    <a:pt x="19978" y="14336"/>
                    <a:pt x="20116" y="14697"/>
                    <a:pt x="20297" y="15285"/>
                  </a:cubicBezTo>
                  <a:cubicBezTo>
                    <a:pt x="20478" y="15872"/>
                    <a:pt x="20703" y="16686"/>
                    <a:pt x="20905" y="17589"/>
                  </a:cubicBezTo>
                  <a:cubicBezTo>
                    <a:pt x="21108" y="18493"/>
                    <a:pt x="21289" y="19487"/>
                    <a:pt x="21402" y="20165"/>
                  </a:cubicBezTo>
                  <a:cubicBezTo>
                    <a:pt x="21514" y="20843"/>
                    <a:pt x="21557" y="21204"/>
                    <a:pt x="21600" y="21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" name="Line"/>
            <p:cNvSpPr/>
            <p:nvPr/>
          </p:nvSpPr>
          <p:spPr>
            <a:xfrm>
              <a:off x="1322916" y="5974349"/>
              <a:ext cx="189957" cy="546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524" fill="norm" stroke="1" extrusionOk="0">
                  <a:moveTo>
                    <a:pt x="5459" y="7680"/>
                  </a:moveTo>
                  <a:cubicBezTo>
                    <a:pt x="4747" y="8514"/>
                    <a:pt x="4035" y="9348"/>
                    <a:pt x="3442" y="10682"/>
                  </a:cubicBezTo>
                  <a:cubicBezTo>
                    <a:pt x="2848" y="12017"/>
                    <a:pt x="2374" y="13851"/>
                    <a:pt x="1899" y="15603"/>
                  </a:cubicBezTo>
                  <a:cubicBezTo>
                    <a:pt x="1424" y="17354"/>
                    <a:pt x="949" y="19022"/>
                    <a:pt x="712" y="20065"/>
                  </a:cubicBezTo>
                  <a:cubicBezTo>
                    <a:pt x="475" y="21107"/>
                    <a:pt x="475" y="21524"/>
                    <a:pt x="356" y="21524"/>
                  </a:cubicBezTo>
                  <a:cubicBezTo>
                    <a:pt x="237" y="21524"/>
                    <a:pt x="0" y="21107"/>
                    <a:pt x="0" y="19606"/>
                  </a:cubicBezTo>
                  <a:cubicBezTo>
                    <a:pt x="0" y="18105"/>
                    <a:pt x="237" y="15519"/>
                    <a:pt x="949" y="12809"/>
                  </a:cubicBezTo>
                  <a:cubicBezTo>
                    <a:pt x="1662" y="10099"/>
                    <a:pt x="2848" y="7263"/>
                    <a:pt x="4154" y="5345"/>
                  </a:cubicBezTo>
                  <a:cubicBezTo>
                    <a:pt x="5459" y="3427"/>
                    <a:pt x="6884" y="2426"/>
                    <a:pt x="8545" y="1675"/>
                  </a:cubicBezTo>
                  <a:cubicBezTo>
                    <a:pt x="10207" y="925"/>
                    <a:pt x="12105" y="424"/>
                    <a:pt x="13648" y="174"/>
                  </a:cubicBezTo>
                  <a:cubicBezTo>
                    <a:pt x="15191" y="-76"/>
                    <a:pt x="16378" y="-76"/>
                    <a:pt x="17684" y="299"/>
                  </a:cubicBezTo>
                  <a:cubicBezTo>
                    <a:pt x="18989" y="675"/>
                    <a:pt x="20413" y="1425"/>
                    <a:pt x="21007" y="2509"/>
                  </a:cubicBezTo>
                  <a:cubicBezTo>
                    <a:pt x="21600" y="3593"/>
                    <a:pt x="21363" y="5011"/>
                    <a:pt x="19701" y="6221"/>
                  </a:cubicBezTo>
                  <a:cubicBezTo>
                    <a:pt x="18040" y="7430"/>
                    <a:pt x="14954" y="8431"/>
                    <a:pt x="11987" y="9098"/>
                  </a:cubicBezTo>
                  <a:cubicBezTo>
                    <a:pt x="9020" y="9765"/>
                    <a:pt x="6171" y="10099"/>
                    <a:pt x="4154" y="10265"/>
                  </a:cubicBezTo>
                  <a:cubicBezTo>
                    <a:pt x="2136" y="10432"/>
                    <a:pt x="949" y="10432"/>
                    <a:pt x="475" y="10224"/>
                  </a:cubicBezTo>
                  <a:cubicBezTo>
                    <a:pt x="0" y="10015"/>
                    <a:pt x="237" y="9598"/>
                    <a:pt x="593" y="9306"/>
                  </a:cubicBezTo>
                  <a:cubicBezTo>
                    <a:pt x="949" y="9014"/>
                    <a:pt x="1424" y="8848"/>
                    <a:pt x="1899" y="8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" name="Line"/>
            <p:cNvSpPr/>
            <p:nvPr/>
          </p:nvSpPr>
          <p:spPr>
            <a:xfrm>
              <a:off x="1389187" y="5727860"/>
              <a:ext cx="122113" cy="168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476" fill="norm" stroke="1" extrusionOk="0">
                  <a:moveTo>
                    <a:pt x="12335" y="12566"/>
                  </a:moveTo>
                  <a:cubicBezTo>
                    <a:pt x="12335" y="11216"/>
                    <a:pt x="12335" y="9866"/>
                    <a:pt x="11785" y="9731"/>
                  </a:cubicBezTo>
                  <a:cubicBezTo>
                    <a:pt x="11236" y="9596"/>
                    <a:pt x="10138" y="10676"/>
                    <a:pt x="8857" y="12566"/>
                  </a:cubicBezTo>
                  <a:cubicBezTo>
                    <a:pt x="7575" y="14456"/>
                    <a:pt x="6111" y="17156"/>
                    <a:pt x="4646" y="18911"/>
                  </a:cubicBezTo>
                  <a:cubicBezTo>
                    <a:pt x="3182" y="20666"/>
                    <a:pt x="1718" y="21476"/>
                    <a:pt x="802" y="21071"/>
                  </a:cubicBezTo>
                  <a:cubicBezTo>
                    <a:pt x="-113" y="20666"/>
                    <a:pt x="-479" y="19046"/>
                    <a:pt x="985" y="16211"/>
                  </a:cubicBezTo>
                  <a:cubicBezTo>
                    <a:pt x="2450" y="13376"/>
                    <a:pt x="5745" y="9326"/>
                    <a:pt x="7941" y="6761"/>
                  </a:cubicBezTo>
                  <a:cubicBezTo>
                    <a:pt x="10138" y="4196"/>
                    <a:pt x="11236" y="3116"/>
                    <a:pt x="12701" y="2036"/>
                  </a:cubicBezTo>
                  <a:cubicBezTo>
                    <a:pt x="14165" y="956"/>
                    <a:pt x="15996" y="-124"/>
                    <a:pt x="17094" y="11"/>
                  </a:cubicBezTo>
                  <a:cubicBezTo>
                    <a:pt x="18192" y="146"/>
                    <a:pt x="18558" y="1496"/>
                    <a:pt x="18741" y="4601"/>
                  </a:cubicBezTo>
                  <a:cubicBezTo>
                    <a:pt x="18924" y="7706"/>
                    <a:pt x="18924" y="12566"/>
                    <a:pt x="19290" y="15671"/>
                  </a:cubicBezTo>
                  <a:cubicBezTo>
                    <a:pt x="19657" y="18776"/>
                    <a:pt x="20389" y="20126"/>
                    <a:pt x="21121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" name="Line"/>
            <p:cNvSpPr/>
            <p:nvPr/>
          </p:nvSpPr>
          <p:spPr>
            <a:xfrm>
              <a:off x="1670050" y="6048625"/>
              <a:ext cx="1460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35" y="0"/>
                    <a:pt x="11270" y="0"/>
                    <a:pt x="14870" y="3600"/>
                  </a:cubicBezTo>
                  <a:cubicBezTo>
                    <a:pt x="18470" y="7200"/>
                    <a:pt x="20035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" name="Line"/>
            <p:cNvSpPr/>
            <p:nvPr/>
          </p:nvSpPr>
          <p:spPr>
            <a:xfrm>
              <a:off x="1689100" y="6201025"/>
              <a:ext cx="1587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" name="Line"/>
            <p:cNvSpPr/>
            <p:nvPr/>
          </p:nvSpPr>
          <p:spPr>
            <a:xfrm>
              <a:off x="2184400" y="5959725"/>
              <a:ext cx="254000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60" y="3529"/>
                    <a:pt x="6120" y="7059"/>
                    <a:pt x="9360" y="10447"/>
                  </a:cubicBezTo>
                  <a:cubicBezTo>
                    <a:pt x="12600" y="13835"/>
                    <a:pt x="16020" y="17082"/>
                    <a:pt x="18090" y="18918"/>
                  </a:cubicBezTo>
                  <a:cubicBezTo>
                    <a:pt x="20160" y="20753"/>
                    <a:pt x="20880" y="2117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" name="Line"/>
            <p:cNvSpPr/>
            <p:nvPr/>
          </p:nvSpPr>
          <p:spPr>
            <a:xfrm>
              <a:off x="2266899" y="5940675"/>
              <a:ext cx="241351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fill="norm" stroke="1" extrusionOk="0">
                  <a:moveTo>
                    <a:pt x="21417" y="0"/>
                  </a:moveTo>
                  <a:cubicBezTo>
                    <a:pt x="19727" y="436"/>
                    <a:pt x="18036" y="873"/>
                    <a:pt x="16440" y="2564"/>
                  </a:cubicBezTo>
                  <a:cubicBezTo>
                    <a:pt x="14843" y="4255"/>
                    <a:pt x="13340" y="7200"/>
                    <a:pt x="11650" y="9927"/>
                  </a:cubicBezTo>
                  <a:cubicBezTo>
                    <a:pt x="9960" y="12655"/>
                    <a:pt x="8081" y="15164"/>
                    <a:pt x="6485" y="16855"/>
                  </a:cubicBezTo>
                  <a:cubicBezTo>
                    <a:pt x="4888" y="18545"/>
                    <a:pt x="3574" y="19418"/>
                    <a:pt x="2447" y="20073"/>
                  </a:cubicBezTo>
                  <a:cubicBezTo>
                    <a:pt x="1320" y="20727"/>
                    <a:pt x="380" y="21164"/>
                    <a:pt x="99" y="21382"/>
                  </a:cubicBezTo>
                  <a:cubicBezTo>
                    <a:pt x="-183" y="21600"/>
                    <a:pt x="193" y="21600"/>
                    <a:pt x="5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" name="Line"/>
            <p:cNvSpPr/>
            <p:nvPr/>
          </p:nvSpPr>
          <p:spPr>
            <a:xfrm>
              <a:off x="2178050" y="5832725"/>
              <a:ext cx="4254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2" y="16800"/>
                    <a:pt x="645" y="12000"/>
                    <a:pt x="1934" y="10200"/>
                  </a:cubicBezTo>
                  <a:cubicBezTo>
                    <a:pt x="3224" y="8400"/>
                    <a:pt x="5481" y="9600"/>
                    <a:pt x="8919" y="8400"/>
                  </a:cubicBezTo>
                  <a:cubicBezTo>
                    <a:pt x="12358" y="7200"/>
                    <a:pt x="16979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" name="Line"/>
            <p:cNvSpPr/>
            <p:nvPr/>
          </p:nvSpPr>
          <p:spPr>
            <a:xfrm>
              <a:off x="2984500" y="6134848"/>
              <a:ext cx="196850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6039" y="12302"/>
                    <a:pt x="12077" y="4448"/>
                    <a:pt x="15677" y="1502"/>
                  </a:cubicBezTo>
                  <a:cubicBezTo>
                    <a:pt x="19277" y="-1443"/>
                    <a:pt x="20439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" name="Line"/>
            <p:cNvSpPr/>
            <p:nvPr/>
          </p:nvSpPr>
          <p:spPr>
            <a:xfrm>
              <a:off x="3016250" y="6258175"/>
              <a:ext cx="1841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" name="Line"/>
            <p:cNvSpPr/>
            <p:nvPr/>
          </p:nvSpPr>
          <p:spPr>
            <a:xfrm>
              <a:off x="3727450" y="5947025"/>
              <a:ext cx="5715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2250"/>
                    <a:pt x="13600" y="4500"/>
                    <a:pt x="10000" y="8100"/>
                  </a:cubicBezTo>
                  <a:cubicBezTo>
                    <a:pt x="6400" y="11700"/>
                    <a:pt x="3200" y="166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" name="Line"/>
            <p:cNvSpPr/>
            <p:nvPr/>
          </p:nvSpPr>
          <p:spPr>
            <a:xfrm>
              <a:off x="3587750" y="6242798"/>
              <a:ext cx="317500" cy="47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0" fill="norm" stroke="1" extrusionOk="0">
                  <a:moveTo>
                    <a:pt x="0" y="20910"/>
                  </a:moveTo>
                  <a:cubicBezTo>
                    <a:pt x="2160" y="17153"/>
                    <a:pt x="4320" y="13397"/>
                    <a:pt x="7488" y="9640"/>
                  </a:cubicBezTo>
                  <a:cubicBezTo>
                    <a:pt x="10656" y="5884"/>
                    <a:pt x="14832" y="2127"/>
                    <a:pt x="17352" y="719"/>
                  </a:cubicBezTo>
                  <a:cubicBezTo>
                    <a:pt x="19872" y="-690"/>
                    <a:pt x="20736" y="249"/>
                    <a:pt x="21600" y="1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" name="Line"/>
            <p:cNvSpPr/>
            <p:nvPr/>
          </p:nvSpPr>
          <p:spPr>
            <a:xfrm>
              <a:off x="3635143" y="6377302"/>
              <a:ext cx="187052" cy="255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159" fill="norm" stroke="1" extrusionOk="0">
                  <a:moveTo>
                    <a:pt x="4031" y="6975"/>
                  </a:moveTo>
                  <a:cubicBezTo>
                    <a:pt x="3303" y="10136"/>
                    <a:pt x="2575" y="13297"/>
                    <a:pt x="2089" y="15404"/>
                  </a:cubicBezTo>
                  <a:cubicBezTo>
                    <a:pt x="1604" y="17512"/>
                    <a:pt x="1361" y="18565"/>
                    <a:pt x="997" y="19531"/>
                  </a:cubicBezTo>
                  <a:cubicBezTo>
                    <a:pt x="633" y="20497"/>
                    <a:pt x="148" y="21375"/>
                    <a:pt x="26" y="21112"/>
                  </a:cubicBezTo>
                  <a:cubicBezTo>
                    <a:pt x="-95" y="20848"/>
                    <a:pt x="148" y="19443"/>
                    <a:pt x="1847" y="16370"/>
                  </a:cubicBezTo>
                  <a:cubicBezTo>
                    <a:pt x="3545" y="13297"/>
                    <a:pt x="6701" y="8555"/>
                    <a:pt x="9613" y="5482"/>
                  </a:cubicBezTo>
                  <a:cubicBezTo>
                    <a:pt x="12525" y="2409"/>
                    <a:pt x="15195" y="1004"/>
                    <a:pt x="17136" y="390"/>
                  </a:cubicBezTo>
                  <a:cubicBezTo>
                    <a:pt x="19078" y="-225"/>
                    <a:pt x="20292" y="-49"/>
                    <a:pt x="20898" y="477"/>
                  </a:cubicBezTo>
                  <a:cubicBezTo>
                    <a:pt x="21505" y="1004"/>
                    <a:pt x="21505" y="1882"/>
                    <a:pt x="21384" y="3814"/>
                  </a:cubicBezTo>
                  <a:cubicBezTo>
                    <a:pt x="21262" y="5746"/>
                    <a:pt x="21020" y="8731"/>
                    <a:pt x="20777" y="117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" name="Line"/>
            <p:cNvSpPr/>
            <p:nvPr/>
          </p:nvSpPr>
          <p:spPr>
            <a:xfrm>
              <a:off x="4098760" y="6011471"/>
              <a:ext cx="271170" cy="308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439" fill="norm" stroke="1" extrusionOk="0">
                  <a:moveTo>
                    <a:pt x="19204" y="1256"/>
                  </a:moveTo>
                  <a:cubicBezTo>
                    <a:pt x="20201" y="669"/>
                    <a:pt x="21198" y="81"/>
                    <a:pt x="21281" y="7"/>
                  </a:cubicBezTo>
                  <a:cubicBezTo>
                    <a:pt x="21364" y="-66"/>
                    <a:pt x="20533" y="375"/>
                    <a:pt x="18124" y="1550"/>
                  </a:cubicBezTo>
                  <a:cubicBezTo>
                    <a:pt x="15715" y="2726"/>
                    <a:pt x="11727" y="4636"/>
                    <a:pt x="8902" y="5958"/>
                  </a:cubicBezTo>
                  <a:cubicBezTo>
                    <a:pt x="6078" y="7281"/>
                    <a:pt x="4416" y="8016"/>
                    <a:pt x="3004" y="8824"/>
                  </a:cubicBezTo>
                  <a:cubicBezTo>
                    <a:pt x="1592" y="9632"/>
                    <a:pt x="429" y="10514"/>
                    <a:pt x="346" y="11028"/>
                  </a:cubicBezTo>
                  <a:cubicBezTo>
                    <a:pt x="262" y="11542"/>
                    <a:pt x="1259" y="11689"/>
                    <a:pt x="3087" y="11763"/>
                  </a:cubicBezTo>
                  <a:cubicBezTo>
                    <a:pt x="4915" y="11836"/>
                    <a:pt x="7573" y="11836"/>
                    <a:pt x="9318" y="11836"/>
                  </a:cubicBezTo>
                  <a:cubicBezTo>
                    <a:pt x="11062" y="11836"/>
                    <a:pt x="11893" y="11836"/>
                    <a:pt x="12309" y="12203"/>
                  </a:cubicBezTo>
                  <a:cubicBezTo>
                    <a:pt x="12724" y="12571"/>
                    <a:pt x="12724" y="13305"/>
                    <a:pt x="12309" y="13820"/>
                  </a:cubicBezTo>
                  <a:cubicBezTo>
                    <a:pt x="11893" y="14334"/>
                    <a:pt x="11062" y="14628"/>
                    <a:pt x="9069" y="15583"/>
                  </a:cubicBezTo>
                  <a:cubicBezTo>
                    <a:pt x="7075" y="16538"/>
                    <a:pt x="3918" y="18154"/>
                    <a:pt x="2090" y="19256"/>
                  </a:cubicBezTo>
                  <a:cubicBezTo>
                    <a:pt x="262" y="20358"/>
                    <a:pt x="-236" y="20946"/>
                    <a:pt x="96" y="21240"/>
                  </a:cubicBezTo>
                  <a:cubicBezTo>
                    <a:pt x="429" y="21534"/>
                    <a:pt x="1592" y="21534"/>
                    <a:pt x="4582" y="21020"/>
                  </a:cubicBezTo>
                  <a:cubicBezTo>
                    <a:pt x="7573" y="20505"/>
                    <a:pt x="12392" y="19477"/>
                    <a:pt x="17210" y="18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" name="Line"/>
            <p:cNvSpPr/>
            <p:nvPr/>
          </p:nvSpPr>
          <p:spPr>
            <a:xfrm>
              <a:off x="4413249" y="6035925"/>
              <a:ext cx="2540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80" y="3300"/>
                    <a:pt x="7560" y="6600"/>
                    <a:pt x="11160" y="10200"/>
                  </a:cubicBezTo>
                  <a:cubicBezTo>
                    <a:pt x="14760" y="13800"/>
                    <a:pt x="18180" y="177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" name="Line"/>
            <p:cNvSpPr/>
            <p:nvPr/>
          </p:nvSpPr>
          <p:spPr>
            <a:xfrm>
              <a:off x="4457699" y="6010525"/>
              <a:ext cx="22225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97" y="3125"/>
                    <a:pt x="14194" y="6249"/>
                    <a:pt x="10800" y="9306"/>
                  </a:cubicBezTo>
                  <a:cubicBezTo>
                    <a:pt x="7406" y="12362"/>
                    <a:pt x="4320" y="15351"/>
                    <a:pt x="2469" y="17117"/>
                  </a:cubicBezTo>
                  <a:cubicBezTo>
                    <a:pt x="617" y="18883"/>
                    <a:pt x="0" y="19426"/>
                    <a:pt x="0" y="19970"/>
                  </a:cubicBezTo>
                  <a:cubicBezTo>
                    <a:pt x="0" y="20513"/>
                    <a:pt x="617" y="21057"/>
                    <a:pt x="123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" name="Line"/>
            <p:cNvSpPr/>
            <p:nvPr/>
          </p:nvSpPr>
          <p:spPr>
            <a:xfrm>
              <a:off x="4705349" y="6302625"/>
              <a:ext cx="2540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320"/>
                    <a:pt x="7200" y="8640"/>
                    <a:pt x="3600" y="12240"/>
                  </a:cubicBezTo>
                  <a:cubicBezTo>
                    <a:pt x="0" y="15840"/>
                    <a:pt x="0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" name="Line"/>
            <p:cNvSpPr/>
            <p:nvPr/>
          </p:nvSpPr>
          <p:spPr>
            <a:xfrm>
              <a:off x="4719372" y="6137525"/>
              <a:ext cx="107154" cy="47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1" h="21246" fill="norm" stroke="1" extrusionOk="0">
                  <a:moveTo>
                    <a:pt x="5858" y="0"/>
                  </a:moveTo>
                  <a:cubicBezTo>
                    <a:pt x="3820" y="1878"/>
                    <a:pt x="1783" y="3757"/>
                    <a:pt x="764" y="7043"/>
                  </a:cubicBezTo>
                  <a:cubicBezTo>
                    <a:pt x="-255" y="10330"/>
                    <a:pt x="-255" y="15026"/>
                    <a:pt x="764" y="17843"/>
                  </a:cubicBezTo>
                  <a:cubicBezTo>
                    <a:pt x="1783" y="20661"/>
                    <a:pt x="3820" y="21600"/>
                    <a:pt x="6877" y="21130"/>
                  </a:cubicBezTo>
                  <a:cubicBezTo>
                    <a:pt x="9934" y="20661"/>
                    <a:pt x="14009" y="18783"/>
                    <a:pt x="16862" y="16435"/>
                  </a:cubicBezTo>
                  <a:cubicBezTo>
                    <a:pt x="19715" y="14087"/>
                    <a:pt x="21345" y="11270"/>
                    <a:pt x="20326" y="8922"/>
                  </a:cubicBezTo>
                  <a:cubicBezTo>
                    <a:pt x="19307" y="6574"/>
                    <a:pt x="15639" y="4696"/>
                    <a:pt x="11971" y="28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" name="Line"/>
            <p:cNvSpPr/>
            <p:nvPr/>
          </p:nvSpPr>
          <p:spPr>
            <a:xfrm>
              <a:off x="5441950" y="6270875"/>
              <a:ext cx="10668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14" y="20000"/>
                    <a:pt x="2829" y="18400"/>
                    <a:pt x="4329" y="16400"/>
                  </a:cubicBezTo>
                  <a:cubicBezTo>
                    <a:pt x="5829" y="14400"/>
                    <a:pt x="7414" y="12000"/>
                    <a:pt x="9043" y="10400"/>
                  </a:cubicBezTo>
                  <a:cubicBezTo>
                    <a:pt x="10671" y="8800"/>
                    <a:pt x="12343" y="8000"/>
                    <a:pt x="13993" y="7600"/>
                  </a:cubicBezTo>
                  <a:cubicBezTo>
                    <a:pt x="15643" y="7200"/>
                    <a:pt x="17271" y="7200"/>
                    <a:pt x="18536" y="6000"/>
                  </a:cubicBezTo>
                  <a:cubicBezTo>
                    <a:pt x="19800" y="4800"/>
                    <a:pt x="207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" name="Line"/>
            <p:cNvSpPr/>
            <p:nvPr/>
          </p:nvSpPr>
          <p:spPr>
            <a:xfrm>
              <a:off x="6288940" y="6177441"/>
              <a:ext cx="147634" cy="195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9" h="21401" fill="norm" stroke="1" extrusionOk="0">
                  <a:moveTo>
                    <a:pt x="16302" y="6072"/>
                  </a:moveTo>
                  <a:cubicBezTo>
                    <a:pt x="13383" y="5143"/>
                    <a:pt x="10464" y="4214"/>
                    <a:pt x="7399" y="3169"/>
                  </a:cubicBezTo>
                  <a:cubicBezTo>
                    <a:pt x="4334" y="2124"/>
                    <a:pt x="1123" y="962"/>
                    <a:pt x="248" y="382"/>
                  </a:cubicBezTo>
                  <a:cubicBezTo>
                    <a:pt x="-628" y="-199"/>
                    <a:pt x="831" y="-199"/>
                    <a:pt x="4480" y="962"/>
                  </a:cubicBezTo>
                  <a:cubicBezTo>
                    <a:pt x="8129" y="2124"/>
                    <a:pt x="13967" y="4446"/>
                    <a:pt x="17177" y="6885"/>
                  </a:cubicBezTo>
                  <a:cubicBezTo>
                    <a:pt x="20388" y="9324"/>
                    <a:pt x="20972" y="11878"/>
                    <a:pt x="19804" y="13969"/>
                  </a:cubicBezTo>
                  <a:cubicBezTo>
                    <a:pt x="18637" y="16059"/>
                    <a:pt x="15718" y="17685"/>
                    <a:pt x="12361" y="18846"/>
                  </a:cubicBezTo>
                  <a:cubicBezTo>
                    <a:pt x="9004" y="20007"/>
                    <a:pt x="5210" y="20704"/>
                    <a:pt x="1415" y="21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" name="Line"/>
            <p:cNvSpPr/>
            <p:nvPr/>
          </p:nvSpPr>
          <p:spPr>
            <a:xfrm>
              <a:off x="5534655" y="5885794"/>
              <a:ext cx="161296" cy="193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247" fill="norm" stroke="1" extrusionOk="0">
                  <a:moveTo>
                    <a:pt x="19440" y="3235"/>
                  </a:moveTo>
                  <a:cubicBezTo>
                    <a:pt x="18610" y="2074"/>
                    <a:pt x="17779" y="912"/>
                    <a:pt x="16671" y="332"/>
                  </a:cubicBezTo>
                  <a:cubicBezTo>
                    <a:pt x="15564" y="-249"/>
                    <a:pt x="14179" y="-249"/>
                    <a:pt x="11271" y="1841"/>
                  </a:cubicBezTo>
                  <a:cubicBezTo>
                    <a:pt x="8364" y="3932"/>
                    <a:pt x="3933" y="8112"/>
                    <a:pt x="1717" y="11480"/>
                  </a:cubicBezTo>
                  <a:cubicBezTo>
                    <a:pt x="-498" y="14848"/>
                    <a:pt x="-498" y="17403"/>
                    <a:pt x="1302" y="19028"/>
                  </a:cubicBezTo>
                  <a:cubicBezTo>
                    <a:pt x="3102" y="20654"/>
                    <a:pt x="6702" y="21351"/>
                    <a:pt x="10302" y="21235"/>
                  </a:cubicBezTo>
                  <a:cubicBezTo>
                    <a:pt x="13902" y="21119"/>
                    <a:pt x="17502" y="20190"/>
                    <a:pt x="21102" y="19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" name="Line"/>
            <p:cNvSpPr/>
            <p:nvPr/>
          </p:nvSpPr>
          <p:spPr>
            <a:xfrm>
              <a:off x="5745501" y="5908925"/>
              <a:ext cx="134599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600" fill="norm" stroke="1" extrusionOk="0">
                  <a:moveTo>
                    <a:pt x="10165" y="0"/>
                  </a:moveTo>
                  <a:cubicBezTo>
                    <a:pt x="8503" y="600"/>
                    <a:pt x="6842" y="1200"/>
                    <a:pt x="5346" y="3300"/>
                  </a:cubicBezTo>
                  <a:cubicBezTo>
                    <a:pt x="3851" y="5400"/>
                    <a:pt x="2522" y="9000"/>
                    <a:pt x="1691" y="11550"/>
                  </a:cubicBezTo>
                  <a:cubicBezTo>
                    <a:pt x="860" y="14100"/>
                    <a:pt x="528" y="15600"/>
                    <a:pt x="196" y="17100"/>
                  </a:cubicBezTo>
                  <a:cubicBezTo>
                    <a:pt x="-137" y="18600"/>
                    <a:pt x="-469" y="20100"/>
                    <a:pt x="3020" y="20850"/>
                  </a:cubicBezTo>
                  <a:cubicBezTo>
                    <a:pt x="6509" y="21600"/>
                    <a:pt x="13820" y="21600"/>
                    <a:pt x="2113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" name="Line"/>
            <p:cNvSpPr/>
            <p:nvPr/>
          </p:nvSpPr>
          <p:spPr>
            <a:xfrm>
              <a:off x="5956300" y="5947025"/>
              <a:ext cx="3175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533"/>
                    <a:pt x="21600" y="9067"/>
                    <a:pt x="18000" y="12667"/>
                  </a:cubicBezTo>
                  <a:cubicBezTo>
                    <a:pt x="14400" y="16267"/>
                    <a:pt x="7200" y="189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" name="Line"/>
            <p:cNvSpPr/>
            <p:nvPr/>
          </p:nvSpPr>
          <p:spPr>
            <a:xfrm>
              <a:off x="5867400" y="5953375"/>
              <a:ext cx="2730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56" y="14400"/>
                    <a:pt x="9712" y="7200"/>
                    <a:pt x="13312" y="3600"/>
                  </a:cubicBezTo>
                  <a:cubicBezTo>
                    <a:pt x="16912" y="0"/>
                    <a:pt x="1925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" name="Line"/>
            <p:cNvSpPr/>
            <p:nvPr/>
          </p:nvSpPr>
          <p:spPr>
            <a:xfrm>
              <a:off x="5643350" y="6499454"/>
              <a:ext cx="122451" cy="147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157" fill="norm" stroke="1" extrusionOk="0">
                  <a:moveTo>
                    <a:pt x="6901" y="2741"/>
                  </a:moveTo>
                  <a:cubicBezTo>
                    <a:pt x="6169" y="7913"/>
                    <a:pt x="5437" y="13085"/>
                    <a:pt x="4338" y="16431"/>
                  </a:cubicBezTo>
                  <a:cubicBezTo>
                    <a:pt x="3240" y="19778"/>
                    <a:pt x="1776" y="21299"/>
                    <a:pt x="860" y="21147"/>
                  </a:cubicBezTo>
                  <a:cubicBezTo>
                    <a:pt x="-55" y="20995"/>
                    <a:pt x="-421" y="19169"/>
                    <a:pt x="677" y="16127"/>
                  </a:cubicBezTo>
                  <a:cubicBezTo>
                    <a:pt x="1776" y="13085"/>
                    <a:pt x="4338" y="8826"/>
                    <a:pt x="6352" y="6088"/>
                  </a:cubicBezTo>
                  <a:cubicBezTo>
                    <a:pt x="8365" y="3350"/>
                    <a:pt x="9830" y="2133"/>
                    <a:pt x="11477" y="1220"/>
                  </a:cubicBezTo>
                  <a:cubicBezTo>
                    <a:pt x="13125" y="307"/>
                    <a:pt x="14955" y="-301"/>
                    <a:pt x="16237" y="155"/>
                  </a:cubicBezTo>
                  <a:cubicBezTo>
                    <a:pt x="17518" y="612"/>
                    <a:pt x="18250" y="2133"/>
                    <a:pt x="18982" y="5479"/>
                  </a:cubicBezTo>
                  <a:cubicBezTo>
                    <a:pt x="19715" y="8826"/>
                    <a:pt x="20447" y="13998"/>
                    <a:pt x="21179" y="191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" name="Line"/>
            <p:cNvSpPr/>
            <p:nvPr/>
          </p:nvSpPr>
          <p:spPr>
            <a:xfrm>
              <a:off x="5835650" y="6569882"/>
              <a:ext cx="234950" cy="43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9" fill="norm" stroke="1" extrusionOk="0">
                  <a:moveTo>
                    <a:pt x="0" y="21329"/>
                  </a:moveTo>
                  <a:cubicBezTo>
                    <a:pt x="2141" y="14129"/>
                    <a:pt x="4281" y="6929"/>
                    <a:pt x="7589" y="3329"/>
                  </a:cubicBezTo>
                  <a:cubicBezTo>
                    <a:pt x="10897" y="-271"/>
                    <a:pt x="15373" y="-271"/>
                    <a:pt x="17903" y="243"/>
                  </a:cubicBezTo>
                  <a:cubicBezTo>
                    <a:pt x="20432" y="758"/>
                    <a:pt x="21016" y="1786"/>
                    <a:pt x="21600" y="2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" name="Line"/>
            <p:cNvSpPr/>
            <p:nvPr/>
          </p:nvSpPr>
          <p:spPr>
            <a:xfrm>
              <a:off x="6032500" y="6541808"/>
              <a:ext cx="48684" cy="129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2" fill="norm" stroke="1" extrusionOk="0">
                  <a:moveTo>
                    <a:pt x="0" y="349"/>
                  </a:moveTo>
                  <a:cubicBezTo>
                    <a:pt x="4696" y="0"/>
                    <a:pt x="9391" y="-348"/>
                    <a:pt x="13617" y="697"/>
                  </a:cubicBezTo>
                  <a:cubicBezTo>
                    <a:pt x="17843" y="1742"/>
                    <a:pt x="21600" y="4181"/>
                    <a:pt x="21600" y="7839"/>
                  </a:cubicBezTo>
                  <a:cubicBezTo>
                    <a:pt x="21600" y="11497"/>
                    <a:pt x="17843" y="16375"/>
                    <a:pt x="14087" y="212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" name="Line"/>
            <p:cNvSpPr/>
            <p:nvPr/>
          </p:nvSpPr>
          <p:spPr>
            <a:xfrm>
              <a:off x="6176470" y="6522486"/>
              <a:ext cx="159276" cy="97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0755" fill="norm" stroke="1" extrusionOk="0">
                  <a:moveTo>
                    <a:pt x="13740" y="3208"/>
                  </a:moveTo>
                  <a:cubicBezTo>
                    <a:pt x="13740" y="5458"/>
                    <a:pt x="13740" y="7708"/>
                    <a:pt x="12618" y="10408"/>
                  </a:cubicBezTo>
                  <a:cubicBezTo>
                    <a:pt x="11496" y="13108"/>
                    <a:pt x="9252" y="16258"/>
                    <a:pt x="7008" y="18283"/>
                  </a:cubicBezTo>
                  <a:cubicBezTo>
                    <a:pt x="4763" y="20308"/>
                    <a:pt x="2519" y="21208"/>
                    <a:pt x="1257" y="20533"/>
                  </a:cubicBezTo>
                  <a:cubicBezTo>
                    <a:pt x="-5" y="19858"/>
                    <a:pt x="-286" y="17608"/>
                    <a:pt x="275" y="16033"/>
                  </a:cubicBezTo>
                  <a:cubicBezTo>
                    <a:pt x="836" y="14458"/>
                    <a:pt x="2239" y="13558"/>
                    <a:pt x="3641" y="13108"/>
                  </a:cubicBezTo>
                  <a:cubicBezTo>
                    <a:pt x="5044" y="12658"/>
                    <a:pt x="6446" y="12658"/>
                    <a:pt x="8410" y="13783"/>
                  </a:cubicBezTo>
                  <a:cubicBezTo>
                    <a:pt x="10374" y="14908"/>
                    <a:pt x="12898" y="17158"/>
                    <a:pt x="15143" y="17383"/>
                  </a:cubicBezTo>
                  <a:cubicBezTo>
                    <a:pt x="17387" y="17608"/>
                    <a:pt x="19350" y="15808"/>
                    <a:pt x="20332" y="12658"/>
                  </a:cubicBezTo>
                  <a:cubicBezTo>
                    <a:pt x="21314" y="9508"/>
                    <a:pt x="21314" y="5008"/>
                    <a:pt x="20613" y="2533"/>
                  </a:cubicBezTo>
                  <a:cubicBezTo>
                    <a:pt x="19911" y="58"/>
                    <a:pt x="18509" y="-392"/>
                    <a:pt x="16545" y="283"/>
                  </a:cubicBezTo>
                  <a:cubicBezTo>
                    <a:pt x="14582" y="958"/>
                    <a:pt x="12057" y="2758"/>
                    <a:pt x="9532" y="45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" name="Line"/>
            <p:cNvSpPr/>
            <p:nvPr/>
          </p:nvSpPr>
          <p:spPr>
            <a:xfrm>
              <a:off x="6759822" y="6081373"/>
              <a:ext cx="256928" cy="354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279" fill="norm" stroke="1" extrusionOk="0">
                  <a:moveTo>
                    <a:pt x="2370" y="6801"/>
                  </a:moveTo>
                  <a:cubicBezTo>
                    <a:pt x="2370" y="9342"/>
                    <a:pt x="2370" y="11884"/>
                    <a:pt x="2281" y="13789"/>
                  </a:cubicBezTo>
                  <a:cubicBezTo>
                    <a:pt x="2193" y="15695"/>
                    <a:pt x="2016" y="16966"/>
                    <a:pt x="1839" y="18236"/>
                  </a:cubicBezTo>
                  <a:cubicBezTo>
                    <a:pt x="1661" y="19507"/>
                    <a:pt x="1484" y="20778"/>
                    <a:pt x="1130" y="21159"/>
                  </a:cubicBezTo>
                  <a:cubicBezTo>
                    <a:pt x="776" y="21540"/>
                    <a:pt x="245" y="21032"/>
                    <a:pt x="68" y="19380"/>
                  </a:cubicBezTo>
                  <a:cubicBezTo>
                    <a:pt x="-109" y="17728"/>
                    <a:pt x="68" y="14933"/>
                    <a:pt x="511" y="11820"/>
                  </a:cubicBezTo>
                  <a:cubicBezTo>
                    <a:pt x="953" y="8707"/>
                    <a:pt x="1661" y="5276"/>
                    <a:pt x="2281" y="3116"/>
                  </a:cubicBezTo>
                  <a:cubicBezTo>
                    <a:pt x="2901" y="956"/>
                    <a:pt x="3432" y="67"/>
                    <a:pt x="3963" y="4"/>
                  </a:cubicBezTo>
                  <a:cubicBezTo>
                    <a:pt x="4494" y="-60"/>
                    <a:pt x="5025" y="702"/>
                    <a:pt x="5911" y="2799"/>
                  </a:cubicBezTo>
                  <a:cubicBezTo>
                    <a:pt x="6796" y="4895"/>
                    <a:pt x="8035" y="8326"/>
                    <a:pt x="9186" y="11121"/>
                  </a:cubicBezTo>
                  <a:cubicBezTo>
                    <a:pt x="10337" y="13916"/>
                    <a:pt x="11399" y="16076"/>
                    <a:pt x="12373" y="17347"/>
                  </a:cubicBezTo>
                  <a:cubicBezTo>
                    <a:pt x="13347" y="18618"/>
                    <a:pt x="14232" y="18999"/>
                    <a:pt x="15029" y="18999"/>
                  </a:cubicBezTo>
                  <a:cubicBezTo>
                    <a:pt x="15825" y="18999"/>
                    <a:pt x="16534" y="18618"/>
                    <a:pt x="17419" y="16966"/>
                  </a:cubicBezTo>
                  <a:cubicBezTo>
                    <a:pt x="18304" y="15314"/>
                    <a:pt x="19366" y="12392"/>
                    <a:pt x="20075" y="9660"/>
                  </a:cubicBezTo>
                  <a:cubicBezTo>
                    <a:pt x="20783" y="6928"/>
                    <a:pt x="21137" y="4387"/>
                    <a:pt x="21314" y="3180"/>
                  </a:cubicBezTo>
                  <a:cubicBezTo>
                    <a:pt x="21491" y="1973"/>
                    <a:pt x="21491" y="2100"/>
                    <a:pt x="21491" y="22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" name="Line"/>
            <p:cNvSpPr/>
            <p:nvPr/>
          </p:nvSpPr>
          <p:spPr>
            <a:xfrm>
              <a:off x="7054334" y="6270875"/>
              <a:ext cx="102116" cy="109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097" fill="norm" stroke="1" extrusionOk="0">
                  <a:moveTo>
                    <a:pt x="21267" y="2445"/>
                  </a:moveTo>
                  <a:cubicBezTo>
                    <a:pt x="19504" y="1223"/>
                    <a:pt x="17740" y="0"/>
                    <a:pt x="14434" y="0"/>
                  </a:cubicBezTo>
                  <a:cubicBezTo>
                    <a:pt x="11128" y="0"/>
                    <a:pt x="6279" y="1223"/>
                    <a:pt x="3414" y="4075"/>
                  </a:cubicBezTo>
                  <a:cubicBezTo>
                    <a:pt x="549" y="6928"/>
                    <a:pt x="-333" y="11411"/>
                    <a:pt x="108" y="14468"/>
                  </a:cubicBezTo>
                  <a:cubicBezTo>
                    <a:pt x="549" y="17525"/>
                    <a:pt x="2312" y="19155"/>
                    <a:pt x="4296" y="20174"/>
                  </a:cubicBezTo>
                  <a:cubicBezTo>
                    <a:pt x="6279" y="21192"/>
                    <a:pt x="8483" y="21600"/>
                    <a:pt x="10908" y="20174"/>
                  </a:cubicBezTo>
                  <a:cubicBezTo>
                    <a:pt x="13332" y="18747"/>
                    <a:pt x="15977" y="15487"/>
                    <a:pt x="17079" y="12838"/>
                  </a:cubicBezTo>
                  <a:cubicBezTo>
                    <a:pt x="18181" y="10189"/>
                    <a:pt x="17740" y="8151"/>
                    <a:pt x="16859" y="5909"/>
                  </a:cubicBezTo>
                  <a:cubicBezTo>
                    <a:pt x="15977" y="3668"/>
                    <a:pt x="14655" y="1223"/>
                    <a:pt x="13332" y="815"/>
                  </a:cubicBezTo>
                  <a:cubicBezTo>
                    <a:pt x="12010" y="408"/>
                    <a:pt x="10687" y="2038"/>
                    <a:pt x="9365" y="36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" name="Line"/>
            <p:cNvSpPr/>
            <p:nvPr/>
          </p:nvSpPr>
          <p:spPr>
            <a:xfrm>
              <a:off x="7181850" y="6220075"/>
              <a:ext cx="165100" cy="169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670"/>
                  </a:moveTo>
                  <a:cubicBezTo>
                    <a:pt x="1108" y="4860"/>
                    <a:pt x="2215" y="4050"/>
                    <a:pt x="3462" y="3915"/>
                  </a:cubicBezTo>
                  <a:cubicBezTo>
                    <a:pt x="4708" y="3780"/>
                    <a:pt x="6092" y="4320"/>
                    <a:pt x="6923" y="6345"/>
                  </a:cubicBezTo>
                  <a:cubicBezTo>
                    <a:pt x="7754" y="8370"/>
                    <a:pt x="8031" y="11880"/>
                    <a:pt x="8169" y="14310"/>
                  </a:cubicBezTo>
                  <a:cubicBezTo>
                    <a:pt x="8308" y="16740"/>
                    <a:pt x="8308" y="18090"/>
                    <a:pt x="7754" y="19305"/>
                  </a:cubicBezTo>
                  <a:cubicBezTo>
                    <a:pt x="7200" y="20520"/>
                    <a:pt x="6092" y="21600"/>
                    <a:pt x="5123" y="21600"/>
                  </a:cubicBezTo>
                  <a:cubicBezTo>
                    <a:pt x="4154" y="21600"/>
                    <a:pt x="3323" y="20520"/>
                    <a:pt x="3600" y="17955"/>
                  </a:cubicBezTo>
                  <a:cubicBezTo>
                    <a:pt x="3877" y="15390"/>
                    <a:pt x="5262" y="11340"/>
                    <a:pt x="8446" y="8100"/>
                  </a:cubicBezTo>
                  <a:cubicBezTo>
                    <a:pt x="11631" y="4860"/>
                    <a:pt x="16615" y="243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" name="Line"/>
            <p:cNvSpPr/>
            <p:nvPr/>
          </p:nvSpPr>
          <p:spPr>
            <a:xfrm>
              <a:off x="7504076" y="6046937"/>
              <a:ext cx="173074" cy="452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479" fill="norm" stroke="1" extrusionOk="0">
                  <a:moveTo>
                    <a:pt x="21026" y="1286"/>
                  </a:moveTo>
                  <a:cubicBezTo>
                    <a:pt x="20512" y="783"/>
                    <a:pt x="19997" y="281"/>
                    <a:pt x="19097" y="80"/>
                  </a:cubicBezTo>
                  <a:cubicBezTo>
                    <a:pt x="18197" y="-121"/>
                    <a:pt x="16912" y="-21"/>
                    <a:pt x="14083" y="1286"/>
                  </a:cubicBezTo>
                  <a:cubicBezTo>
                    <a:pt x="11255" y="2592"/>
                    <a:pt x="6883" y="5103"/>
                    <a:pt x="3926" y="7565"/>
                  </a:cubicBezTo>
                  <a:cubicBezTo>
                    <a:pt x="969" y="10026"/>
                    <a:pt x="-574" y="12437"/>
                    <a:pt x="197" y="14698"/>
                  </a:cubicBezTo>
                  <a:cubicBezTo>
                    <a:pt x="969" y="16958"/>
                    <a:pt x="4055" y="19068"/>
                    <a:pt x="6497" y="20173"/>
                  </a:cubicBezTo>
                  <a:cubicBezTo>
                    <a:pt x="8940" y="21278"/>
                    <a:pt x="10740" y="21379"/>
                    <a:pt x="12540" y="21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" name="Line"/>
            <p:cNvSpPr/>
            <p:nvPr/>
          </p:nvSpPr>
          <p:spPr>
            <a:xfrm>
              <a:off x="7794992" y="6146790"/>
              <a:ext cx="244108" cy="33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427" fill="norm" stroke="1" extrusionOk="0">
                  <a:moveTo>
                    <a:pt x="21475" y="2230"/>
                  </a:moveTo>
                  <a:cubicBezTo>
                    <a:pt x="21475" y="1559"/>
                    <a:pt x="21475" y="888"/>
                    <a:pt x="21009" y="486"/>
                  </a:cubicBezTo>
                  <a:cubicBezTo>
                    <a:pt x="20544" y="83"/>
                    <a:pt x="19613" y="-51"/>
                    <a:pt x="17192" y="16"/>
                  </a:cubicBezTo>
                  <a:cubicBezTo>
                    <a:pt x="14772" y="83"/>
                    <a:pt x="10861" y="351"/>
                    <a:pt x="8068" y="821"/>
                  </a:cubicBezTo>
                  <a:cubicBezTo>
                    <a:pt x="5275" y="1291"/>
                    <a:pt x="3599" y="1961"/>
                    <a:pt x="2389" y="3706"/>
                  </a:cubicBezTo>
                  <a:cubicBezTo>
                    <a:pt x="1178" y="5450"/>
                    <a:pt x="434" y="8267"/>
                    <a:pt x="154" y="10816"/>
                  </a:cubicBezTo>
                  <a:cubicBezTo>
                    <a:pt x="-125" y="13365"/>
                    <a:pt x="61" y="15646"/>
                    <a:pt x="61" y="17390"/>
                  </a:cubicBezTo>
                  <a:cubicBezTo>
                    <a:pt x="61" y="19134"/>
                    <a:pt x="-125" y="20342"/>
                    <a:pt x="434" y="20945"/>
                  </a:cubicBezTo>
                  <a:cubicBezTo>
                    <a:pt x="992" y="21549"/>
                    <a:pt x="2296" y="21549"/>
                    <a:pt x="4623" y="21147"/>
                  </a:cubicBezTo>
                  <a:cubicBezTo>
                    <a:pt x="6951" y="20744"/>
                    <a:pt x="10303" y="19939"/>
                    <a:pt x="13654" y="19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" name="Line"/>
            <p:cNvSpPr/>
            <p:nvPr/>
          </p:nvSpPr>
          <p:spPr>
            <a:xfrm>
              <a:off x="7753350" y="6328025"/>
              <a:ext cx="1841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66" y="16200"/>
                    <a:pt x="9931" y="10800"/>
                    <a:pt x="13531" y="7200"/>
                  </a:cubicBezTo>
                  <a:cubicBezTo>
                    <a:pt x="17131" y="3600"/>
                    <a:pt x="19366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" name="Line"/>
            <p:cNvSpPr/>
            <p:nvPr/>
          </p:nvSpPr>
          <p:spPr>
            <a:xfrm>
              <a:off x="8089343" y="6104552"/>
              <a:ext cx="299008" cy="334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463" fill="norm" stroke="1" extrusionOk="0">
                  <a:moveTo>
                    <a:pt x="21488" y="894"/>
                  </a:moveTo>
                  <a:cubicBezTo>
                    <a:pt x="20880" y="486"/>
                    <a:pt x="20271" y="79"/>
                    <a:pt x="18522" y="11"/>
                  </a:cubicBezTo>
                  <a:cubicBezTo>
                    <a:pt x="16773" y="-57"/>
                    <a:pt x="13882" y="215"/>
                    <a:pt x="11753" y="486"/>
                  </a:cubicBezTo>
                  <a:cubicBezTo>
                    <a:pt x="9623" y="758"/>
                    <a:pt x="8254" y="1030"/>
                    <a:pt x="7265" y="1369"/>
                  </a:cubicBezTo>
                  <a:cubicBezTo>
                    <a:pt x="6277" y="1709"/>
                    <a:pt x="5668" y="2117"/>
                    <a:pt x="5136" y="3203"/>
                  </a:cubicBezTo>
                  <a:cubicBezTo>
                    <a:pt x="4603" y="4290"/>
                    <a:pt x="4147" y="6056"/>
                    <a:pt x="3615" y="8366"/>
                  </a:cubicBezTo>
                  <a:cubicBezTo>
                    <a:pt x="3082" y="10675"/>
                    <a:pt x="2474" y="13528"/>
                    <a:pt x="1942" y="15294"/>
                  </a:cubicBezTo>
                  <a:cubicBezTo>
                    <a:pt x="1409" y="17060"/>
                    <a:pt x="953" y="17739"/>
                    <a:pt x="573" y="18418"/>
                  </a:cubicBezTo>
                  <a:cubicBezTo>
                    <a:pt x="192" y="19098"/>
                    <a:pt x="-112" y="19777"/>
                    <a:pt x="40" y="20320"/>
                  </a:cubicBezTo>
                  <a:cubicBezTo>
                    <a:pt x="192" y="20864"/>
                    <a:pt x="801" y="21271"/>
                    <a:pt x="2474" y="21407"/>
                  </a:cubicBezTo>
                  <a:cubicBezTo>
                    <a:pt x="4147" y="21543"/>
                    <a:pt x="6885" y="21407"/>
                    <a:pt x="9623" y="21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" name="Line"/>
            <p:cNvSpPr/>
            <p:nvPr/>
          </p:nvSpPr>
          <p:spPr>
            <a:xfrm>
              <a:off x="8350250" y="6232775"/>
              <a:ext cx="20320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50" y="3600"/>
                    <a:pt x="6300" y="7200"/>
                    <a:pt x="9225" y="10588"/>
                  </a:cubicBezTo>
                  <a:cubicBezTo>
                    <a:pt x="12150" y="13976"/>
                    <a:pt x="14850" y="17153"/>
                    <a:pt x="16875" y="18953"/>
                  </a:cubicBezTo>
                  <a:cubicBezTo>
                    <a:pt x="18900" y="20753"/>
                    <a:pt x="20250" y="2117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" name="Line"/>
            <p:cNvSpPr/>
            <p:nvPr/>
          </p:nvSpPr>
          <p:spPr>
            <a:xfrm>
              <a:off x="8350250" y="6218270"/>
              <a:ext cx="215900" cy="268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6" fill="norm" stroke="1" extrusionOk="0">
                  <a:moveTo>
                    <a:pt x="21600" y="144"/>
                  </a:moveTo>
                  <a:cubicBezTo>
                    <a:pt x="19906" y="-25"/>
                    <a:pt x="18212" y="-194"/>
                    <a:pt x="16200" y="565"/>
                  </a:cubicBezTo>
                  <a:cubicBezTo>
                    <a:pt x="14188" y="1325"/>
                    <a:pt x="11859" y="3012"/>
                    <a:pt x="9212" y="6134"/>
                  </a:cubicBezTo>
                  <a:cubicBezTo>
                    <a:pt x="6565" y="9256"/>
                    <a:pt x="3600" y="13812"/>
                    <a:pt x="2012" y="16597"/>
                  </a:cubicBezTo>
                  <a:cubicBezTo>
                    <a:pt x="424" y="19381"/>
                    <a:pt x="212" y="20393"/>
                    <a:pt x="0" y="21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" name="Line"/>
            <p:cNvSpPr/>
            <p:nvPr/>
          </p:nvSpPr>
          <p:spPr>
            <a:xfrm>
              <a:off x="8591549" y="6397875"/>
              <a:ext cx="190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" name="Line"/>
            <p:cNvSpPr/>
            <p:nvPr/>
          </p:nvSpPr>
          <p:spPr>
            <a:xfrm>
              <a:off x="8636000" y="6147781"/>
              <a:ext cx="233628" cy="351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491" fill="norm" stroke="1" extrusionOk="0">
                  <a:moveTo>
                    <a:pt x="0" y="1702"/>
                  </a:moveTo>
                  <a:cubicBezTo>
                    <a:pt x="584" y="1055"/>
                    <a:pt x="1168" y="408"/>
                    <a:pt x="3795" y="150"/>
                  </a:cubicBezTo>
                  <a:cubicBezTo>
                    <a:pt x="6422" y="-109"/>
                    <a:pt x="11092" y="20"/>
                    <a:pt x="13914" y="150"/>
                  </a:cubicBezTo>
                  <a:cubicBezTo>
                    <a:pt x="16735" y="279"/>
                    <a:pt x="17708" y="408"/>
                    <a:pt x="18681" y="538"/>
                  </a:cubicBezTo>
                  <a:cubicBezTo>
                    <a:pt x="19654" y="667"/>
                    <a:pt x="20627" y="796"/>
                    <a:pt x="21114" y="1249"/>
                  </a:cubicBezTo>
                  <a:cubicBezTo>
                    <a:pt x="21600" y="1702"/>
                    <a:pt x="21600" y="2478"/>
                    <a:pt x="21114" y="4030"/>
                  </a:cubicBezTo>
                  <a:cubicBezTo>
                    <a:pt x="20627" y="5582"/>
                    <a:pt x="19654" y="7910"/>
                    <a:pt x="19168" y="10368"/>
                  </a:cubicBezTo>
                  <a:cubicBezTo>
                    <a:pt x="18681" y="12825"/>
                    <a:pt x="18681" y="15412"/>
                    <a:pt x="18584" y="17223"/>
                  </a:cubicBezTo>
                  <a:cubicBezTo>
                    <a:pt x="18486" y="19034"/>
                    <a:pt x="18292" y="20068"/>
                    <a:pt x="17027" y="20650"/>
                  </a:cubicBezTo>
                  <a:cubicBezTo>
                    <a:pt x="15762" y="21232"/>
                    <a:pt x="13427" y="21362"/>
                    <a:pt x="11092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" name="Line"/>
            <p:cNvSpPr/>
            <p:nvPr/>
          </p:nvSpPr>
          <p:spPr>
            <a:xfrm>
              <a:off x="8947150" y="6543925"/>
              <a:ext cx="1143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" name="Line"/>
            <p:cNvSpPr/>
            <p:nvPr/>
          </p:nvSpPr>
          <p:spPr>
            <a:xfrm>
              <a:off x="9283700" y="6100708"/>
              <a:ext cx="222250" cy="234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3" fill="norm" stroke="1" extrusionOk="0">
                  <a:moveTo>
                    <a:pt x="0" y="3354"/>
                  </a:moveTo>
                  <a:cubicBezTo>
                    <a:pt x="1234" y="6633"/>
                    <a:pt x="2469" y="9912"/>
                    <a:pt x="3394" y="12612"/>
                  </a:cubicBezTo>
                  <a:cubicBezTo>
                    <a:pt x="4320" y="15312"/>
                    <a:pt x="4937" y="17433"/>
                    <a:pt x="5657" y="18976"/>
                  </a:cubicBezTo>
                  <a:cubicBezTo>
                    <a:pt x="6377" y="20519"/>
                    <a:pt x="7200" y="21483"/>
                    <a:pt x="7920" y="21387"/>
                  </a:cubicBezTo>
                  <a:cubicBezTo>
                    <a:pt x="8640" y="21290"/>
                    <a:pt x="9257" y="20133"/>
                    <a:pt x="10594" y="16951"/>
                  </a:cubicBezTo>
                  <a:cubicBezTo>
                    <a:pt x="11931" y="13769"/>
                    <a:pt x="13989" y="8562"/>
                    <a:pt x="15223" y="5379"/>
                  </a:cubicBezTo>
                  <a:cubicBezTo>
                    <a:pt x="16457" y="2197"/>
                    <a:pt x="16869" y="1040"/>
                    <a:pt x="17589" y="462"/>
                  </a:cubicBezTo>
                  <a:cubicBezTo>
                    <a:pt x="18309" y="-117"/>
                    <a:pt x="19337" y="-117"/>
                    <a:pt x="20057" y="269"/>
                  </a:cubicBezTo>
                  <a:cubicBezTo>
                    <a:pt x="20777" y="654"/>
                    <a:pt x="21189" y="1426"/>
                    <a:pt x="21600" y="2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" name="Line"/>
            <p:cNvSpPr/>
            <p:nvPr/>
          </p:nvSpPr>
          <p:spPr>
            <a:xfrm>
              <a:off x="9414892" y="6228784"/>
              <a:ext cx="135509" cy="94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0590" fill="norm" stroke="1" extrusionOk="0">
                  <a:moveTo>
                    <a:pt x="18283" y="10518"/>
                  </a:moveTo>
                  <a:cubicBezTo>
                    <a:pt x="15957" y="6841"/>
                    <a:pt x="13631" y="3165"/>
                    <a:pt x="11637" y="1326"/>
                  </a:cubicBezTo>
                  <a:cubicBezTo>
                    <a:pt x="9643" y="-512"/>
                    <a:pt x="7982" y="-512"/>
                    <a:pt x="6154" y="1786"/>
                  </a:cubicBezTo>
                  <a:cubicBezTo>
                    <a:pt x="4326" y="4084"/>
                    <a:pt x="2332" y="8679"/>
                    <a:pt x="1169" y="12126"/>
                  </a:cubicBezTo>
                  <a:cubicBezTo>
                    <a:pt x="6" y="15573"/>
                    <a:pt x="-326" y="17871"/>
                    <a:pt x="339" y="19250"/>
                  </a:cubicBezTo>
                  <a:cubicBezTo>
                    <a:pt x="1003" y="20628"/>
                    <a:pt x="2665" y="21088"/>
                    <a:pt x="5489" y="19939"/>
                  </a:cubicBezTo>
                  <a:cubicBezTo>
                    <a:pt x="8314" y="18790"/>
                    <a:pt x="12302" y="16033"/>
                    <a:pt x="15126" y="14884"/>
                  </a:cubicBezTo>
                  <a:cubicBezTo>
                    <a:pt x="17951" y="13735"/>
                    <a:pt x="19612" y="14194"/>
                    <a:pt x="21274" y="146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" name="Line"/>
            <p:cNvSpPr/>
            <p:nvPr/>
          </p:nvSpPr>
          <p:spPr>
            <a:xfrm>
              <a:off x="9569449" y="6207375"/>
              <a:ext cx="133351" cy="157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8" fill="norm" stroke="1" extrusionOk="0">
                  <a:moveTo>
                    <a:pt x="0" y="3456"/>
                  </a:moveTo>
                  <a:cubicBezTo>
                    <a:pt x="2743" y="5760"/>
                    <a:pt x="5486" y="8064"/>
                    <a:pt x="7200" y="10080"/>
                  </a:cubicBezTo>
                  <a:cubicBezTo>
                    <a:pt x="8914" y="12096"/>
                    <a:pt x="9600" y="13824"/>
                    <a:pt x="9943" y="15408"/>
                  </a:cubicBezTo>
                  <a:cubicBezTo>
                    <a:pt x="10286" y="16992"/>
                    <a:pt x="10286" y="18432"/>
                    <a:pt x="9600" y="19584"/>
                  </a:cubicBezTo>
                  <a:cubicBezTo>
                    <a:pt x="8914" y="20736"/>
                    <a:pt x="7543" y="21600"/>
                    <a:pt x="6514" y="21312"/>
                  </a:cubicBezTo>
                  <a:cubicBezTo>
                    <a:pt x="5486" y="21024"/>
                    <a:pt x="4800" y="19584"/>
                    <a:pt x="4971" y="16704"/>
                  </a:cubicBezTo>
                  <a:cubicBezTo>
                    <a:pt x="5143" y="13824"/>
                    <a:pt x="6171" y="9504"/>
                    <a:pt x="9086" y="6480"/>
                  </a:cubicBezTo>
                  <a:cubicBezTo>
                    <a:pt x="12000" y="3456"/>
                    <a:pt x="16800" y="172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" name="Line"/>
            <p:cNvSpPr/>
            <p:nvPr/>
          </p:nvSpPr>
          <p:spPr>
            <a:xfrm>
              <a:off x="9781625" y="6075949"/>
              <a:ext cx="156126" cy="292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316" fill="norm" stroke="1" extrusionOk="0">
                  <a:moveTo>
                    <a:pt x="21243" y="2637"/>
                  </a:moveTo>
                  <a:cubicBezTo>
                    <a:pt x="20955" y="1711"/>
                    <a:pt x="20667" y="786"/>
                    <a:pt x="19659" y="323"/>
                  </a:cubicBezTo>
                  <a:cubicBezTo>
                    <a:pt x="18651" y="-140"/>
                    <a:pt x="16923" y="-140"/>
                    <a:pt x="15051" y="554"/>
                  </a:cubicBezTo>
                  <a:cubicBezTo>
                    <a:pt x="13179" y="1249"/>
                    <a:pt x="11163" y="2637"/>
                    <a:pt x="8571" y="5029"/>
                  </a:cubicBezTo>
                  <a:cubicBezTo>
                    <a:pt x="5979" y="7420"/>
                    <a:pt x="2811" y="10814"/>
                    <a:pt x="1227" y="13283"/>
                  </a:cubicBezTo>
                  <a:cubicBezTo>
                    <a:pt x="-357" y="15751"/>
                    <a:pt x="-357" y="17294"/>
                    <a:pt x="939" y="18529"/>
                  </a:cubicBezTo>
                  <a:cubicBezTo>
                    <a:pt x="2235" y="19763"/>
                    <a:pt x="4827" y="20689"/>
                    <a:pt x="7851" y="21074"/>
                  </a:cubicBezTo>
                  <a:cubicBezTo>
                    <a:pt x="10875" y="21460"/>
                    <a:pt x="14331" y="21306"/>
                    <a:pt x="17787" y="211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" name="Line"/>
            <p:cNvSpPr/>
            <p:nvPr/>
          </p:nvSpPr>
          <p:spPr>
            <a:xfrm>
              <a:off x="9963150" y="6137525"/>
              <a:ext cx="13335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71" y="2653"/>
                    <a:pt x="7543" y="5305"/>
                    <a:pt x="11143" y="8905"/>
                  </a:cubicBezTo>
                  <a:cubicBezTo>
                    <a:pt x="14743" y="12505"/>
                    <a:pt x="18171" y="1705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" name="Line"/>
            <p:cNvSpPr/>
            <p:nvPr/>
          </p:nvSpPr>
          <p:spPr>
            <a:xfrm>
              <a:off x="9956800" y="6138987"/>
              <a:ext cx="184150" cy="227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5" fill="norm" stroke="1" extrusionOk="0">
                  <a:moveTo>
                    <a:pt x="21600" y="458"/>
                  </a:moveTo>
                  <a:cubicBezTo>
                    <a:pt x="20359" y="61"/>
                    <a:pt x="19117" y="-335"/>
                    <a:pt x="17131" y="458"/>
                  </a:cubicBezTo>
                  <a:cubicBezTo>
                    <a:pt x="15145" y="1250"/>
                    <a:pt x="12414" y="3232"/>
                    <a:pt x="9683" y="5511"/>
                  </a:cubicBezTo>
                  <a:cubicBezTo>
                    <a:pt x="6952" y="7790"/>
                    <a:pt x="4221" y="10366"/>
                    <a:pt x="2607" y="13041"/>
                  </a:cubicBezTo>
                  <a:cubicBezTo>
                    <a:pt x="993" y="15716"/>
                    <a:pt x="497" y="18491"/>
                    <a:pt x="0" y="21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" name="Line"/>
            <p:cNvSpPr/>
            <p:nvPr/>
          </p:nvSpPr>
          <p:spPr>
            <a:xfrm>
              <a:off x="10128249" y="6283575"/>
              <a:ext cx="190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" name="Line"/>
            <p:cNvSpPr/>
            <p:nvPr/>
          </p:nvSpPr>
          <p:spPr>
            <a:xfrm>
              <a:off x="10153649" y="6117912"/>
              <a:ext cx="137234" cy="299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2" h="21488" fill="norm" stroke="1" extrusionOk="0">
                  <a:moveTo>
                    <a:pt x="10639" y="496"/>
                  </a:moveTo>
                  <a:cubicBezTo>
                    <a:pt x="12251" y="192"/>
                    <a:pt x="13863" y="-112"/>
                    <a:pt x="15475" y="40"/>
                  </a:cubicBezTo>
                  <a:cubicBezTo>
                    <a:pt x="17087" y="192"/>
                    <a:pt x="18699" y="801"/>
                    <a:pt x="19827" y="2550"/>
                  </a:cubicBezTo>
                  <a:cubicBezTo>
                    <a:pt x="20955" y="4299"/>
                    <a:pt x="21600" y="7189"/>
                    <a:pt x="19666" y="10156"/>
                  </a:cubicBezTo>
                  <a:cubicBezTo>
                    <a:pt x="17731" y="13122"/>
                    <a:pt x="13218" y="16164"/>
                    <a:pt x="9510" y="18065"/>
                  </a:cubicBezTo>
                  <a:cubicBezTo>
                    <a:pt x="5803" y="19967"/>
                    <a:pt x="2901" y="20727"/>
                    <a:pt x="0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" name="Line"/>
            <p:cNvSpPr/>
            <p:nvPr/>
          </p:nvSpPr>
          <p:spPr>
            <a:xfrm>
              <a:off x="9429750" y="6491008"/>
              <a:ext cx="596900" cy="21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45" y="17280"/>
                    <a:pt x="4289" y="12960"/>
                    <a:pt x="6587" y="8640"/>
                  </a:cubicBezTo>
                  <a:cubicBezTo>
                    <a:pt x="8885" y="4320"/>
                    <a:pt x="11336" y="0"/>
                    <a:pt x="13864" y="0"/>
                  </a:cubicBezTo>
                  <a:cubicBezTo>
                    <a:pt x="16391" y="0"/>
                    <a:pt x="18996" y="4320"/>
                    <a:pt x="21600" y="8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" name="Line"/>
            <p:cNvSpPr/>
            <p:nvPr/>
          </p:nvSpPr>
          <p:spPr>
            <a:xfrm>
              <a:off x="9798050" y="6562975"/>
              <a:ext cx="1270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" y="0"/>
                  </a:moveTo>
                  <a:cubicBezTo>
                    <a:pt x="1440" y="4168"/>
                    <a:pt x="720" y="8337"/>
                    <a:pt x="360" y="11937"/>
                  </a:cubicBezTo>
                  <a:cubicBezTo>
                    <a:pt x="0" y="15537"/>
                    <a:pt x="0" y="18568"/>
                    <a:pt x="0" y="19137"/>
                  </a:cubicBezTo>
                  <a:cubicBezTo>
                    <a:pt x="0" y="19705"/>
                    <a:pt x="0" y="17811"/>
                    <a:pt x="1080" y="15158"/>
                  </a:cubicBezTo>
                  <a:cubicBezTo>
                    <a:pt x="2160" y="12505"/>
                    <a:pt x="4320" y="9095"/>
                    <a:pt x="5940" y="6632"/>
                  </a:cubicBezTo>
                  <a:cubicBezTo>
                    <a:pt x="7560" y="4168"/>
                    <a:pt x="8640" y="2653"/>
                    <a:pt x="10080" y="1705"/>
                  </a:cubicBezTo>
                  <a:cubicBezTo>
                    <a:pt x="11520" y="758"/>
                    <a:pt x="13320" y="379"/>
                    <a:pt x="14760" y="2842"/>
                  </a:cubicBezTo>
                  <a:cubicBezTo>
                    <a:pt x="16200" y="5305"/>
                    <a:pt x="17280" y="10611"/>
                    <a:pt x="18360" y="14211"/>
                  </a:cubicBezTo>
                  <a:cubicBezTo>
                    <a:pt x="19440" y="17811"/>
                    <a:pt x="20520" y="1970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" name="Line"/>
            <p:cNvSpPr/>
            <p:nvPr/>
          </p:nvSpPr>
          <p:spPr>
            <a:xfrm>
              <a:off x="10191749" y="6143875"/>
              <a:ext cx="237264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17777" y="0"/>
                  </a:moveTo>
                  <a:cubicBezTo>
                    <a:pt x="19497" y="2712"/>
                    <a:pt x="21218" y="5423"/>
                    <a:pt x="21409" y="8135"/>
                  </a:cubicBezTo>
                  <a:cubicBezTo>
                    <a:pt x="21600" y="10847"/>
                    <a:pt x="20262" y="13558"/>
                    <a:pt x="16439" y="15803"/>
                  </a:cubicBezTo>
                  <a:cubicBezTo>
                    <a:pt x="12616" y="18047"/>
                    <a:pt x="6308" y="1982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38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740650" y="6626475"/>
              <a:ext cx="1092200" cy="108053"/>
            </a:xfrm>
            <a:prstGeom prst="rect">
              <a:avLst/>
            </a:prstGeom>
            <a:effectLst/>
          </p:spPr>
        </p:pic>
        <p:pic>
          <p:nvPicPr>
            <p:cNvPr id="340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003800" y="4353175"/>
              <a:ext cx="1009650" cy="44451"/>
            </a:xfrm>
            <a:prstGeom prst="rect">
              <a:avLst/>
            </a:prstGeom>
            <a:effectLst/>
          </p:spPr>
        </p:pic>
        <p:pic>
          <p:nvPicPr>
            <p:cNvPr id="342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914900" y="4410325"/>
              <a:ext cx="800100" cy="69851"/>
            </a:xfrm>
            <a:prstGeom prst="rect">
              <a:avLst/>
            </a:prstGeom>
            <a:effectLst/>
          </p:spPr>
        </p:pic>
        <p:pic>
          <p:nvPicPr>
            <p:cNvPr id="344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139078" y="6887771"/>
              <a:ext cx="214480" cy="435309"/>
            </a:xfrm>
            <a:prstGeom prst="rect">
              <a:avLst/>
            </a:prstGeom>
            <a:effectLst/>
          </p:spPr>
        </p:pic>
        <p:pic>
          <p:nvPicPr>
            <p:cNvPr id="346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621227" y="7000583"/>
              <a:ext cx="193990" cy="389022"/>
            </a:xfrm>
            <a:prstGeom prst="rect">
              <a:avLst/>
            </a:prstGeom>
            <a:effectLst/>
          </p:spPr>
        </p:pic>
        <p:pic>
          <p:nvPicPr>
            <p:cNvPr id="348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856788" y="6952738"/>
              <a:ext cx="169863" cy="266405"/>
            </a:xfrm>
            <a:prstGeom prst="rect">
              <a:avLst/>
            </a:prstGeom>
            <a:effectLst/>
          </p:spPr>
        </p:pic>
        <p:pic>
          <p:nvPicPr>
            <p:cNvPr id="350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0032999" y="7020175"/>
              <a:ext cx="50801" cy="184151"/>
            </a:xfrm>
            <a:prstGeom prst="rect">
              <a:avLst/>
            </a:prstGeom>
            <a:effectLst/>
          </p:spPr>
        </p:pic>
        <p:pic>
          <p:nvPicPr>
            <p:cNvPr id="352" name="Line Oval" descr="Line Oval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109200" y="7102725"/>
              <a:ext cx="222250" cy="25401"/>
            </a:xfrm>
            <a:prstGeom prst="rect">
              <a:avLst/>
            </a:prstGeom>
            <a:effectLst/>
          </p:spPr>
        </p:pic>
        <p:pic>
          <p:nvPicPr>
            <p:cNvPr id="354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0284883" y="7023578"/>
              <a:ext cx="208733" cy="305891"/>
            </a:xfrm>
            <a:prstGeom prst="rect">
              <a:avLst/>
            </a:prstGeom>
            <a:effectLst/>
          </p:spPr>
        </p:pic>
        <p:pic>
          <p:nvPicPr>
            <p:cNvPr id="356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382249" y="6943975"/>
              <a:ext cx="233205" cy="381001"/>
            </a:xfrm>
            <a:prstGeom prst="rect">
              <a:avLst/>
            </a:prstGeom>
            <a:effectLst/>
          </p:spPr>
        </p:pic>
        <p:pic>
          <p:nvPicPr>
            <p:cNvPr id="358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575800" y="7385482"/>
              <a:ext cx="946150" cy="91894"/>
            </a:xfrm>
            <a:prstGeom prst="rect">
              <a:avLst/>
            </a:prstGeom>
            <a:effectLst/>
          </p:spPr>
        </p:pic>
        <p:pic>
          <p:nvPicPr>
            <p:cNvPr id="360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941830" y="7494148"/>
              <a:ext cx="246201" cy="194895"/>
            </a:xfrm>
            <a:prstGeom prst="rect">
              <a:avLst/>
            </a:prstGeom>
            <a:effectLst/>
          </p:spPr>
        </p:pic>
        <p:pic>
          <p:nvPicPr>
            <p:cNvPr id="362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641837" y="6476980"/>
              <a:ext cx="752828" cy="126831"/>
            </a:xfrm>
            <a:prstGeom prst="rect">
              <a:avLst/>
            </a:prstGeom>
            <a:effectLst/>
          </p:spPr>
        </p:pic>
        <p:pic>
          <p:nvPicPr>
            <p:cNvPr id="364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679069" y="6553948"/>
              <a:ext cx="629782" cy="137919"/>
            </a:xfrm>
            <a:prstGeom prst="rect">
              <a:avLst/>
            </a:prstGeom>
            <a:effectLst/>
          </p:spPr>
        </p:pic>
        <p:pic>
          <p:nvPicPr>
            <p:cNvPr id="366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648450" y="6707297"/>
              <a:ext cx="889000" cy="348787"/>
            </a:xfrm>
            <a:prstGeom prst="rect">
              <a:avLst/>
            </a:prstGeom>
            <a:effectLst/>
          </p:spPr>
        </p:pic>
        <p:pic>
          <p:nvPicPr>
            <p:cNvPr id="368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943850" y="7354281"/>
              <a:ext cx="552450" cy="161195"/>
            </a:xfrm>
            <a:prstGeom prst="rect">
              <a:avLst/>
            </a:prstGeom>
            <a:effectLst/>
          </p:spPr>
        </p:pic>
        <p:pic>
          <p:nvPicPr>
            <p:cNvPr id="370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861300" y="7451975"/>
              <a:ext cx="571500" cy="158751"/>
            </a:xfrm>
            <a:prstGeom prst="rect">
              <a:avLst/>
            </a:prstGeom>
            <a:effectLst/>
          </p:spPr>
        </p:pic>
        <p:pic>
          <p:nvPicPr>
            <p:cNvPr id="372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413750" y="7471025"/>
              <a:ext cx="698500" cy="403312"/>
            </a:xfrm>
            <a:prstGeom prst="rect">
              <a:avLst/>
            </a:prstGeom>
            <a:effectLst/>
          </p:spPr>
        </p:pic>
        <p:pic>
          <p:nvPicPr>
            <p:cNvPr id="374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165693" y="7013825"/>
              <a:ext cx="86008" cy="209551"/>
            </a:xfrm>
            <a:prstGeom prst="rect">
              <a:avLst/>
            </a:prstGeom>
            <a:effectLst/>
          </p:spPr>
        </p:pic>
        <p:pic>
          <p:nvPicPr>
            <p:cNvPr id="376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031809" y="6874125"/>
              <a:ext cx="447433" cy="455409"/>
            </a:xfrm>
            <a:prstGeom prst="rect">
              <a:avLst/>
            </a:prstGeom>
            <a:effectLst/>
          </p:spPr>
        </p:pic>
        <p:pic>
          <p:nvPicPr>
            <p:cNvPr id="378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890604" y="7669992"/>
              <a:ext cx="262797" cy="244442"/>
            </a:xfrm>
            <a:prstGeom prst="rect">
              <a:avLst/>
            </a:prstGeom>
            <a:effectLst/>
          </p:spPr>
        </p:pic>
        <p:pic>
          <p:nvPicPr>
            <p:cNvPr id="380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724105" y="7580136"/>
              <a:ext cx="536773" cy="450571"/>
            </a:xfrm>
            <a:prstGeom prst="rect">
              <a:avLst/>
            </a:prstGeom>
            <a:effectLst/>
          </p:spPr>
        </p:pic>
        <p:sp>
          <p:nvSpPr>
            <p:cNvPr id="382" name="Line"/>
            <p:cNvSpPr/>
            <p:nvPr/>
          </p:nvSpPr>
          <p:spPr>
            <a:xfrm>
              <a:off x="9292166" y="6776431"/>
              <a:ext cx="1598017" cy="1039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517" fill="norm" stroke="1" extrusionOk="0">
                  <a:moveTo>
                    <a:pt x="9914" y="1365"/>
                  </a:moveTo>
                  <a:cubicBezTo>
                    <a:pt x="10029" y="1234"/>
                    <a:pt x="10143" y="1102"/>
                    <a:pt x="10129" y="993"/>
                  </a:cubicBezTo>
                  <a:cubicBezTo>
                    <a:pt x="10114" y="883"/>
                    <a:pt x="9971" y="795"/>
                    <a:pt x="9629" y="817"/>
                  </a:cubicBezTo>
                  <a:cubicBezTo>
                    <a:pt x="9286" y="839"/>
                    <a:pt x="8743" y="971"/>
                    <a:pt x="8071" y="1124"/>
                  </a:cubicBezTo>
                  <a:cubicBezTo>
                    <a:pt x="7400" y="1277"/>
                    <a:pt x="6600" y="1453"/>
                    <a:pt x="5886" y="1672"/>
                  </a:cubicBezTo>
                  <a:cubicBezTo>
                    <a:pt x="5171" y="1891"/>
                    <a:pt x="4543" y="2154"/>
                    <a:pt x="3971" y="2526"/>
                  </a:cubicBezTo>
                  <a:cubicBezTo>
                    <a:pt x="3400" y="2898"/>
                    <a:pt x="2886" y="3380"/>
                    <a:pt x="2386" y="4081"/>
                  </a:cubicBezTo>
                  <a:cubicBezTo>
                    <a:pt x="1886" y="4782"/>
                    <a:pt x="1400" y="5703"/>
                    <a:pt x="1043" y="6535"/>
                  </a:cubicBezTo>
                  <a:cubicBezTo>
                    <a:pt x="686" y="7367"/>
                    <a:pt x="457" y="8112"/>
                    <a:pt x="286" y="9010"/>
                  </a:cubicBezTo>
                  <a:cubicBezTo>
                    <a:pt x="114" y="9909"/>
                    <a:pt x="0" y="10960"/>
                    <a:pt x="0" y="11836"/>
                  </a:cubicBezTo>
                  <a:cubicBezTo>
                    <a:pt x="0" y="12713"/>
                    <a:pt x="114" y="13414"/>
                    <a:pt x="429" y="14224"/>
                  </a:cubicBezTo>
                  <a:cubicBezTo>
                    <a:pt x="743" y="15035"/>
                    <a:pt x="1257" y="15955"/>
                    <a:pt x="1900" y="16787"/>
                  </a:cubicBezTo>
                  <a:cubicBezTo>
                    <a:pt x="2543" y="17620"/>
                    <a:pt x="3314" y="18365"/>
                    <a:pt x="3957" y="19044"/>
                  </a:cubicBezTo>
                  <a:cubicBezTo>
                    <a:pt x="4600" y="19723"/>
                    <a:pt x="5114" y="20336"/>
                    <a:pt x="5686" y="20731"/>
                  </a:cubicBezTo>
                  <a:cubicBezTo>
                    <a:pt x="6257" y="21125"/>
                    <a:pt x="6886" y="21300"/>
                    <a:pt x="7657" y="21410"/>
                  </a:cubicBezTo>
                  <a:cubicBezTo>
                    <a:pt x="8429" y="21519"/>
                    <a:pt x="9343" y="21563"/>
                    <a:pt x="10229" y="21453"/>
                  </a:cubicBezTo>
                  <a:cubicBezTo>
                    <a:pt x="11114" y="21344"/>
                    <a:pt x="11971" y="21081"/>
                    <a:pt x="12886" y="20752"/>
                  </a:cubicBezTo>
                  <a:cubicBezTo>
                    <a:pt x="13800" y="20424"/>
                    <a:pt x="14771" y="20030"/>
                    <a:pt x="15700" y="19548"/>
                  </a:cubicBezTo>
                  <a:cubicBezTo>
                    <a:pt x="16629" y="19066"/>
                    <a:pt x="17514" y="18496"/>
                    <a:pt x="18286" y="17861"/>
                  </a:cubicBezTo>
                  <a:cubicBezTo>
                    <a:pt x="19057" y="17225"/>
                    <a:pt x="19714" y="16524"/>
                    <a:pt x="20186" y="15692"/>
                  </a:cubicBezTo>
                  <a:cubicBezTo>
                    <a:pt x="20657" y="14860"/>
                    <a:pt x="20943" y="13896"/>
                    <a:pt x="21157" y="12866"/>
                  </a:cubicBezTo>
                  <a:cubicBezTo>
                    <a:pt x="21371" y="11836"/>
                    <a:pt x="21514" y="10741"/>
                    <a:pt x="21557" y="9799"/>
                  </a:cubicBezTo>
                  <a:cubicBezTo>
                    <a:pt x="21600" y="8857"/>
                    <a:pt x="21543" y="8068"/>
                    <a:pt x="21343" y="7411"/>
                  </a:cubicBezTo>
                  <a:cubicBezTo>
                    <a:pt x="21143" y="6754"/>
                    <a:pt x="20800" y="6228"/>
                    <a:pt x="20429" y="5724"/>
                  </a:cubicBezTo>
                  <a:cubicBezTo>
                    <a:pt x="20057" y="5221"/>
                    <a:pt x="19657" y="4739"/>
                    <a:pt x="19171" y="4279"/>
                  </a:cubicBezTo>
                  <a:cubicBezTo>
                    <a:pt x="18686" y="3819"/>
                    <a:pt x="18114" y="3380"/>
                    <a:pt x="17471" y="2898"/>
                  </a:cubicBezTo>
                  <a:cubicBezTo>
                    <a:pt x="16829" y="2417"/>
                    <a:pt x="16114" y="1891"/>
                    <a:pt x="15486" y="1431"/>
                  </a:cubicBezTo>
                  <a:cubicBezTo>
                    <a:pt x="14857" y="971"/>
                    <a:pt x="14314" y="576"/>
                    <a:pt x="13657" y="357"/>
                  </a:cubicBezTo>
                  <a:cubicBezTo>
                    <a:pt x="13000" y="138"/>
                    <a:pt x="12229" y="94"/>
                    <a:pt x="11457" y="51"/>
                  </a:cubicBezTo>
                  <a:cubicBezTo>
                    <a:pt x="10686" y="7"/>
                    <a:pt x="9914" y="-37"/>
                    <a:pt x="9243" y="51"/>
                  </a:cubicBezTo>
                  <a:cubicBezTo>
                    <a:pt x="8571" y="138"/>
                    <a:pt x="8000" y="357"/>
                    <a:pt x="7471" y="795"/>
                  </a:cubicBezTo>
                  <a:cubicBezTo>
                    <a:pt x="6943" y="1234"/>
                    <a:pt x="6457" y="1891"/>
                    <a:pt x="5971" y="2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83" name="Line Line" descr="Line 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677400" y="5997825"/>
              <a:ext cx="31750" cy="50801"/>
            </a:xfrm>
            <a:prstGeom prst="rect">
              <a:avLst/>
            </a:prstGeom>
            <a:effectLst/>
          </p:spPr>
        </p:pic>
        <p:pic>
          <p:nvPicPr>
            <p:cNvPr id="385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410699" y="5935166"/>
              <a:ext cx="177801" cy="69010"/>
            </a:xfrm>
            <a:prstGeom prst="rect">
              <a:avLst/>
            </a:prstGeom>
            <a:effectLst/>
          </p:spPr>
        </p:pic>
        <p:pic>
          <p:nvPicPr>
            <p:cNvPr id="387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220200" y="6004175"/>
              <a:ext cx="120650" cy="82551"/>
            </a:xfrm>
            <a:prstGeom prst="rect">
              <a:avLst/>
            </a:prstGeom>
            <a:effectLst/>
          </p:spPr>
        </p:pic>
        <p:pic>
          <p:nvPicPr>
            <p:cNvPr id="389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9099550" y="6188325"/>
              <a:ext cx="69850" cy="139701"/>
            </a:xfrm>
            <a:prstGeom prst="rect">
              <a:avLst/>
            </a:prstGeom>
            <a:effectLst/>
          </p:spPr>
        </p:pic>
        <p:pic>
          <p:nvPicPr>
            <p:cNvPr id="391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9123221" y="6531225"/>
              <a:ext cx="90629" cy="184151"/>
            </a:xfrm>
            <a:prstGeom prst="rect">
              <a:avLst/>
            </a:prstGeom>
            <a:effectLst/>
          </p:spPr>
        </p:pic>
        <p:pic>
          <p:nvPicPr>
            <p:cNvPr id="393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372600" y="6830919"/>
              <a:ext cx="127000" cy="74957"/>
            </a:xfrm>
            <a:prstGeom prst="rect">
              <a:avLst/>
            </a:prstGeom>
            <a:effectLst/>
          </p:spPr>
        </p:pic>
        <p:pic>
          <p:nvPicPr>
            <p:cNvPr id="395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9918699" y="6829675"/>
              <a:ext cx="184151" cy="82551"/>
            </a:xfrm>
            <a:prstGeom prst="rect">
              <a:avLst/>
            </a:prstGeom>
            <a:effectLst/>
          </p:spPr>
        </p:pic>
        <p:pic>
          <p:nvPicPr>
            <p:cNvPr id="397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259939" y="6550275"/>
              <a:ext cx="96911" cy="158751"/>
            </a:xfrm>
            <a:prstGeom prst="rect">
              <a:avLst/>
            </a:prstGeom>
            <a:effectLst/>
          </p:spPr>
        </p:pic>
        <p:pic>
          <p:nvPicPr>
            <p:cNvPr id="399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394950" y="6283575"/>
              <a:ext cx="35207" cy="215901"/>
            </a:xfrm>
            <a:prstGeom prst="rect">
              <a:avLst/>
            </a:prstGeom>
            <a:effectLst/>
          </p:spPr>
        </p:pic>
        <p:pic>
          <p:nvPicPr>
            <p:cNvPr id="401" name="Line Line" descr="Line 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474200" y="6042275"/>
              <a:ext cx="165100" cy="63501"/>
            </a:xfrm>
            <a:prstGeom prst="rect">
              <a:avLst/>
            </a:prstGeom>
            <a:effectLst/>
          </p:spPr>
        </p:pic>
        <p:pic>
          <p:nvPicPr>
            <p:cNvPr id="403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9664699" y="15853"/>
              <a:ext cx="2800351" cy="3324203"/>
            </a:xfrm>
            <a:prstGeom prst="rect">
              <a:avLst/>
            </a:prstGeom>
            <a:effectLst/>
          </p:spPr>
        </p:pic>
        <p:pic>
          <p:nvPicPr>
            <p:cNvPr id="405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0591799" y="134822"/>
              <a:ext cx="161573" cy="588271"/>
            </a:xfrm>
            <a:prstGeom prst="rect">
              <a:avLst/>
            </a:prstGeom>
            <a:effectLst/>
          </p:spPr>
        </p:pic>
        <p:pic>
          <p:nvPicPr>
            <p:cNvPr id="407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567559" y="-12701"/>
              <a:ext cx="202042" cy="208310"/>
            </a:xfrm>
            <a:prstGeom prst="rect">
              <a:avLst/>
            </a:prstGeom>
            <a:effectLst/>
          </p:spPr>
        </p:pic>
        <p:pic>
          <p:nvPicPr>
            <p:cNvPr id="409" name="Line Line" descr="Line 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0896599" y="238375"/>
              <a:ext cx="101601" cy="38101"/>
            </a:xfrm>
            <a:prstGeom prst="rect">
              <a:avLst/>
            </a:prstGeom>
            <a:effectLst/>
          </p:spPr>
        </p:pic>
        <p:pic>
          <p:nvPicPr>
            <p:cNvPr id="411" name="Line Line" descr="Line 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0947400" y="320925"/>
              <a:ext cx="184150" cy="44451"/>
            </a:xfrm>
            <a:prstGeom prst="rect">
              <a:avLst/>
            </a:prstGeom>
            <a:effectLst/>
          </p:spPr>
        </p:pic>
        <p:pic>
          <p:nvPicPr>
            <p:cNvPr id="413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1252200" y="193925"/>
              <a:ext cx="215900" cy="215901"/>
            </a:xfrm>
            <a:prstGeom prst="rect">
              <a:avLst/>
            </a:prstGeom>
            <a:effectLst/>
          </p:spPr>
        </p:pic>
        <p:pic>
          <p:nvPicPr>
            <p:cNvPr id="415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1315699" y="174875"/>
              <a:ext cx="152401" cy="298451"/>
            </a:xfrm>
            <a:prstGeom prst="rect">
              <a:avLst/>
            </a:prstGeom>
            <a:effectLst/>
          </p:spPr>
        </p:pic>
        <p:pic>
          <p:nvPicPr>
            <p:cNvPr id="417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1080750" y="47875"/>
              <a:ext cx="469900" cy="158751"/>
            </a:xfrm>
            <a:prstGeom prst="rect">
              <a:avLst/>
            </a:prstGeom>
            <a:effectLst/>
          </p:spPr>
        </p:pic>
        <p:pic>
          <p:nvPicPr>
            <p:cNvPr id="419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0121900" y="994025"/>
              <a:ext cx="215900" cy="349251"/>
            </a:xfrm>
            <a:prstGeom prst="rect">
              <a:avLst/>
            </a:prstGeom>
            <a:effectLst/>
          </p:spPr>
        </p:pic>
        <p:pic>
          <p:nvPicPr>
            <p:cNvPr id="421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0316232" y="1152775"/>
              <a:ext cx="148568" cy="154518"/>
            </a:xfrm>
            <a:prstGeom prst="rect">
              <a:avLst/>
            </a:prstGeom>
            <a:effectLst/>
          </p:spPr>
        </p:pic>
        <p:pic>
          <p:nvPicPr>
            <p:cNvPr id="423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0426700" y="1063875"/>
              <a:ext cx="165100" cy="227654"/>
            </a:xfrm>
            <a:prstGeom prst="rect">
              <a:avLst/>
            </a:prstGeom>
            <a:effectLst/>
          </p:spPr>
        </p:pic>
        <p:pic>
          <p:nvPicPr>
            <p:cNvPr id="425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0604500" y="938576"/>
              <a:ext cx="152400" cy="416450"/>
            </a:xfrm>
            <a:prstGeom prst="rect">
              <a:avLst/>
            </a:prstGeom>
            <a:effectLst/>
          </p:spPr>
        </p:pic>
        <p:pic>
          <p:nvPicPr>
            <p:cNvPr id="427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0737850" y="1095629"/>
              <a:ext cx="94210" cy="425447"/>
            </a:xfrm>
            <a:prstGeom prst="rect">
              <a:avLst/>
            </a:prstGeom>
            <a:effectLst/>
          </p:spPr>
        </p:pic>
        <p:pic>
          <p:nvPicPr>
            <p:cNvPr id="429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0716429" y="977335"/>
              <a:ext cx="129371" cy="107708"/>
            </a:xfrm>
            <a:prstGeom prst="rect">
              <a:avLst/>
            </a:prstGeom>
            <a:effectLst/>
          </p:spPr>
        </p:pic>
        <p:pic>
          <p:nvPicPr>
            <p:cNvPr id="431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0871200" y="943225"/>
              <a:ext cx="125767" cy="400051"/>
            </a:xfrm>
            <a:prstGeom prst="rect">
              <a:avLst/>
            </a:prstGeom>
            <a:effectLst/>
          </p:spPr>
        </p:pic>
        <p:pic>
          <p:nvPicPr>
            <p:cNvPr id="433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1074400" y="1107102"/>
              <a:ext cx="139700" cy="39324"/>
            </a:xfrm>
            <a:prstGeom prst="rect">
              <a:avLst/>
            </a:prstGeom>
            <a:effectLst/>
          </p:spPr>
        </p:pic>
        <p:pic>
          <p:nvPicPr>
            <p:cNvPr id="435" name="Line Line" descr="Line 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1099800" y="1165475"/>
              <a:ext cx="152400" cy="95251"/>
            </a:xfrm>
            <a:prstGeom prst="rect">
              <a:avLst/>
            </a:prstGeom>
            <a:effectLst/>
          </p:spPr>
        </p:pic>
        <p:pic>
          <p:nvPicPr>
            <p:cNvPr id="437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1258549" y="924175"/>
              <a:ext cx="165101" cy="316504"/>
            </a:xfrm>
            <a:prstGeom prst="rect">
              <a:avLst/>
            </a:prstGeom>
            <a:effectLst/>
          </p:spPr>
        </p:pic>
        <p:pic>
          <p:nvPicPr>
            <p:cNvPr id="439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1403380" y="1095105"/>
              <a:ext cx="159971" cy="119467"/>
            </a:xfrm>
            <a:prstGeom prst="rect">
              <a:avLst/>
            </a:prstGeom>
            <a:effectLst/>
          </p:spPr>
        </p:pic>
        <p:pic>
          <p:nvPicPr>
            <p:cNvPr id="441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1539651" y="1006725"/>
              <a:ext cx="150699" cy="219819"/>
            </a:xfrm>
            <a:prstGeom prst="rect">
              <a:avLst/>
            </a:prstGeom>
            <a:effectLst/>
          </p:spPr>
        </p:pic>
        <p:pic>
          <p:nvPicPr>
            <p:cNvPr id="443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1770783" y="832582"/>
              <a:ext cx="192618" cy="411211"/>
            </a:xfrm>
            <a:prstGeom prst="rect">
              <a:avLst/>
            </a:prstGeom>
            <a:effectLst/>
          </p:spPr>
        </p:pic>
        <p:pic>
          <p:nvPicPr>
            <p:cNvPr id="445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1970692" y="978064"/>
              <a:ext cx="234008" cy="333462"/>
            </a:xfrm>
            <a:prstGeom prst="rect">
              <a:avLst/>
            </a:prstGeom>
            <a:effectLst/>
          </p:spPr>
        </p:pic>
        <p:pic>
          <p:nvPicPr>
            <p:cNvPr id="447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2007850" y="1060615"/>
              <a:ext cx="165100" cy="289011"/>
            </a:xfrm>
            <a:prstGeom prst="rect">
              <a:avLst/>
            </a:prstGeom>
            <a:effectLst/>
          </p:spPr>
        </p:pic>
        <p:pic>
          <p:nvPicPr>
            <p:cNvPr id="449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1944349" y="982267"/>
              <a:ext cx="228601" cy="43509"/>
            </a:xfrm>
            <a:prstGeom prst="rect">
              <a:avLst/>
            </a:prstGeom>
            <a:effectLst/>
          </p:spPr>
        </p:pic>
        <p:pic>
          <p:nvPicPr>
            <p:cNvPr id="451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2204700" y="867025"/>
              <a:ext cx="183894" cy="590551"/>
            </a:xfrm>
            <a:prstGeom prst="rect">
              <a:avLst/>
            </a:prstGeom>
            <a:effectLst/>
          </p:spPr>
        </p:pic>
        <p:pic>
          <p:nvPicPr>
            <p:cNvPr id="453" name="Line Line" descr="Line 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0871200" y="1952875"/>
              <a:ext cx="203200" cy="50801"/>
            </a:xfrm>
            <a:prstGeom prst="rect">
              <a:avLst/>
            </a:prstGeom>
            <a:effectLst/>
          </p:spPr>
        </p:pic>
        <p:pic>
          <p:nvPicPr>
            <p:cNvPr id="455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0845800" y="2111625"/>
              <a:ext cx="190500" cy="69851"/>
            </a:xfrm>
            <a:prstGeom prst="rect">
              <a:avLst/>
            </a:prstGeom>
            <a:effectLst/>
          </p:spPr>
        </p:pic>
        <p:pic>
          <p:nvPicPr>
            <p:cNvPr id="457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1118850" y="1796014"/>
              <a:ext cx="241300" cy="347882"/>
            </a:xfrm>
            <a:prstGeom prst="rect">
              <a:avLst/>
            </a:prstGeom>
            <a:effectLst/>
          </p:spPr>
        </p:pic>
        <p:pic>
          <p:nvPicPr>
            <p:cNvPr id="459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1351597" y="1960929"/>
              <a:ext cx="180004" cy="159564"/>
            </a:xfrm>
            <a:prstGeom prst="rect">
              <a:avLst/>
            </a:prstGeom>
            <a:effectLst/>
          </p:spPr>
        </p:pic>
        <p:pic>
          <p:nvPicPr>
            <p:cNvPr id="461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1506199" y="1863975"/>
              <a:ext cx="222251" cy="225516"/>
            </a:xfrm>
            <a:prstGeom prst="rect">
              <a:avLst/>
            </a:prstGeom>
            <a:effectLst/>
          </p:spPr>
        </p:pic>
        <p:pic>
          <p:nvPicPr>
            <p:cNvPr id="463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1723349" y="1693212"/>
              <a:ext cx="138452" cy="326429"/>
            </a:xfrm>
            <a:prstGeom prst="rect">
              <a:avLst/>
            </a:prstGeom>
            <a:effectLst/>
          </p:spPr>
        </p:pic>
        <p:pic>
          <p:nvPicPr>
            <p:cNvPr id="465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1836400" y="1787775"/>
              <a:ext cx="203200" cy="234951"/>
            </a:xfrm>
            <a:prstGeom prst="rect">
              <a:avLst/>
            </a:prstGeom>
            <a:effectLst/>
          </p:spPr>
        </p:pic>
        <p:pic>
          <p:nvPicPr>
            <p:cNvPr id="467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1884170" y="1771635"/>
              <a:ext cx="149081" cy="333641"/>
            </a:xfrm>
            <a:prstGeom prst="rect">
              <a:avLst/>
            </a:prstGeom>
            <a:effectLst/>
          </p:spPr>
        </p:pic>
        <p:pic>
          <p:nvPicPr>
            <p:cNvPr id="469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2064999" y="1921125"/>
              <a:ext cx="44451" cy="158751"/>
            </a:xfrm>
            <a:prstGeom prst="rect">
              <a:avLst/>
            </a:prstGeom>
            <a:effectLst/>
          </p:spPr>
        </p:pic>
        <p:pic>
          <p:nvPicPr>
            <p:cNvPr id="471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12109449" y="1711575"/>
              <a:ext cx="122884" cy="419101"/>
            </a:xfrm>
            <a:prstGeom prst="rect">
              <a:avLst/>
            </a:prstGeom>
            <a:effectLst/>
          </p:spPr>
        </p:pic>
        <p:pic>
          <p:nvPicPr>
            <p:cNvPr id="473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11404599" y="2200525"/>
              <a:ext cx="660401" cy="139701"/>
            </a:xfrm>
            <a:prstGeom prst="rect">
              <a:avLst/>
            </a:prstGeom>
            <a:effectLst/>
          </p:spPr>
        </p:pic>
        <p:pic>
          <p:nvPicPr>
            <p:cNvPr id="475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11790741" y="2328533"/>
              <a:ext cx="248859" cy="264695"/>
            </a:xfrm>
            <a:prstGeom prst="rect">
              <a:avLst/>
            </a:prstGeom>
            <a:effectLst/>
          </p:spPr>
        </p:pic>
        <p:sp>
          <p:nvSpPr>
            <p:cNvPr id="477" name="Line"/>
            <p:cNvSpPr/>
            <p:nvPr/>
          </p:nvSpPr>
          <p:spPr>
            <a:xfrm>
              <a:off x="5992668" y="1518281"/>
              <a:ext cx="90633" cy="34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380" fill="norm" stroke="1" extrusionOk="0">
                  <a:moveTo>
                    <a:pt x="21020" y="2529"/>
                  </a:moveTo>
                  <a:cubicBezTo>
                    <a:pt x="21020" y="1482"/>
                    <a:pt x="21020" y="435"/>
                    <a:pt x="19793" y="107"/>
                  </a:cubicBezTo>
                  <a:cubicBezTo>
                    <a:pt x="18565" y="-220"/>
                    <a:pt x="16111" y="173"/>
                    <a:pt x="13165" y="1678"/>
                  </a:cubicBezTo>
                  <a:cubicBezTo>
                    <a:pt x="10220" y="3184"/>
                    <a:pt x="6784" y="5802"/>
                    <a:pt x="4084" y="8355"/>
                  </a:cubicBezTo>
                  <a:cubicBezTo>
                    <a:pt x="1384" y="10907"/>
                    <a:pt x="-580" y="13395"/>
                    <a:pt x="156" y="15555"/>
                  </a:cubicBezTo>
                  <a:cubicBezTo>
                    <a:pt x="893" y="17715"/>
                    <a:pt x="4329" y="19547"/>
                    <a:pt x="7765" y="20464"/>
                  </a:cubicBezTo>
                  <a:cubicBezTo>
                    <a:pt x="11202" y="21380"/>
                    <a:pt x="14638" y="21380"/>
                    <a:pt x="18075" y="213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" name="Line"/>
            <p:cNvSpPr/>
            <p:nvPr/>
          </p:nvSpPr>
          <p:spPr>
            <a:xfrm>
              <a:off x="6122846" y="1582058"/>
              <a:ext cx="145819" cy="282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210" fill="norm" stroke="1" extrusionOk="0">
                  <a:moveTo>
                    <a:pt x="11823" y="2571"/>
                  </a:moveTo>
                  <a:cubicBezTo>
                    <a:pt x="10898" y="1936"/>
                    <a:pt x="9972" y="1300"/>
                    <a:pt x="8738" y="1062"/>
                  </a:cubicBezTo>
                  <a:cubicBezTo>
                    <a:pt x="7503" y="824"/>
                    <a:pt x="5960" y="983"/>
                    <a:pt x="4418" y="2809"/>
                  </a:cubicBezTo>
                  <a:cubicBezTo>
                    <a:pt x="2875" y="4636"/>
                    <a:pt x="1332" y="8130"/>
                    <a:pt x="560" y="10909"/>
                  </a:cubicBezTo>
                  <a:cubicBezTo>
                    <a:pt x="-211" y="13689"/>
                    <a:pt x="-211" y="15753"/>
                    <a:pt x="715" y="17421"/>
                  </a:cubicBezTo>
                  <a:cubicBezTo>
                    <a:pt x="1640" y="19089"/>
                    <a:pt x="3492" y="20359"/>
                    <a:pt x="5343" y="20915"/>
                  </a:cubicBezTo>
                  <a:cubicBezTo>
                    <a:pt x="7195" y="21471"/>
                    <a:pt x="9046" y="21312"/>
                    <a:pt x="11515" y="19803"/>
                  </a:cubicBezTo>
                  <a:cubicBezTo>
                    <a:pt x="13983" y="18295"/>
                    <a:pt x="17069" y="15436"/>
                    <a:pt x="18920" y="13053"/>
                  </a:cubicBezTo>
                  <a:cubicBezTo>
                    <a:pt x="20772" y="10671"/>
                    <a:pt x="21389" y="8765"/>
                    <a:pt x="21235" y="6939"/>
                  </a:cubicBezTo>
                  <a:cubicBezTo>
                    <a:pt x="21080" y="5112"/>
                    <a:pt x="20155" y="3365"/>
                    <a:pt x="18149" y="2174"/>
                  </a:cubicBezTo>
                  <a:cubicBezTo>
                    <a:pt x="16143" y="983"/>
                    <a:pt x="13058" y="347"/>
                    <a:pt x="10743" y="109"/>
                  </a:cubicBezTo>
                  <a:cubicBezTo>
                    <a:pt x="8429" y="-129"/>
                    <a:pt x="6886" y="30"/>
                    <a:pt x="5806" y="506"/>
                  </a:cubicBezTo>
                  <a:cubicBezTo>
                    <a:pt x="4726" y="983"/>
                    <a:pt x="4109" y="1777"/>
                    <a:pt x="3492" y="2571"/>
                  </a:cubicBezTo>
                  <a:cubicBezTo>
                    <a:pt x="2875" y="3365"/>
                    <a:pt x="2258" y="4159"/>
                    <a:pt x="1949" y="4953"/>
                  </a:cubicBezTo>
                  <a:cubicBezTo>
                    <a:pt x="1640" y="5747"/>
                    <a:pt x="1640" y="6542"/>
                    <a:pt x="2566" y="6939"/>
                  </a:cubicBezTo>
                  <a:cubicBezTo>
                    <a:pt x="3492" y="7336"/>
                    <a:pt x="5343" y="7336"/>
                    <a:pt x="8275" y="6542"/>
                  </a:cubicBezTo>
                  <a:cubicBezTo>
                    <a:pt x="11206" y="5747"/>
                    <a:pt x="15218" y="4159"/>
                    <a:pt x="19229" y="25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" name="Line"/>
            <p:cNvSpPr/>
            <p:nvPr/>
          </p:nvSpPr>
          <p:spPr>
            <a:xfrm>
              <a:off x="6160411" y="1406775"/>
              <a:ext cx="138790" cy="103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3786" y="5290"/>
                  </a:moveTo>
                  <a:cubicBezTo>
                    <a:pt x="2477" y="9257"/>
                    <a:pt x="1168" y="13224"/>
                    <a:pt x="514" y="16310"/>
                  </a:cubicBezTo>
                  <a:cubicBezTo>
                    <a:pt x="-141" y="19396"/>
                    <a:pt x="-141" y="21600"/>
                    <a:pt x="350" y="21600"/>
                  </a:cubicBezTo>
                  <a:cubicBezTo>
                    <a:pt x="841" y="21600"/>
                    <a:pt x="1823" y="19396"/>
                    <a:pt x="2968" y="15869"/>
                  </a:cubicBezTo>
                  <a:cubicBezTo>
                    <a:pt x="4114" y="12343"/>
                    <a:pt x="5423" y="7494"/>
                    <a:pt x="6895" y="4408"/>
                  </a:cubicBezTo>
                  <a:cubicBezTo>
                    <a:pt x="8368" y="1322"/>
                    <a:pt x="10004" y="0"/>
                    <a:pt x="11477" y="0"/>
                  </a:cubicBezTo>
                  <a:cubicBezTo>
                    <a:pt x="12950" y="0"/>
                    <a:pt x="14259" y="1322"/>
                    <a:pt x="15895" y="4629"/>
                  </a:cubicBezTo>
                  <a:cubicBezTo>
                    <a:pt x="17532" y="7935"/>
                    <a:pt x="19495" y="13224"/>
                    <a:pt x="21459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0" name="Line"/>
            <p:cNvSpPr/>
            <p:nvPr/>
          </p:nvSpPr>
          <p:spPr>
            <a:xfrm>
              <a:off x="6324600" y="1476625"/>
              <a:ext cx="128834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2" h="21600" fill="norm" stroke="1" extrusionOk="0">
                  <a:moveTo>
                    <a:pt x="4050" y="0"/>
                  </a:moveTo>
                  <a:cubicBezTo>
                    <a:pt x="10125" y="2700"/>
                    <a:pt x="16200" y="5400"/>
                    <a:pt x="18900" y="7850"/>
                  </a:cubicBezTo>
                  <a:cubicBezTo>
                    <a:pt x="21600" y="10300"/>
                    <a:pt x="20925" y="12500"/>
                    <a:pt x="17212" y="14750"/>
                  </a:cubicBezTo>
                  <a:cubicBezTo>
                    <a:pt x="13500" y="17000"/>
                    <a:pt x="6750" y="193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1" name="Line"/>
            <p:cNvSpPr/>
            <p:nvPr/>
          </p:nvSpPr>
          <p:spPr>
            <a:xfrm>
              <a:off x="8692881" y="1652743"/>
              <a:ext cx="114570" cy="242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193" fill="norm" stroke="1" extrusionOk="0">
                  <a:moveTo>
                    <a:pt x="21257" y="701"/>
                  </a:moveTo>
                  <a:cubicBezTo>
                    <a:pt x="19686" y="147"/>
                    <a:pt x="18115" y="-407"/>
                    <a:pt x="15170" y="424"/>
                  </a:cubicBezTo>
                  <a:cubicBezTo>
                    <a:pt x="12224" y="1255"/>
                    <a:pt x="7904" y="3470"/>
                    <a:pt x="4762" y="6331"/>
                  </a:cubicBezTo>
                  <a:cubicBezTo>
                    <a:pt x="1621" y="9193"/>
                    <a:pt x="-343" y="12701"/>
                    <a:pt x="50" y="15285"/>
                  </a:cubicBezTo>
                  <a:cubicBezTo>
                    <a:pt x="442" y="17870"/>
                    <a:pt x="3192" y="19531"/>
                    <a:pt x="5941" y="211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2" name="Line"/>
            <p:cNvSpPr/>
            <p:nvPr/>
          </p:nvSpPr>
          <p:spPr>
            <a:xfrm>
              <a:off x="8785812" y="1738676"/>
              <a:ext cx="97839" cy="165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151" fill="norm" stroke="1" extrusionOk="0">
                  <a:moveTo>
                    <a:pt x="10213" y="1403"/>
                  </a:moveTo>
                  <a:cubicBezTo>
                    <a:pt x="8375" y="593"/>
                    <a:pt x="6537" y="-217"/>
                    <a:pt x="4928" y="53"/>
                  </a:cubicBezTo>
                  <a:cubicBezTo>
                    <a:pt x="3320" y="323"/>
                    <a:pt x="1941" y="1673"/>
                    <a:pt x="1022" y="4103"/>
                  </a:cubicBezTo>
                  <a:cubicBezTo>
                    <a:pt x="103" y="6533"/>
                    <a:pt x="-357" y="10043"/>
                    <a:pt x="332" y="13013"/>
                  </a:cubicBezTo>
                  <a:cubicBezTo>
                    <a:pt x="1022" y="15983"/>
                    <a:pt x="2860" y="18413"/>
                    <a:pt x="4928" y="19763"/>
                  </a:cubicBezTo>
                  <a:cubicBezTo>
                    <a:pt x="6996" y="21113"/>
                    <a:pt x="9294" y="21383"/>
                    <a:pt x="11132" y="20978"/>
                  </a:cubicBezTo>
                  <a:cubicBezTo>
                    <a:pt x="12971" y="20573"/>
                    <a:pt x="14349" y="19493"/>
                    <a:pt x="15958" y="17063"/>
                  </a:cubicBezTo>
                  <a:cubicBezTo>
                    <a:pt x="17566" y="14633"/>
                    <a:pt x="19405" y="10853"/>
                    <a:pt x="19864" y="8288"/>
                  </a:cubicBezTo>
                  <a:cubicBezTo>
                    <a:pt x="20324" y="5723"/>
                    <a:pt x="19405" y="4373"/>
                    <a:pt x="17107" y="3833"/>
                  </a:cubicBezTo>
                  <a:cubicBezTo>
                    <a:pt x="14809" y="3293"/>
                    <a:pt x="11132" y="3563"/>
                    <a:pt x="8605" y="4373"/>
                  </a:cubicBezTo>
                  <a:cubicBezTo>
                    <a:pt x="6077" y="5183"/>
                    <a:pt x="4698" y="6533"/>
                    <a:pt x="3549" y="8153"/>
                  </a:cubicBezTo>
                  <a:cubicBezTo>
                    <a:pt x="2400" y="9773"/>
                    <a:pt x="1481" y="11663"/>
                    <a:pt x="2171" y="12608"/>
                  </a:cubicBezTo>
                  <a:cubicBezTo>
                    <a:pt x="2860" y="13553"/>
                    <a:pt x="5158" y="13553"/>
                    <a:pt x="8605" y="12878"/>
                  </a:cubicBezTo>
                  <a:cubicBezTo>
                    <a:pt x="12052" y="12203"/>
                    <a:pt x="16647" y="10853"/>
                    <a:pt x="21243" y="9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3" name="Line"/>
            <p:cNvSpPr/>
            <p:nvPr/>
          </p:nvSpPr>
          <p:spPr>
            <a:xfrm>
              <a:off x="8801629" y="1671031"/>
              <a:ext cx="82022" cy="6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047" fill="norm" stroke="1" extrusionOk="0">
                  <a:moveTo>
                    <a:pt x="3185" y="4683"/>
                  </a:moveTo>
                  <a:cubicBezTo>
                    <a:pt x="2077" y="7956"/>
                    <a:pt x="970" y="11229"/>
                    <a:pt x="416" y="14502"/>
                  </a:cubicBezTo>
                  <a:cubicBezTo>
                    <a:pt x="-138" y="17774"/>
                    <a:pt x="-138" y="21047"/>
                    <a:pt x="416" y="21047"/>
                  </a:cubicBezTo>
                  <a:cubicBezTo>
                    <a:pt x="970" y="21047"/>
                    <a:pt x="2077" y="17774"/>
                    <a:pt x="3462" y="14502"/>
                  </a:cubicBezTo>
                  <a:cubicBezTo>
                    <a:pt x="4847" y="11229"/>
                    <a:pt x="6508" y="7956"/>
                    <a:pt x="8447" y="5011"/>
                  </a:cubicBezTo>
                  <a:cubicBezTo>
                    <a:pt x="10385" y="2065"/>
                    <a:pt x="12600" y="-553"/>
                    <a:pt x="14262" y="102"/>
                  </a:cubicBezTo>
                  <a:cubicBezTo>
                    <a:pt x="15924" y="756"/>
                    <a:pt x="17031" y="4683"/>
                    <a:pt x="18139" y="8283"/>
                  </a:cubicBezTo>
                  <a:cubicBezTo>
                    <a:pt x="19247" y="11883"/>
                    <a:pt x="20354" y="15156"/>
                    <a:pt x="21462" y="18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4" name="Line"/>
            <p:cNvSpPr/>
            <p:nvPr/>
          </p:nvSpPr>
          <p:spPr>
            <a:xfrm>
              <a:off x="8845550" y="1686175"/>
              <a:ext cx="82260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6" h="21600" fill="norm" stroke="1" extrusionOk="0">
                  <a:moveTo>
                    <a:pt x="15429" y="0"/>
                  </a:moveTo>
                  <a:cubicBezTo>
                    <a:pt x="18514" y="2351"/>
                    <a:pt x="21600" y="4702"/>
                    <a:pt x="19029" y="8302"/>
                  </a:cubicBezTo>
                  <a:cubicBezTo>
                    <a:pt x="16457" y="11902"/>
                    <a:pt x="8229" y="1675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5" name="Line"/>
            <p:cNvSpPr/>
            <p:nvPr/>
          </p:nvSpPr>
          <p:spPr>
            <a:xfrm>
              <a:off x="4914899" y="4378938"/>
              <a:ext cx="1211672" cy="91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333" fill="norm" stroke="1" extrusionOk="0">
                  <a:moveTo>
                    <a:pt x="0" y="13171"/>
                  </a:moveTo>
                  <a:cubicBezTo>
                    <a:pt x="901" y="12189"/>
                    <a:pt x="1803" y="11207"/>
                    <a:pt x="2948" y="10225"/>
                  </a:cubicBezTo>
                  <a:cubicBezTo>
                    <a:pt x="4094" y="9243"/>
                    <a:pt x="5484" y="8261"/>
                    <a:pt x="6893" y="7034"/>
                  </a:cubicBezTo>
                  <a:cubicBezTo>
                    <a:pt x="8301" y="5807"/>
                    <a:pt x="9729" y="4334"/>
                    <a:pt x="11156" y="3598"/>
                  </a:cubicBezTo>
                  <a:cubicBezTo>
                    <a:pt x="12584" y="2861"/>
                    <a:pt x="14011" y="2861"/>
                    <a:pt x="15213" y="3598"/>
                  </a:cubicBezTo>
                  <a:cubicBezTo>
                    <a:pt x="16416" y="4334"/>
                    <a:pt x="17392" y="5807"/>
                    <a:pt x="18031" y="6789"/>
                  </a:cubicBezTo>
                  <a:cubicBezTo>
                    <a:pt x="18669" y="7771"/>
                    <a:pt x="18970" y="8261"/>
                    <a:pt x="18951" y="8507"/>
                  </a:cubicBezTo>
                  <a:cubicBezTo>
                    <a:pt x="18932" y="8752"/>
                    <a:pt x="18594" y="8752"/>
                    <a:pt x="17618" y="8752"/>
                  </a:cubicBezTo>
                  <a:cubicBezTo>
                    <a:pt x="16641" y="8752"/>
                    <a:pt x="15026" y="8752"/>
                    <a:pt x="13523" y="9243"/>
                  </a:cubicBezTo>
                  <a:cubicBezTo>
                    <a:pt x="12020" y="9734"/>
                    <a:pt x="10631" y="10716"/>
                    <a:pt x="9203" y="11698"/>
                  </a:cubicBezTo>
                  <a:cubicBezTo>
                    <a:pt x="7776" y="12680"/>
                    <a:pt x="6311" y="13661"/>
                    <a:pt x="4977" y="14889"/>
                  </a:cubicBezTo>
                  <a:cubicBezTo>
                    <a:pt x="3643" y="16116"/>
                    <a:pt x="2441" y="17589"/>
                    <a:pt x="1690" y="18571"/>
                  </a:cubicBezTo>
                  <a:cubicBezTo>
                    <a:pt x="939" y="19552"/>
                    <a:pt x="638" y="20043"/>
                    <a:pt x="394" y="20289"/>
                  </a:cubicBezTo>
                  <a:cubicBezTo>
                    <a:pt x="150" y="20534"/>
                    <a:pt x="-38" y="20534"/>
                    <a:pt x="657" y="20289"/>
                  </a:cubicBezTo>
                  <a:cubicBezTo>
                    <a:pt x="1352" y="20043"/>
                    <a:pt x="2930" y="19552"/>
                    <a:pt x="4470" y="18325"/>
                  </a:cubicBezTo>
                  <a:cubicBezTo>
                    <a:pt x="6010" y="17098"/>
                    <a:pt x="7513" y="15134"/>
                    <a:pt x="9053" y="13416"/>
                  </a:cubicBezTo>
                  <a:cubicBezTo>
                    <a:pt x="10593" y="11698"/>
                    <a:pt x="12171" y="10225"/>
                    <a:pt x="13711" y="8998"/>
                  </a:cubicBezTo>
                  <a:cubicBezTo>
                    <a:pt x="15251" y="7771"/>
                    <a:pt x="16754" y="6789"/>
                    <a:pt x="17712" y="6298"/>
                  </a:cubicBezTo>
                  <a:cubicBezTo>
                    <a:pt x="18669" y="5807"/>
                    <a:pt x="19083" y="5807"/>
                    <a:pt x="19440" y="5807"/>
                  </a:cubicBezTo>
                  <a:cubicBezTo>
                    <a:pt x="19796" y="5807"/>
                    <a:pt x="20097" y="5807"/>
                    <a:pt x="20153" y="6298"/>
                  </a:cubicBezTo>
                  <a:cubicBezTo>
                    <a:pt x="20210" y="6789"/>
                    <a:pt x="20022" y="7771"/>
                    <a:pt x="19346" y="8507"/>
                  </a:cubicBezTo>
                  <a:cubicBezTo>
                    <a:pt x="18669" y="9243"/>
                    <a:pt x="17505" y="9734"/>
                    <a:pt x="16209" y="10225"/>
                  </a:cubicBezTo>
                  <a:cubicBezTo>
                    <a:pt x="14913" y="10716"/>
                    <a:pt x="13485" y="11207"/>
                    <a:pt x="12058" y="11943"/>
                  </a:cubicBezTo>
                  <a:cubicBezTo>
                    <a:pt x="10631" y="12680"/>
                    <a:pt x="9203" y="13661"/>
                    <a:pt x="7907" y="14643"/>
                  </a:cubicBezTo>
                  <a:cubicBezTo>
                    <a:pt x="6611" y="15625"/>
                    <a:pt x="5447" y="16607"/>
                    <a:pt x="4526" y="17343"/>
                  </a:cubicBezTo>
                  <a:cubicBezTo>
                    <a:pt x="3606" y="18080"/>
                    <a:pt x="2930" y="18571"/>
                    <a:pt x="2498" y="18816"/>
                  </a:cubicBezTo>
                  <a:cubicBezTo>
                    <a:pt x="2066" y="19061"/>
                    <a:pt x="1878" y="19061"/>
                    <a:pt x="1897" y="18325"/>
                  </a:cubicBezTo>
                  <a:cubicBezTo>
                    <a:pt x="1915" y="17589"/>
                    <a:pt x="2141" y="16116"/>
                    <a:pt x="2948" y="13907"/>
                  </a:cubicBezTo>
                  <a:cubicBezTo>
                    <a:pt x="3756" y="11698"/>
                    <a:pt x="5146" y="8752"/>
                    <a:pt x="6592" y="6543"/>
                  </a:cubicBezTo>
                  <a:cubicBezTo>
                    <a:pt x="8039" y="4334"/>
                    <a:pt x="9541" y="2861"/>
                    <a:pt x="11044" y="1880"/>
                  </a:cubicBezTo>
                  <a:cubicBezTo>
                    <a:pt x="12546" y="898"/>
                    <a:pt x="14049" y="407"/>
                    <a:pt x="15552" y="161"/>
                  </a:cubicBezTo>
                  <a:cubicBezTo>
                    <a:pt x="17054" y="-84"/>
                    <a:pt x="18557" y="-84"/>
                    <a:pt x="19496" y="407"/>
                  </a:cubicBezTo>
                  <a:cubicBezTo>
                    <a:pt x="20435" y="898"/>
                    <a:pt x="20811" y="1880"/>
                    <a:pt x="21092" y="3107"/>
                  </a:cubicBezTo>
                  <a:cubicBezTo>
                    <a:pt x="21374" y="4334"/>
                    <a:pt x="21562" y="5807"/>
                    <a:pt x="21487" y="7280"/>
                  </a:cubicBezTo>
                  <a:cubicBezTo>
                    <a:pt x="21412" y="8752"/>
                    <a:pt x="21074" y="10225"/>
                    <a:pt x="20285" y="11698"/>
                  </a:cubicBezTo>
                  <a:cubicBezTo>
                    <a:pt x="19496" y="13171"/>
                    <a:pt x="18256" y="14643"/>
                    <a:pt x="17111" y="15871"/>
                  </a:cubicBezTo>
                  <a:cubicBezTo>
                    <a:pt x="15965" y="17098"/>
                    <a:pt x="14913" y="18080"/>
                    <a:pt x="13824" y="19061"/>
                  </a:cubicBezTo>
                  <a:cubicBezTo>
                    <a:pt x="12734" y="20043"/>
                    <a:pt x="11607" y="21025"/>
                    <a:pt x="10931" y="21271"/>
                  </a:cubicBezTo>
                  <a:cubicBezTo>
                    <a:pt x="10255" y="21516"/>
                    <a:pt x="10029" y="21025"/>
                    <a:pt x="10086" y="20043"/>
                  </a:cubicBezTo>
                  <a:cubicBezTo>
                    <a:pt x="10142" y="19061"/>
                    <a:pt x="10480" y="17589"/>
                    <a:pt x="11325" y="15871"/>
                  </a:cubicBezTo>
                  <a:cubicBezTo>
                    <a:pt x="12171" y="14152"/>
                    <a:pt x="13523" y="12189"/>
                    <a:pt x="14706" y="11698"/>
                  </a:cubicBezTo>
                  <a:cubicBezTo>
                    <a:pt x="15890" y="11207"/>
                    <a:pt x="16904" y="12189"/>
                    <a:pt x="17918" y="13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6" name="Line"/>
            <p:cNvSpPr/>
            <p:nvPr/>
          </p:nvSpPr>
          <p:spPr>
            <a:xfrm>
              <a:off x="6686550" y="4359525"/>
              <a:ext cx="172085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891"/>
                  </a:moveTo>
                  <a:cubicBezTo>
                    <a:pt x="903" y="4582"/>
                    <a:pt x="1807" y="3273"/>
                    <a:pt x="2790" y="2618"/>
                  </a:cubicBezTo>
                  <a:cubicBezTo>
                    <a:pt x="3773" y="1964"/>
                    <a:pt x="4835" y="1964"/>
                    <a:pt x="5858" y="2127"/>
                  </a:cubicBezTo>
                  <a:cubicBezTo>
                    <a:pt x="6881" y="2291"/>
                    <a:pt x="7864" y="2618"/>
                    <a:pt x="8861" y="3109"/>
                  </a:cubicBezTo>
                  <a:cubicBezTo>
                    <a:pt x="9857" y="3600"/>
                    <a:pt x="10866" y="4255"/>
                    <a:pt x="11876" y="5073"/>
                  </a:cubicBezTo>
                  <a:cubicBezTo>
                    <a:pt x="12886" y="5891"/>
                    <a:pt x="13895" y="6873"/>
                    <a:pt x="14892" y="7691"/>
                  </a:cubicBezTo>
                  <a:cubicBezTo>
                    <a:pt x="15888" y="8509"/>
                    <a:pt x="16871" y="9164"/>
                    <a:pt x="17748" y="9655"/>
                  </a:cubicBezTo>
                  <a:cubicBezTo>
                    <a:pt x="18624" y="10145"/>
                    <a:pt x="19395" y="10473"/>
                    <a:pt x="19249" y="10636"/>
                  </a:cubicBezTo>
                  <a:cubicBezTo>
                    <a:pt x="19103" y="10800"/>
                    <a:pt x="18040" y="10800"/>
                    <a:pt x="17017" y="10636"/>
                  </a:cubicBezTo>
                  <a:cubicBezTo>
                    <a:pt x="15994" y="10473"/>
                    <a:pt x="15011" y="10145"/>
                    <a:pt x="14041" y="9491"/>
                  </a:cubicBezTo>
                  <a:cubicBezTo>
                    <a:pt x="13072" y="8836"/>
                    <a:pt x="12115" y="7855"/>
                    <a:pt x="11159" y="6873"/>
                  </a:cubicBezTo>
                  <a:cubicBezTo>
                    <a:pt x="10202" y="5891"/>
                    <a:pt x="9246" y="4909"/>
                    <a:pt x="8236" y="4255"/>
                  </a:cubicBezTo>
                  <a:cubicBezTo>
                    <a:pt x="7227" y="3600"/>
                    <a:pt x="6164" y="3273"/>
                    <a:pt x="5154" y="3273"/>
                  </a:cubicBezTo>
                  <a:cubicBezTo>
                    <a:pt x="4145" y="3273"/>
                    <a:pt x="3188" y="3600"/>
                    <a:pt x="2617" y="3764"/>
                  </a:cubicBezTo>
                  <a:cubicBezTo>
                    <a:pt x="2046" y="3927"/>
                    <a:pt x="1860" y="3927"/>
                    <a:pt x="1913" y="3600"/>
                  </a:cubicBezTo>
                  <a:cubicBezTo>
                    <a:pt x="1966" y="3273"/>
                    <a:pt x="2258" y="2618"/>
                    <a:pt x="2896" y="1964"/>
                  </a:cubicBezTo>
                  <a:cubicBezTo>
                    <a:pt x="3534" y="1309"/>
                    <a:pt x="4517" y="655"/>
                    <a:pt x="5486" y="327"/>
                  </a:cubicBezTo>
                  <a:cubicBezTo>
                    <a:pt x="6456" y="0"/>
                    <a:pt x="7413" y="0"/>
                    <a:pt x="8369" y="0"/>
                  </a:cubicBezTo>
                  <a:cubicBezTo>
                    <a:pt x="9325" y="0"/>
                    <a:pt x="10282" y="0"/>
                    <a:pt x="11238" y="655"/>
                  </a:cubicBezTo>
                  <a:cubicBezTo>
                    <a:pt x="12195" y="1309"/>
                    <a:pt x="13151" y="2618"/>
                    <a:pt x="14161" y="4418"/>
                  </a:cubicBezTo>
                  <a:cubicBezTo>
                    <a:pt x="15170" y="6218"/>
                    <a:pt x="16233" y="8509"/>
                    <a:pt x="17176" y="10800"/>
                  </a:cubicBezTo>
                  <a:cubicBezTo>
                    <a:pt x="18120" y="13091"/>
                    <a:pt x="18943" y="15382"/>
                    <a:pt x="19581" y="17018"/>
                  </a:cubicBezTo>
                  <a:cubicBezTo>
                    <a:pt x="20218" y="18655"/>
                    <a:pt x="20670" y="19636"/>
                    <a:pt x="20976" y="20291"/>
                  </a:cubicBezTo>
                  <a:cubicBezTo>
                    <a:pt x="21281" y="20945"/>
                    <a:pt x="21441" y="212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87" name="Line"/>
            <p:cNvSpPr/>
            <p:nvPr/>
          </p:nvSpPr>
          <p:spPr>
            <a:xfrm>
              <a:off x="9386460" y="4569075"/>
              <a:ext cx="41794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fill="norm" stroke="1" extrusionOk="0">
                  <a:moveTo>
                    <a:pt x="917" y="7200"/>
                  </a:moveTo>
                  <a:cubicBezTo>
                    <a:pt x="375" y="6000"/>
                    <a:pt x="-168" y="4800"/>
                    <a:pt x="49" y="4200"/>
                  </a:cubicBezTo>
                  <a:cubicBezTo>
                    <a:pt x="266" y="3600"/>
                    <a:pt x="1243" y="3600"/>
                    <a:pt x="3414" y="4200"/>
                  </a:cubicBezTo>
                  <a:cubicBezTo>
                    <a:pt x="5585" y="4800"/>
                    <a:pt x="8950" y="6000"/>
                    <a:pt x="11826" y="6600"/>
                  </a:cubicBezTo>
                  <a:cubicBezTo>
                    <a:pt x="14702" y="7200"/>
                    <a:pt x="17090" y="7200"/>
                    <a:pt x="18556" y="7200"/>
                  </a:cubicBezTo>
                  <a:cubicBezTo>
                    <a:pt x="20021" y="7200"/>
                    <a:pt x="20564" y="7200"/>
                    <a:pt x="20509" y="7800"/>
                  </a:cubicBezTo>
                  <a:cubicBezTo>
                    <a:pt x="20455" y="8400"/>
                    <a:pt x="19804" y="9600"/>
                    <a:pt x="17524" y="10200"/>
                  </a:cubicBezTo>
                  <a:cubicBezTo>
                    <a:pt x="15245" y="10800"/>
                    <a:pt x="11338" y="10800"/>
                    <a:pt x="7647" y="9600"/>
                  </a:cubicBezTo>
                  <a:cubicBezTo>
                    <a:pt x="3957" y="8400"/>
                    <a:pt x="483" y="6000"/>
                    <a:pt x="1026" y="4200"/>
                  </a:cubicBezTo>
                  <a:cubicBezTo>
                    <a:pt x="1569" y="2400"/>
                    <a:pt x="6127" y="1200"/>
                    <a:pt x="9384" y="600"/>
                  </a:cubicBezTo>
                  <a:cubicBezTo>
                    <a:pt x="12640" y="0"/>
                    <a:pt x="14594" y="0"/>
                    <a:pt x="15842" y="0"/>
                  </a:cubicBezTo>
                  <a:cubicBezTo>
                    <a:pt x="17090" y="0"/>
                    <a:pt x="17633" y="0"/>
                    <a:pt x="17416" y="1200"/>
                  </a:cubicBezTo>
                  <a:cubicBezTo>
                    <a:pt x="17199" y="2400"/>
                    <a:pt x="16222" y="4800"/>
                    <a:pt x="13888" y="7200"/>
                  </a:cubicBezTo>
                  <a:cubicBezTo>
                    <a:pt x="11555" y="9600"/>
                    <a:pt x="7864" y="12000"/>
                    <a:pt x="5693" y="13800"/>
                  </a:cubicBezTo>
                  <a:cubicBezTo>
                    <a:pt x="3522" y="15600"/>
                    <a:pt x="2871" y="16800"/>
                    <a:pt x="2871" y="16800"/>
                  </a:cubicBezTo>
                  <a:cubicBezTo>
                    <a:pt x="2871" y="16800"/>
                    <a:pt x="3522" y="15600"/>
                    <a:pt x="5965" y="15000"/>
                  </a:cubicBezTo>
                  <a:cubicBezTo>
                    <a:pt x="8407" y="14400"/>
                    <a:pt x="12640" y="14400"/>
                    <a:pt x="15516" y="15600"/>
                  </a:cubicBezTo>
                  <a:cubicBezTo>
                    <a:pt x="18393" y="16800"/>
                    <a:pt x="19912" y="19200"/>
                    <a:pt x="214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8" name="Drawing"/>
          <p:cNvGrpSpPr/>
          <p:nvPr/>
        </p:nvGrpSpPr>
        <p:grpSpPr>
          <a:xfrm>
            <a:off x="876299" y="768614"/>
            <a:ext cx="11207751" cy="8776568"/>
            <a:chOff x="0" y="-38100"/>
            <a:chExt cx="11207749" cy="8776567"/>
          </a:xfrm>
        </p:grpSpPr>
        <p:sp>
          <p:nvSpPr>
            <p:cNvPr id="2033" name="Line"/>
            <p:cNvSpPr/>
            <p:nvPr/>
          </p:nvSpPr>
          <p:spPr>
            <a:xfrm>
              <a:off x="1664229" y="604572"/>
              <a:ext cx="294836" cy="53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427" fill="norm" stroke="1" extrusionOk="0">
                  <a:moveTo>
                    <a:pt x="20327" y="1467"/>
                  </a:moveTo>
                  <a:cubicBezTo>
                    <a:pt x="20944" y="956"/>
                    <a:pt x="21561" y="446"/>
                    <a:pt x="21484" y="191"/>
                  </a:cubicBezTo>
                  <a:cubicBezTo>
                    <a:pt x="21407" y="-64"/>
                    <a:pt x="20635" y="-64"/>
                    <a:pt x="18475" y="191"/>
                  </a:cubicBezTo>
                  <a:cubicBezTo>
                    <a:pt x="16315" y="446"/>
                    <a:pt x="12767" y="956"/>
                    <a:pt x="10221" y="1424"/>
                  </a:cubicBezTo>
                  <a:cubicBezTo>
                    <a:pt x="7675" y="1892"/>
                    <a:pt x="6132" y="2317"/>
                    <a:pt x="5052" y="2700"/>
                  </a:cubicBezTo>
                  <a:cubicBezTo>
                    <a:pt x="3972" y="3082"/>
                    <a:pt x="3355" y="3423"/>
                    <a:pt x="3201" y="4358"/>
                  </a:cubicBezTo>
                  <a:cubicBezTo>
                    <a:pt x="3047" y="5293"/>
                    <a:pt x="3355" y="6824"/>
                    <a:pt x="3047" y="8865"/>
                  </a:cubicBezTo>
                  <a:cubicBezTo>
                    <a:pt x="2738" y="10906"/>
                    <a:pt x="1812" y="13457"/>
                    <a:pt x="1195" y="15201"/>
                  </a:cubicBezTo>
                  <a:cubicBezTo>
                    <a:pt x="578" y="16944"/>
                    <a:pt x="270" y="17879"/>
                    <a:pt x="115" y="18560"/>
                  </a:cubicBezTo>
                  <a:cubicBezTo>
                    <a:pt x="-39" y="19240"/>
                    <a:pt x="-39" y="19665"/>
                    <a:pt x="115" y="20090"/>
                  </a:cubicBezTo>
                  <a:cubicBezTo>
                    <a:pt x="270" y="20516"/>
                    <a:pt x="578" y="20941"/>
                    <a:pt x="1118" y="21196"/>
                  </a:cubicBezTo>
                  <a:cubicBezTo>
                    <a:pt x="1658" y="21451"/>
                    <a:pt x="2430" y="21536"/>
                    <a:pt x="5284" y="21238"/>
                  </a:cubicBezTo>
                  <a:cubicBezTo>
                    <a:pt x="8138" y="20941"/>
                    <a:pt x="13075" y="20260"/>
                    <a:pt x="18012" y="19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4" name="Line"/>
            <p:cNvSpPr/>
            <p:nvPr/>
          </p:nvSpPr>
          <p:spPr>
            <a:xfrm>
              <a:off x="1638300" y="901435"/>
              <a:ext cx="2349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38" y="16364"/>
                    <a:pt x="11676" y="11127"/>
                    <a:pt x="15276" y="7527"/>
                  </a:cubicBezTo>
                  <a:cubicBezTo>
                    <a:pt x="18876" y="3927"/>
                    <a:pt x="20238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5" name="Line"/>
            <p:cNvSpPr/>
            <p:nvPr/>
          </p:nvSpPr>
          <p:spPr>
            <a:xfrm>
              <a:off x="2065072" y="602985"/>
              <a:ext cx="290779" cy="485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541" fill="norm" stroke="1" extrusionOk="0">
                  <a:moveTo>
                    <a:pt x="21502" y="0"/>
                  </a:moveTo>
                  <a:cubicBezTo>
                    <a:pt x="17745" y="0"/>
                    <a:pt x="13989" y="0"/>
                    <a:pt x="11328" y="329"/>
                  </a:cubicBezTo>
                  <a:cubicBezTo>
                    <a:pt x="8667" y="657"/>
                    <a:pt x="7102" y="1315"/>
                    <a:pt x="6241" y="2536"/>
                  </a:cubicBezTo>
                  <a:cubicBezTo>
                    <a:pt x="5380" y="3757"/>
                    <a:pt x="5224" y="5541"/>
                    <a:pt x="4676" y="7654"/>
                  </a:cubicBezTo>
                  <a:cubicBezTo>
                    <a:pt x="4128" y="9767"/>
                    <a:pt x="3189" y="12209"/>
                    <a:pt x="2328" y="14275"/>
                  </a:cubicBezTo>
                  <a:cubicBezTo>
                    <a:pt x="1467" y="16341"/>
                    <a:pt x="685" y="18031"/>
                    <a:pt x="293" y="19158"/>
                  </a:cubicBezTo>
                  <a:cubicBezTo>
                    <a:pt x="-98" y="20285"/>
                    <a:pt x="-98" y="20849"/>
                    <a:pt x="293" y="21177"/>
                  </a:cubicBezTo>
                  <a:cubicBezTo>
                    <a:pt x="685" y="21506"/>
                    <a:pt x="1467" y="21600"/>
                    <a:pt x="3424" y="21506"/>
                  </a:cubicBezTo>
                  <a:cubicBezTo>
                    <a:pt x="5380" y="21412"/>
                    <a:pt x="8511" y="21130"/>
                    <a:pt x="11015" y="20990"/>
                  </a:cubicBezTo>
                  <a:cubicBezTo>
                    <a:pt x="13519" y="20849"/>
                    <a:pt x="15398" y="20849"/>
                    <a:pt x="17276" y="208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6" name="Line"/>
            <p:cNvSpPr/>
            <p:nvPr/>
          </p:nvSpPr>
          <p:spPr>
            <a:xfrm>
              <a:off x="2463800" y="728488"/>
              <a:ext cx="254000" cy="331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3" fill="norm" stroke="1" extrusionOk="0">
                  <a:moveTo>
                    <a:pt x="0" y="96"/>
                  </a:moveTo>
                  <a:cubicBezTo>
                    <a:pt x="900" y="-40"/>
                    <a:pt x="1800" y="-177"/>
                    <a:pt x="3420" y="780"/>
                  </a:cubicBezTo>
                  <a:cubicBezTo>
                    <a:pt x="5040" y="1737"/>
                    <a:pt x="7380" y="3788"/>
                    <a:pt x="10080" y="6522"/>
                  </a:cubicBezTo>
                  <a:cubicBezTo>
                    <a:pt x="12780" y="9256"/>
                    <a:pt x="15840" y="12674"/>
                    <a:pt x="17820" y="15271"/>
                  </a:cubicBezTo>
                  <a:cubicBezTo>
                    <a:pt x="19800" y="17869"/>
                    <a:pt x="20700" y="19646"/>
                    <a:pt x="21600" y="21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7" name="Line"/>
            <p:cNvSpPr/>
            <p:nvPr/>
          </p:nvSpPr>
          <p:spPr>
            <a:xfrm>
              <a:off x="2511689" y="691885"/>
              <a:ext cx="168012" cy="402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504" fill="norm" stroke="1" extrusionOk="0">
                  <a:moveTo>
                    <a:pt x="21431" y="0"/>
                  </a:moveTo>
                  <a:cubicBezTo>
                    <a:pt x="19001" y="1470"/>
                    <a:pt x="16571" y="2940"/>
                    <a:pt x="13736" y="5598"/>
                  </a:cubicBezTo>
                  <a:cubicBezTo>
                    <a:pt x="10901" y="8255"/>
                    <a:pt x="7661" y="12101"/>
                    <a:pt x="5366" y="14702"/>
                  </a:cubicBezTo>
                  <a:cubicBezTo>
                    <a:pt x="3071" y="17303"/>
                    <a:pt x="1721" y="18660"/>
                    <a:pt x="911" y="19677"/>
                  </a:cubicBezTo>
                  <a:cubicBezTo>
                    <a:pt x="101" y="20695"/>
                    <a:pt x="-169" y="21374"/>
                    <a:pt x="101" y="21487"/>
                  </a:cubicBezTo>
                  <a:cubicBezTo>
                    <a:pt x="371" y="21600"/>
                    <a:pt x="1181" y="21148"/>
                    <a:pt x="1991" y="20639"/>
                  </a:cubicBezTo>
                  <a:cubicBezTo>
                    <a:pt x="2801" y="20130"/>
                    <a:pt x="3611" y="19564"/>
                    <a:pt x="4421" y="189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8" name="Line"/>
            <p:cNvSpPr/>
            <p:nvPr/>
          </p:nvSpPr>
          <p:spPr>
            <a:xfrm>
              <a:off x="2800350" y="564885"/>
              <a:ext cx="1905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9" name="Line"/>
            <p:cNvSpPr/>
            <p:nvPr/>
          </p:nvSpPr>
          <p:spPr>
            <a:xfrm>
              <a:off x="2765112" y="456935"/>
              <a:ext cx="35239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20157" fill="norm" stroke="1" extrusionOk="0">
                  <a:moveTo>
                    <a:pt x="5577" y="0"/>
                  </a:moveTo>
                  <a:cubicBezTo>
                    <a:pt x="1977" y="7855"/>
                    <a:pt x="-1623" y="15709"/>
                    <a:pt x="777" y="18655"/>
                  </a:cubicBezTo>
                  <a:cubicBezTo>
                    <a:pt x="3177" y="21600"/>
                    <a:pt x="11577" y="19636"/>
                    <a:pt x="19977" y="17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0" name="Line"/>
            <p:cNvSpPr/>
            <p:nvPr/>
          </p:nvSpPr>
          <p:spPr>
            <a:xfrm>
              <a:off x="2978149" y="597230"/>
              <a:ext cx="171460" cy="475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573" fill="norm" stroke="1" extrusionOk="0">
                  <a:moveTo>
                    <a:pt x="1580" y="1125"/>
                  </a:moveTo>
                  <a:cubicBezTo>
                    <a:pt x="4215" y="837"/>
                    <a:pt x="6849" y="549"/>
                    <a:pt x="9615" y="357"/>
                  </a:cubicBezTo>
                  <a:cubicBezTo>
                    <a:pt x="12380" y="165"/>
                    <a:pt x="15278" y="69"/>
                    <a:pt x="17385" y="21"/>
                  </a:cubicBezTo>
                  <a:cubicBezTo>
                    <a:pt x="19493" y="-27"/>
                    <a:pt x="20810" y="-27"/>
                    <a:pt x="21205" y="405"/>
                  </a:cubicBezTo>
                  <a:cubicBezTo>
                    <a:pt x="21600" y="837"/>
                    <a:pt x="21073" y="1701"/>
                    <a:pt x="20151" y="3381"/>
                  </a:cubicBezTo>
                  <a:cubicBezTo>
                    <a:pt x="19229" y="5061"/>
                    <a:pt x="17912" y="7557"/>
                    <a:pt x="17254" y="10293"/>
                  </a:cubicBezTo>
                  <a:cubicBezTo>
                    <a:pt x="16595" y="13029"/>
                    <a:pt x="16595" y="16005"/>
                    <a:pt x="16990" y="17877"/>
                  </a:cubicBezTo>
                  <a:cubicBezTo>
                    <a:pt x="17385" y="19749"/>
                    <a:pt x="18176" y="20517"/>
                    <a:pt x="17780" y="20901"/>
                  </a:cubicBezTo>
                  <a:cubicBezTo>
                    <a:pt x="17385" y="21285"/>
                    <a:pt x="15805" y="21285"/>
                    <a:pt x="12644" y="21333"/>
                  </a:cubicBezTo>
                  <a:cubicBezTo>
                    <a:pt x="9483" y="21381"/>
                    <a:pt x="4741" y="21477"/>
                    <a:pt x="0" y="215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1" name="Line"/>
            <p:cNvSpPr/>
            <p:nvPr/>
          </p:nvSpPr>
          <p:spPr>
            <a:xfrm>
              <a:off x="3740150" y="837935"/>
              <a:ext cx="1460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2" name="Line"/>
            <p:cNvSpPr/>
            <p:nvPr/>
          </p:nvSpPr>
          <p:spPr>
            <a:xfrm>
              <a:off x="3733800" y="952235"/>
              <a:ext cx="2540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40" y="16200"/>
                    <a:pt x="10080" y="10800"/>
                    <a:pt x="13680" y="7200"/>
                  </a:cubicBezTo>
                  <a:cubicBezTo>
                    <a:pt x="17280" y="3600"/>
                    <a:pt x="1944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3" name="Line"/>
            <p:cNvSpPr/>
            <p:nvPr/>
          </p:nvSpPr>
          <p:spPr>
            <a:xfrm>
              <a:off x="4551818" y="679185"/>
              <a:ext cx="426582" cy="404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523" fill="norm" stroke="1" extrusionOk="0">
                  <a:moveTo>
                    <a:pt x="17700" y="0"/>
                  </a:moveTo>
                  <a:cubicBezTo>
                    <a:pt x="15241" y="1238"/>
                    <a:pt x="12782" y="2475"/>
                    <a:pt x="10590" y="3712"/>
                  </a:cubicBezTo>
                  <a:cubicBezTo>
                    <a:pt x="8398" y="4950"/>
                    <a:pt x="6473" y="6188"/>
                    <a:pt x="5029" y="7200"/>
                  </a:cubicBezTo>
                  <a:cubicBezTo>
                    <a:pt x="3586" y="8213"/>
                    <a:pt x="2623" y="9000"/>
                    <a:pt x="2089" y="9675"/>
                  </a:cubicBezTo>
                  <a:cubicBezTo>
                    <a:pt x="1554" y="10350"/>
                    <a:pt x="1447" y="10912"/>
                    <a:pt x="1661" y="11250"/>
                  </a:cubicBezTo>
                  <a:cubicBezTo>
                    <a:pt x="1875" y="11587"/>
                    <a:pt x="2409" y="11700"/>
                    <a:pt x="3746" y="11700"/>
                  </a:cubicBezTo>
                  <a:cubicBezTo>
                    <a:pt x="5083" y="11700"/>
                    <a:pt x="7221" y="11587"/>
                    <a:pt x="8718" y="11531"/>
                  </a:cubicBezTo>
                  <a:cubicBezTo>
                    <a:pt x="10215" y="11475"/>
                    <a:pt x="11071" y="11475"/>
                    <a:pt x="11392" y="11756"/>
                  </a:cubicBezTo>
                  <a:cubicBezTo>
                    <a:pt x="11712" y="12038"/>
                    <a:pt x="11499" y="12600"/>
                    <a:pt x="10162" y="13725"/>
                  </a:cubicBezTo>
                  <a:cubicBezTo>
                    <a:pt x="8825" y="14850"/>
                    <a:pt x="6366" y="16538"/>
                    <a:pt x="4655" y="17662"/>
                  </a:cubicBezTo>
                  <a:cubicBezTo>
                    <a:pt x="2944" y="18788"/>
                    <a:pt x="1982" y="19350"/>
                    <a:pt x="1233" y="19912"/>
                  </a:cubicBezTo>
                  <a:cubicBezTo>
                    <a:pt x="485" y="20475"/>
                    <a:pt x="-50" y="21037"/>
                    <a:pt x="3" y="21319"/>
                  </a:cubicBezTo>
                  <a:cubicBezTo>
                    <a:pt x="57" y="21600"/>
                    <a:pt x="699" y="21600"/>
                    <a:pt x="2730" y="21262"/>
                  </a:cubicBezTo>
                  <a:cubicBezTo>
                    <a:pt x="4762" y="20925"/>
                    <a:pt x="8184" y="20250"/>
                    <a:pt x="11552" y="19912"/>
                  </a:cubicBezTo>
                  <a:cubicBezTo>
                    <a:pt x="14920" y="19575"/>
                    <a:pt x="18235" y="19575"/>
                    <a:pt x="21550" y="195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4" name="Line"/>
            <p:cNvSpPr/>
            <p:nvPr/>
          </p:nvSpPr>
          <p:spPr>
            <a:xfrm>
              <a:off x="4462043" y="1274367"/>
              <a:ext cx="211557" cy="179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301" fill="norm" stroke="1" extrusionOk="0">
                  <a:moveTo>
                    <a:pt x="3411" y="957"/>
                  </a:moveTo>
                  <a:cubicBezTo>
                    <a:pt x="2127" y="4473"/>
                    <a:pt x="844" y="7989"/>
                    <a:pt x="310" y="11129"/>
                  </a:cubicBezTo>
                  <a:cubicBezTo>
                    <a:pt x="-225" y="14268"/>
                    <a:pt x="-11" y="17031"/>
                    <a:pt x="524" y="18789"/>
                  </a:cubicBezTo>
                  <a:cubicBezTo>
                    <a:pt x="1058" y="20548"/>
                    <a:pt x="1914" y="21301"/>
                    <a:pt x="2769" y="21301"/>
                  </a:cubicBezTo>
                  <a:cubicBezTo>
                    <a:pt x="3625" y="21301"/>
                    <a:pt x="4480" y="20548"/>
                    <a:pt x="5122" y="19543"/>
                  </a:cubicBezTo>
                  <a:cubicBezTo>
                    <a:pt x="5763" y="18538"/>
                    <a:pt x="6191" y="17282"/>
                    <a:pt x="6512" y="16027"/>
                  </a:cubicBezTo>
                  <a:cubicBezTo>
                    <a:pt x="6832" y="14771"/>
                    <a:pt x="7046" y="13515"/>
                    <a:pt x="7474" y="13766"/>
                  </a:cubicBezTo>
                  <a:cubicBezTo>
                    <a:pt x="7902" y="14017"/>
                    <a:pt x="8543" y="15775"/>
                    <a:pt x="9399" y="16654"/>
                  </a:cubicBezTo>
                  <a:cubicBezTo>
                    <a:pt x="10254" y="17534"/>
                    <a:pt x="11324" y="17534"/>
                    <a:pt x="12607" y="16654"/>
                  </a:cubicBezTo>
                  <a:cubicBezTo>
                    <a:pt x="13890" y="15775"/>
                    <a:pt x="15387" y="14017"/>
                    <a:pt x="16456" y="11757"/>
                  </a:cubicBezTo>
                  <a:cubicBezTo>
                    <a:pt x="17525" y="9496"/>
                    <a:pt x="18167" y="6734"/>
                    <a:pt x="18274" y="4724"/>
                  </a:cubicBezTo>
                  <a:cubicBezTo>
                    <a:pt x="18381" y="2715"/>
                    <a:pt x="17953" y="1459"/>
                    <a:pt x="17205" y="706"/>
                  </a:cubicBezTo>
                  <a:cubicBezTo>
                    <a:pt x="16456" y="-48"/>
                    <a:pt x="15387" y="-299"/>
                    <a:pt x="14745" y="454"/>
                  </a:cubicBezTo>
                  <a:cubicBezTo>
                    <a:pt x="14104" y="1208"/>
                    <a:pt x="13890" y="2966"/>
                    <a:pt x="14425" y="4348"/>
                  </a:cubicBezTo>
                  <a:cubicBezTo>
                    <a:pt x="14959" y="5729"/>
                    <a:pt x="16242" y="6734"/>
                    <a:pt x="17525" y="7361"/>
                  </a:cubicBezTo>
                  <a:cubicBezTo>
                    <a:pt x="18809" y="7989"/>
                    <a:pt x="20092" y="8241"/>
                    <a:pt x="21375" y="8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5" name="Line"/>
            <p:cNvSpPr/>
            <p:nvPr/>
          </p:nvSpPr>
          <p:spPr>
            <a:xfrm>
              <a:off x="4722067" y="1217124"/>
              <a:ext cx="122984" cy="199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247" fill="norm" stroke="1" extrusionOk="0">
                  <a:moveTo>
                    <a:pt x="19074" y="2893"/>
                  </a:moveTo>
                  <a:cubicBezTo>
                    <a:pt x="19440" y="1768"/>
                    <a:pt x="19807" y="643"/>
                    <a:pt x="19074" y="193"/>
                  </a:cubicBezTo>
                  <a:cubicBezTo>
                    <a:pt x="18342" y="-257"/>
                    <a:pt x="16512" y="-32"/>
                    <a:pt x="13217" y="2105"/>
                  </a:cubicBezTo>
                  <a:cubicBezTo>
                    <a:pt x="9922" y="4243"/>
                    <a:pt x="5163" y="8293"/>
                    <a:pt x="2600" y="11555"/>
                  </a:cubicBezTo>
                  <a:cubicBezTo>
                    <a:pt x="37" y="14818"/>
                    <a:pt x="-329" y="17293"/>
                    <a:pt x="220" y="18868"/>
                  </a:cubicBezTo>
                  <a:cubicBezTo>
                    <a:pt x="769" y="20443"/>
                    <a:pt x="2234" y="21118"/>
                    <a:pt x="5529" y="21231"/>
                  </a:cubicBezTo>
                  <a:cubicBezTo>
                    <a:pt x="8824" y="21343"/>
                    <a:pt x="13949" y="20893"/>
                    <a:pt x="16878" y="20105"/>
                  </a:cubicBezTo>
                  <a:cubicBezTo>
                    <a:pt x="19807" y="19318"/>
                    <a:pt x="20539" y="18193"/>
                    <a:pt x="21271" y="170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6" name="Line"/>
            <p:cNvSpPr/>
            <p:nvPr/>
          </p:nvSpPr>
          <p:spPr>
            <a:xfrm>
              <a:off x="4743450" y="1314185"/>
              <a:ext cx="1397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7" name="Line"/>
            <p:cNvSpPr/>
            <p:nvPr/>
          </p:nvSpPr>
          <p:spPr>
            <a:xfrm>
              <a:off x="4921249" y="1143793"/>
              <a:ext cx="406401" cy="284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0" fill="norm" stroke="1" extrusionOk="0">
                  <a:moveTo>
                    <a:pt x="0" y="21520"/>
                  </a:moveTo>
                  <a:cubicBezTo>
                    <a:pt x="2025" y="20720"/>
                    <a:pt x="4050" y="19920"/>
                    <a:pt x="5569" y="19280"/>
                  </a:cubicBezTo>
                  <a:cubicBezTo>
                    <a:pt x="7088" y="18640"/>
                    <a:pt x="8100" y="18160"/>
                    <a:pt x="8325" y="17680"/>
                  </a:cubicBezTo>
                  <a:cubicBezTo>
                    <a:pt x="8550" y="17200"/>
                    <a:pt x="7987" y="16720"/>
                    <a:pt x="7031" y="15040"/>
                  </a:cubicBezTo>
                  <a:cubicBezTo>
                    <a:pt x="6075" y="13360"/>
                    <a:pt x="4725" y="10480"/>
                    <a:pt x="4050" y="8400"/>
                  </a:cubicBezTo>
                  <a:cubicBezTo>
                    <a:pt x="3375" y="6320"/>
                    <a:pt x="3375" y="5040"/>
                    <a:pt x="3656" y="4080"/>
                  </a:cubicBezTo>
                  <a:cubicBezTo>
                    <a:pt x="3938" y="3120"/>
                    <a:pt x="4500" y="2480"/>
                    <a:pt x="5850" y="1840"/>
                  </a:cubicBezTo>
                  <a:cubicBezTo>
                    <a:pt x="7200" y="1200"/>
                    <a:pt x="9337" y="560"/>
                    <a:pt x="10969" y="240"/>
                  </a:cubicBezTo>
                  <a:cubicBezTo>
                    <a:pt x="12600" y="-80"/>
                    <a:pt x="13725" y="-80"/>
                    <a:pt x="14456" y="240"/>
                  </a:cubicBezTo>
                  <a:cubicBezTo>
                    <a:pt x="15188" y="560"/>
                    <a:pt x="15525" y="1200"/>
                    <a:pt x="15694" y="1920"/>
                  </a:cubicBezTo>
                  <a:cubicBezTo>
                    <a:pt x="15862" y="2640"/>
                    <a:pt x="15862" y="3440"/>
                    <a:pt x="15075" y="5600"/>
                  </a:cubicBezTo>
                  <a:cubicBezTo>
                    <a:pt x="14287" y="7760"/>
                    <a:pt x="12713" y="11280"/>
                    <a:pt x="11869" y="13440"/>
                  </a:cubicBezTo>
                  <a:cubicBezTo>
                    <a:pt x="11025" y="15600"/>
                    <a:pt x="10912" y="16400"/>
                    <a:pt x="10856" y="17200"/>
                  </a:cubicBezTo>
                  <a:cubicBezTo>
                    <a:pt x="10800" y="18000"/>
                    <a:pt x="10800" y="18800"/>
                    <a:pt x="11081" y="19280"/>
                  </a:cubicBezTo>
                  <a:cubicBezTo>
                    <a:pt x="11363" y="19760"/>
                    <a:pt x="11925" y="19920"/>
                    <a:pt x="13725" y="19440"/>
                  </a:cubicBezTo>
                  <a:cubicBezTo>
                    <a:pt x="15525" y="18960"/>
                    <a:pt x="18562" y="17840"/>
                    <a:pt x="21600" y="167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8" name="Line"/>
            <p:cNvSpPr/>
            <p:nvPr/>
          </p:nvSpPr>
          <p:spPr>
            <a:xfrm>
              <a:off x="5380566" y="742685"/>
              <a:ext cx="328085" cy="255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9" fill="norm" stroke="1" extrusionOk="0">
                  <a:moveTo>
                    <a:pt x="2369" y="0"/>
                  </a:moveTo>
                  <a:cubicBezTo>
                    <a:pt x="1672" y="1948"/>
                    <a:pt x="975" y="3895"/>
                    <a:pt x="557" y="6993"/>
                  </a:cubicBezTo>
                  <a:cubicBezTo>
                    <a:pt x="139" y="10092"/>
                    <a:pt x="0" y="14341"/>
                    <a:pt x="0" y="16908"/>
                  </a:cubicBezTo>
                  <a:cubicBezTo>
                    <a:pt x="0" y="19475"/>
                    <a:pt x="139" y="20361"/>
                    <a:pt x="627" y="20892"/>
                  </a:cubicBezTo>
                  <a:cubicBezTo>
                    <a:pt x="1115" y="21423"/>
                    <a:pt x="1951" y="21600"/>
                    <a:pt x="2857" y="20892"/>
                  </a:cubicBezTo>
                  <a:cubicBezTo>
                    <a:pt x="3763" y="20184"/>
                    <a:pt x="4738" y="18590"/>
                    <a:pt x="5644" y="16731"/>
                  </a:cubicBezTo>
                  <a:cubicBezTo>
                    <a:pt x="6550" y="14872"/>
                    <a:pt x="7386" y="12748"/>
                    <a:pt x="7874" y="11243"/>
                  </a:cubicBezTo>
                  <a:cubicBezTo>
                    <a:pt x="8361" y="9738"/>
                    <a:pt x="8501" y="8852"/>
                    <a:pt x="8361" y="8764"/>
                  </a:cubicBezTo>
                  <a:cubicBezTo>
                    <a:pt x="8222" y="8675"/>
                    <a:pt x="7804" y="9384"/>
                    <a:pt x="7595" y="10180"/>
                  </a:cubicBezTo>
                  <a:cubicBezTo>
                    <a:pt x="7386" y="10977"/>
                    <a:pt x="7386" y="11862"/>
                    <a:pt x="7386" y="12925"/>
                  </a:cubicBezTo>
                  <a:cubicBezTo>
                    <a:pt x="7386" y="13987"/>
                    <a:pt x="7386" y="15226"/>
                    <a:pt x="7595" y="16200"/>
                  </a:cubicBezTo>
                  <a:cubicBezTo>
                    <a:pt x="7804" y="17174"/>
                    <a:pt x="8222" y="17882"/>
                    <a:pt x="8779" y="18148"/>
                  </a:cubicBezTo>
                  <a:cubicBezTo>
                    <a:pt x="9337" y="18413"/>
                    <a:pt x="10034" y="18236"/>
                    <a:pt x="10870" y="17262"/>
                  </a:cubicBezTo>
                  <a:cubicBezTo>
                    <a:pt x="11706" y="16289"/>
                    <a:pt x="12681" y="14518"/>
                    <a:pt x="13448" y="12305"/>
                  </a:cubicBezTo>
                  <a:cubicBezTo>
                    <a:pt x="14214" y="10092"/>
                    <a:pt x="14772" y="7436"/>
                    <a:pt x="15050" y="5666"/>
                  </a:cubicBezTo>
                  <a:cubicBezTo>
                    <a:pt x="15329" y="3895"/>
                    <a:pt x="15329" y="3010"/>
                    <a:pt x="15050" y="2302"/>
                  </a:cubicBezTo>
                  <a:cubicBezTo>
                    <a:pt x="14772" y="1593"/>
                    <a:pt x="14214" y="1062"/>
                    <a:pt x="13587" y="885"/>
                  </a:cubicBezTo>
                  <a:cubicBezTo>
                    <a:pt x="12960" y="708"/>
                    <a:pt x="12263" y="885"/>
                    <a:pt x="11706" y="1328"/>
                  </a:cubicBezTo>
                  <a:cubicBezTo>
                    <a:pt x="11148" y="1770"/>
                    <a:pt x="10730" y="2479"/>
                    <a:pt x="10452" y="3541"/>
                  </a:cubicBezTo>
                  <a:cubicBezTo>
                    <a:pt x="10173" y="4603"/>
                    <a:pt x="10034" y="6020"/>
                    <a:pt x="10382" y="6816"/>
                  </a:cubicBezTo>
                  <a:cubicBezTo>
                    <a:pt x="10730" y="7613"/>
                    <a:pt x="11566" y="7790"/>
                    <a:pt x="13239" y="7436"/>
                  </a:cubicBezTo>
                  <a:cubicBezTo>
                    <a:pt x="14911" y="7082"/>
                    <a:pt x="17419" y="6197"/>
                    <a:pt x="18952" y="5489"/>
                  </a:cubicBezTo>
                  <a:cubicBezTo>
                    <a:pt x="20485" y="4780"/>
                    <a:pt x="21043" y="4249"/>
                    <a:pt x="21600" y="3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9" name="Line"/>
            <p:cNvSpPr/>
            <p:nvPr/>
          </p:nvSpPr>
          <p:spPr>
            <a:xfrm>
              <a:off x="5664200" y="558535"/>
              <a:ext cx="1" cy="1206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0" name="Line"/>
            <p:cNvSpPr/>
            <p:nvPr/>
          </p:nvSpPr>
          <p:spPr>
            <a:xfrm>
              <a:off x="5651499" y="418835"/>
              <a:ext cx="52742" cy="53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0915" fill="norm" stroke="1" extrusionOk="0">
                  <a:moveTo>
                    <a:pt x="4985" y="0"/>
                  </a:moveTo>
                  <a:cubicBezTo>
                    <a:pt x="3323" y="4154"/>
                    <a:pt x="1662" y="8308"/>
                    <a:pt x="2077" y="12046"/>
                  </a:cubicBezTo>
                  <a:cubicBezTo>
                    <a:pt x="2492" y="15785"/>
                    <a:pt x="4985" y="19108"/>
                    <a:pt x="8308" y="20354"/>
                  </a:cubicBezTo>
                  <a:cubicBezTo>
                    <a:pt x="11631" y="21600"/>
                    <a:pt x="15785" y="20769"/>
                    <a:pt x="18277" y="17862"/>
                  </a:cubicBezTo>
                  <a:cubicBezTo>
                    <a:pt x="20769" y="14954"/>
                    <a:pt x="21600" y="9969"/>
                    <a:pt x="19523" y="6646"/>
                  </a:cubicBezTo>
                  <a:cubicBezTo>
                    <a:pt x="17446" y="3323"/>
                    <a:pt x="12462" y="1662"/>
                    <a:pt x="8723" y="2492"/>
                  </a:cubicBezTo>
                  <a:cubicBezTo>
                    <a:pt x="4985" y="3323"/>
                    <a:pt x="2492" y="6646"/>
                    <a:pt x="0" y="99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1" name="Line"/>
            <p:cNvSpPr/>
            <p:nvPr/>
          </p:nvSpPr>
          <p:spPr>
            <a:xfrm>
              <a:off x="6026513" y="617051"/>
              <a:ext cx="191269" cy="699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493" fill="norm" stroke="1" extrusionOk="0">
                  <a:moveTo>
                    <a:pt x="2095" y="7765"/>
                  </a:moveTo>
                  <a:cubicBezTo>
                    <a:pt x="1858" y="9717"/>
                    <a:pt x="1621" y="11669"/>
                    <a:pt x="1383" y="13848"/>
                  </a:cubicBezTo>
                  <a:cubicBezTo>
                    <a:pt x="1146" y="16028"/>
                    <a:pt x="908" y="18435"/>
                    <a:pt x="671" y="19801"/>
                  </a:cubicBezTo>
                  <a:cubicBezTo>
                    <a:pt x="434" y="21168"/>
                    <a:pt x="196" y="21493"/>
                    <a:pt x="78" y="21493"/>
                  </a:cubicBezTo>
                  <a:cubicBezTo>
                    <a:pt x="-41" y="21493"/>
                    <a:pt x="-41" y="21168"/>
                    <a:pt x="196" y="19736"/>
                  </a:cubicBezTo>
                  <a:cubicBezTo>
                    <a:pt x="434" y="18305"/>
                    <a:pt x="908" y="15768"/>
                    <a:pt x="1264" y="13360"/>
                  </a:cubicBezTo>
                  <a:cubicBezTo>
                    <a:pt x="1621" y="10953"/>
                    <a:pt x="1858" y="8676"/>
                    <a:pt x="2689" y="6627"/>
                  </a:cubicBezTo>
                  <a:cubicBezTo>
                    <a:pt x="3519" y="4577"/>
                    <a:pt x="4944" y="2756"/>
                    <a:pt x="6012" y="1715"/>
                  </a:cubicBezTo>
                  <a:cubicBezTo>
                    <a:pt x="7080" y="674"/>
                    <a:pt x="7792" y="413"/>
                    <a:pt x="8979" y="218"/>
                  </a:cubicBezTo>
                  <a:cubicBezTo>
                    <a:pt x="10166" y="23"/>
                    <a:pt x="11827" y="-107"/>
                    <a:pt x="13607" y="121"/>
                  </a:cubicBezTo>
                  <a:cubicBezTo>
                    <a:pt x="15388" y="348"/>
                    <a:pt x="17286" y="934"/>
                    <a:pt x="18829" y="2007"/>
                  </a:cubicBezTo>
                  <a:cubicBezTo>
                    <a:pt x="20372" y="3081"/>
                    <a:pt x="21559" y="4642"/>
                    <a:pt x="21440" y="5846"/>
                  </a:cubicBezTo>
                  <a:cubicBezTo>
                    <a:pt x="21322" y="7050"/>
                    <a:pt x="19897" y="7895"/>
                    <a:pt x="17761" y="8481"/>
                  </a:cubicBezTo>
                  <a:cubicBezTo>
                    <a:pt x="15625" y="9066"/>
                    <a:pt x="12777" y="9392"/>
                    <a:pt x="10640" y="9554"/>
                  </a:cubicBezTo>
                  <a:cubicBezTo>
                    <a:pt x="8504" y="9717"/>
                    <a:pt x="7080" y="9717"/>
                    <a:pt x="5893" y="9620"/>
                  </a:cubicBezTo>
                  <a:cubicBezTo>
                    <a:pt x="4706" y="9522"/>
                    <a:pt x="3757" y="9327"/>
                    <a:pt x="3638" y="9066"/>
                  </a:cubicBezTo>
                  <a:cubicBezTo>
                    <a:pt x="3519" y="8806"/>
                    <a:pt x="4232" y="8481"/>
                    <a:pt x="4944" y="8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2" name="Line"/>
            <p:cNvSpPr/>
            <p:nvPr/>
          </p:nvSpPr>
          <p:spPr>
            <a:xfrm>
              <a:off x="6242050" y="869685"/>
              <a:ext cx="13335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14" y="0"/>
                    <a:pt x="3429" y="0"/>
                    <a:pt x="6514" y="2607"/>
                  </a:cubicBezTo>
                  <a:cubicBezTo>
                    <a:pt x="9600" y="5214"/>
                    <a:pt x="14057" y="10428"/>
                    <a:pt x="16800" y="14028"/>
                  </a:cubicBezTo>
                  <a:cubicBezTo>
                    <a:pt x="19543" y="17628"/>
                    <a:pt x="20571" y="196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3" name="Line"/>
            <p:cNvSpPr/>
            <p:nvPr/>
          </p:nvSpPr>
          <p:spPr>
            <a:xfrm>
              <a:off x="6261100" y="847958"/>
              <a:ext cx="133350" cy="231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21600" y="249"/>
                  </a:moveTo>
                  <a:cubicBezTo>
                    <a:pt x="19886" y="52"/>
                    <a:pt x="18171" y="-144"/>
                    <a:pt x="16800" y="151"/>
                  </a:cubicBezTo>
                  <a:cubicBezTo>
                    <a:pt x="15429" y="445"/>
                    <a:pt x="14400" y="1231"/>
                    <a:pt x="12343" y="3980"/>
                  </a:cubicBezTo>
                  <a:cubicBezTo>
                    <a:pt x="10286" y="6729"/>
                    <a:pt x="7200" y="11441"/>
                    <a:pt x="4971" y="14681"/>
                  </a:cubicBezTo>
                  <a:cubicBezTo>
                    <a:pt x="2743" y="17921"/>
                    <a:pt x="1371" y="19689"/>
                    <a:pt x="0" y="21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4" name="Line"/>
            <p:cNvSpPr/>
            <p:nvPr/>
          </p:nvSpPr>
          <p:spPr>
            <a:xfrm>
              <a:off x="6488569" y="574184"/>
              <a:ext cx="166232" cy="371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552" fill="norm" stroke="1" extrusionOk="0">
                  <a:moveTo>
                    <a:pt x="21473" y="566"/>
                  </a:moveTo>
                  <a:cubicBezTo>
                    <a:pt x="19832" y="320"/>
                    <a:pt x="18192" y="75"/>
                    <a:pt x="16688" y="13"/>
                  </a:cubicBezTo>
                  <a:cubicBezTo>
                    <a:pt x="15184" y="-48"/>
                    <a:pt x="13817" y="75"/>
                    <a:pt x="11630" y="1057"/>
                  </a:cubicBezTo>
                  <a:cubicBezTo>
                    <a:pt x="9443" y="2038"/>
                    <a:pt x="6435" y="3879"/>
                    <a:pt x="4111" y="6395"/>
                  </a:cubicBezTo>
                  <a:cubicBezTo>
                    <a:pt x="1787" y="8911"/>
                    <a:pt x="146" y="12102"/>
                    <a:pt x="10" y="14618"/>
                  </a:cubicBezTo>
                  <a:cubicBezTo>
                    <a:pt x="-127" y="17134"/>
                    <a:pt x="1240" y="18975"/>
                    <a:pt x="3838" y="20018"/>
                  </a:cubicBezTo>
                  <a:cubicBezTo>
                    <a:pt x="6435" y="21061"/>
                    <a:pt x="10263" y="21307"/>
                    <a:pt x="14091" y="2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5" name="Line"/>
            <p:cNvSpPr/>
            <p:nvPr/>
          </p:nvSpPr>
          <p:spPr>
            <a:xfrm>
              <a:off x="6733905" y="645318"/>
              <a:ext cx="320946" cy="248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338" fill="norm" stroke="1" extrusionOk="0">
                  <a:moveTo>
                    <a:pt x="658" y="2904"/>
                  </a:moveTo>
                  <a:cubicBezTo>
                    <a:pt x="373" y="7623"/>
                    <a:pt x="89" y="12342"/>
                    <a:pt x="18" y="15156"/>
                  </a:cubicBezTo>
                  <a:cubicBezTo>
                    <a:pt x="-53" y="17969"/>
                    <a:pt x="89" y="18877"/>
                    <a:pt x="373" y="19694"/>
                  </a:cubicBezTo>
                  <a:cubicBezTo>
                    <a:pt x="658" y="20510"/>
                    <a:pt x="1084" y="21236"/>
                    <a:pt x="1581" y="21327"/>
                  </a:cubicBezTo>
                  <a:cubicBezTo>
                    <a:pt x="2079" y="21418"/>
                    <a:pt x="2647" y="20873"/>
                    <a:pt x="3144" y="20238"/>
                  </a:cubicBezTo>
                  <a:cubicBezTo>
                    <a:pt x="3642" y="19603"/>
                    <a:pt x="4068" y="18877"/>
                    <a:pt x="4494" y="18151"/>
                  </a:cubicBezTo>
                  <a:cubicBezTo>
                    <a:pt x="4921" y="17425"/>
                    <a:pt x="5347" y="16699"/>
                    <a:pt x="5915" y="16699"/>
                  </a:cubicBezTo>
                  <a:cubicBezTo>
                    <a:pt x="6484" y="16699"/>
                    <a:pt x="7194" y="17425"/>
                    <a:pt x="7905" y="17879"/>
                  </a:cubicBezTo>
                  <a:cubicBezTo>
                    <a:pt x="8615" y="18332"/>
                    <a:pt x="9326" y="18514"/>
                    <a:pt x="10392" y="17243"/>
                  </a:cubicBezTo>
                  <a:cubicBezTo>
                    <a:pt x="11458" y="15973"/>
                    <a:pt x="12879" y="13250"/>
                    <a:pt x="13802" y="10800"/>
                  </a:cubicBezTo>
                  <a:cubicBezTo>
                    <a:pt x="14726" y="8349"/>
                    <a:pt x="15152" y="6171"/>
                    <a:pt x="15294" y="4447"/>
                  </a:cubicBezTo>
                  <a:cubicBezTo>
                    <a:pt x="15436" y="2722"/>
                    <a:pt x="15294" y="1452"/>
                    <a:pt x="14797" y="726"/>
                  </a:cubicBezTo>
                  <a:cubicBezTo>
                    <a:pt x="14300" y="0"/>
                    <a:pt x="13447" y="-182"/>
                    <a:pt x="12879" y="181"/>
                  </a:cubicBezTo>
                  <a:cubicBezTo>
                    <a:pt x="12310" y="544"/>
                    <a:pt x="12026" y="1452"/>
                    <a:pt x="11813" y="2359"/>
                  </a:cubicBezTo>
                  <a:cubicBezTo>
                    <a:pt x="11600" y="3267"/>
                    <a:pt x="11458" y="4174"/>
                    <a:pt x="11671" y="4900"/>
                  </a:cubicBezTo>
                  <a:cubicBezTo>
                    <a:pt x="11884" y="5626"/>
                    <a:pt x="12452" y="6171"/>
                    <a:pt x="13518" y="6262"/>
                  </a:cubicBezTo>
                  <a:cubicBezTo>
                    <a:pt x="14584" y="6352"/>
                    <a:pt x="16147" y="5989"/>
                    <a:pt x="17568" y="5082"/>
                  </a:cubicBezTo>
                  <a:cubicBezTo>
                    <a:pt x="18989" y="4174"/>
                    <a:pt x="20268" y="2722"/>
                    <a:pt x="21547" y="1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6" name="Line"/>
            <p:cNvSpPr/>
            <p:nvPr/>
          </p:nvSpPr>
          <p:spPr>
            <a:xfrm>
              <a:off x="7035800" y="558535"/>
              <a:ext cx="88683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8" h="21600" fill="norm" stroke="1" extrusionOk="0">
                  <a:moveTo>
                    <a:pt x="2945" y="0"/>
                  </a:moveTo>
                  <a:cubicBezTo>
                    <a:pt x="9327" y="2225"/>
                    <a:pt x="15709" y="4451"/>
                    <a:pt x="18655" y="6873"/>
                  </a:cubicBezTo>
                  <a:cubicBezTo>
                    <a:pt x="21600" y="9295"/>
                    <a:pt x="21109" y="11913"/>
                    <a:pt x="17427" y="14400"/>
                  </a:cubicBezTo>
                  <a:cubicBezTo>
                    <a:pt x="13745" y="16887"/>
                    <a:pt x="6873" y="1924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7" name="Line"/>
            <p:cNvSpPr/>
            <p:nvPr/>
          </p:nvSpPr>
          <p:spPr>
            <a:xfrm>
              <a:off x="7143750" y="914135"/>
              <a:ext cx="254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8" name="Line"/>
            <p:cNvSpPr/>
            <p:nvPr/>
          </p:nvSpPr>
          <p:spPr>
            <a:xfrm>
              <a:off x="7924800" y="484289"/>
              <a:ext cx="162263" cy="755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466" fill="norm" stroke="1" extrusionOk="0">
                  <a:moveTo>
                    <a:pt x="0" y="847"/>
                  </a:moveTo>
                  <a:cubicBezTo>
                    <a:pt x="831" y="546"/>
                    <a:pt x="1662" y="245"/>
                    <a:pt x="3185" y="94"/>
                  </a:cubicBezTo>
                  <a:cubicBezTo>
                    <a:pt x="4708" y="-56"/>
                    <a:pt x="6923" y="-56"/>
                    <a:pt x="9277" y="305"/>
                  </a:cubicBezTo>
                  <a:cubicBezTo>
                    <a:pt x="11631" y="666"/>
                    <a:pt x="14123" y="1388"/>
                    <a:pt x="14262" y="2621"/>
                  </a:cubicBezTo>
                  <a:cubicBezTo>
                    <a:pt x="14400" y="3855"/>
                    <a:pt x="12185" y="5600"/>
                    <a:pt x="9831" y="7314"/>
                  </a:cubicBezTo>
                  <a:cubicBezTo>
                    <a:pt x="7477" y="9029"/>
                    <a:pt x="4985" y="10714"/>
                    <a:pt x="5123" y="12068"/>
                  </a:cubicBezTo>
                  <a:cubicBezTo>
                    <a:pt x="5262" y="13421"/>
                    <a:pt x="8031" y="14444"/>
                    <a:pt x="11215" y="15497"/>
                  </a:cubicBezTo>
                  <a:cubicBezTo>
                    <a:pt x="14400" y="16550"/>
                    <a:pt x="18000" y="17633"/>
                    <a:pt x="19800" y="18506"/>
                  </a:cubicBezTo>
                  <a:cubicBezTo>
                    <a:pt x="21600" y="19378"/>
                    <a:pt x="21600" y="20040"/>
                    <a:pt x="20354" y="20581"/>
                  </a:cubicBezTo>
                  <a:cubicBezTo>
                    <a:pt x="19108" y="21123"/>
                    <a:pt x="16615" y="21544"/>
                    <a:pt x="13708" y="21454"/>
                  </a:cubicBezTo>
                  <a:cubicBezTo>
                    <a:pt x="10800" y="21363"/>
                    <a:pt x="7477" y="20762"/>
                    <a:pt x="4154" y="201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9" name="Line"/>
            <p:cNvSpPr/>
            <p:nvPr/>
          </p:nvSpPr>
          <p:spPr>
            <a:xfrm>
              <a:off x="8401050" y="710935"/>
              <a:ext cx="254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5760"/>
                    <a:pt x="18000" y="11520"/>
                    <a:pt x="14400" y="15120"/>
                  </a:cubicBezTo>
                  <a:cubicBezTo>
                    <a:pt x="10800" y="18720"/>
                    <a:pt x="5400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0" name="Line"/>
            <p:cNvSpPr/>
            <p:nvPr/>
          </p:nvSpPr>
          <p:spPr>
            <a:xfrm>
              <a:off x="8381436" y="564885"/>
              <a:ext cx="19615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21600"/>
                  </a:moveTo>
                  <a:cubicBezTo>
                    <a:pt x="2735" y="17100"/>
                    <a:pt x="-1585" y="12600"/>
                    <a:pt x="575" y="9000"/>
                  </a:cubicBezTo>
                  <a:cubicBezTo>
                    <a:pt x="2735" y="5400"/>
                    <a:pt x="11375" y="2700"/>
                    <a:pt x="200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1" name="Line"/>
            <p:cNvSpPr/>
            <p:nvPr/>
          </p:nvSpPr>
          <p:spPr>
            <a:xfrm>
              <a:off x="8443778" y="425185"/>
              <a:ext cx="243022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600" fill="norm" stroke="1" extrusionOk="0">
                  <a:moveTo>
                    <a:pt x="8531" y="0"/>
                  </a:moveTo>
                  <a:cubicBezTo>
                    <a:pt x="7413" y="4680"/>
                    <a:pt x="6296" y="9360"/>
                    <a:pt x="5645" y="12240"/>
                  </a:cubicBezTo>
                  <a:cubicBezTo>
                    <a:pt x="4993" y="15120"/>
                    <a:pt x="4807" y="16200"/>
                    <a:pt x="4807" y="17280"/>
                  </a:cubicBezTo>
                  <a:cubicBezTo>
                    <a:pt x="4807" y="18360"/>
                    <a:pt x="4993" y="19440"/>
                    <a:pt x="5365" y="19620"/>
                  </a:cubicBezTo>
                  <a:cubicBezTo>
                    <a:pt x="5738" y="19800"/>
                    <a:pt x="6296" y="19080"/>
                    <a:pt x="6296" y="18270"/>
                  </a:cubicBezTo>
                  <a:cubicBezTo>
                    <a:pt x="6296" y="17460"/>
                    <a:pt x="5738" y="16560"/>
                    <a:pt x="5086" y="15840"/>
                  </a:cubicBezTo>
                  <a:cubicBezTo>
                    <a:pt x="4434" y="15120"/>
                    <a:pt x="3689" y="14580"/>
                    <a:pt x="2665" y="14040"/>
                  </a:cubicBezTo>
                  <a:cubicBezTo>
                    <a:pt x="1641" y="13500"/>
                    <a:pt x="338" y="12960"/>
                    <a:pt x="58" y="12330"/>
                  </a:cubicBezTo>
                  <a:cubicBezTo>
                    <a:pt x="-221" y="11700"/>
                    <a:pt x="524" y="10980"/>
                    <a:pt x="1827" y="9990"/>
                  </a:cubicBezTo>
                  <a:cubicBezTo>
                    <a:pt x="3131" y="9000"/>
                    <a:pt x="4993" y="7740"/>
                    <a:pt x="6389" y="6840"/>
                  </a:cubicBezTo>
                  <a:cubicBezTo>
                    <a:pt x="7786" y="5940"/>
                    <a:pt x="8717" y="5400"/>
                    <a:pt x="9555" y="4860"/>
                  </a:cubicBezTo>
                  <a:cubicBezTo>
                    <a:pt x="10393" y="4320"/>
                    <a:pt x="11138" y="3780"/>
                    <a:pt x="11696" y="4050"/>
                  </a:cubicBezTo>
                  <a:cubicBezTo>
                    <a:pt x="12255" y="4320"/>
                    <a:pt x="12627" y="5400"/>
                    <a:pt x="12441" y="7740"/>
                  </a:cubicBezTo>
                  <a:cubicBezTo>
                    <a:pt x="12255" y="10080"/>
                    <a:pt x="11510" y="13680"/>
                    <a:pt x="11231" y="15930"/>
                  </a:cubicBezTo>
                  <a:cubicBezTo>
                    <a:pt x="10951" y="18180"/>
                    <a:pt x="11138" y="19080"/>
                    <a:pt x="11510" y="18990"/>
                  </a:cubicBezTo>
                  <a:cubicBezTo>
                    <a:pt x="11882" y="18900"/>
                    <a:pt x="12441" y="17820"/>
                    <a:pt x="13093" y="17010"/>
                  </a:cubicBezTo>
                  <a:cubicBezTo>
                    <a:pt x="13745" y="16200"/>
                    <a:pt x="14489" y="15660"/>
                    <a:pt x="15327" y="15210"/>
                  </a:cubicBezTo>
                  <a:cubicBezTo>
                    <a:pt x="16165" y="14760"/>
                    <a:pt x="17096" y="14400"/>
                    <a:pt x="17748" y="14940"/>
                  </a:cubicBezTo>
                  <a:cubicBezTo>
                    <a:pt x="18400" y="15480"/>
                    <a:pt x="18772" y="16920"/>
                    <a:pt x="19331" y="18180"/>
                  </a:cubicBezTo>
                  <a:cubicBezTo>
                    <a:pt x="19889" y="19440"/>
                    <a:pt x="20634" y="20520"/>
                    <a:pt x="2137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2" name="Line"/>
            <p:cNvSpPr/>
            <p:nvPr/>
          </p:nvSpPr>
          <p:spPr>
            <a:xfrm>
              <a:off x="9023350" y="749035"/>
              <a:ext cx="308245" cy="154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0" y="0"/>
                  </a:moveTo>
                  <a:cubicBezTo>
                    <a:pt x="296" y="6214"/>
                    <a:pt x="592" y="12427"/>
                    <a:pt x="666" y="16274"/>
                  </a:cubicBezTo>
                  <a:cubicBezTo>
                    <a:pt x="740" y="20121"/>
                    <a:pt x="592" y="21600"/>
                    <a:pt x="518" y="21600"/>
                  </a:cubicBezTo>
                  <a:cubicBezTo>
                    <a:pt x="444" y="21600"/>
                    <a:pt x="444" y="20121"/>
                    <a:pt x="740" y="17458"/>
                  </a:cubicBezTo>
                  <a:cubicBezTo>
                    <a:pt x="1036" y="14795"/>
                    <a:pt x="1627" y="10948"/>
                    <a:pt x="2145" y="8285"/>
                  </a:cubicBezTo>
                  <a:cubicBezTo>
                    <a:pt x="2663" y="5622"/>
                    <a:pt x="3107" y="4142"/>
                    <a:pt x="3625" y="3995"/>
                  </a:cubicBezTo>
                  <a:cubicBezTo>
                    <a:pt x="4142" y="3847"/>
                    <a:pt x="4734" y="5030"/>
                    <a:pt x="4956" y="6510"/>
                  </a:cubicBezTo>
                  <a:cubicBezTo>
                    <a:pt x="5178" y="7989"/>
                    <a:pt x="5030" y="9764"/>
                    <a:pt x="5104" y="9912"/>
                  </a:cubicBezTo>
                  <a:cubicBezTo>
                    <a:pt x="5178" y="10060"/>
                    <a:pt x="5474" y="8581"/>
                    <a:pt x="5844" y="6953"/>
                  </a:cubicBezTo>
                  <a:cubicBezTo>
                    <a:pt x="6214" y="5326"/>
                    <a:pt x="6658" y="3551"/>
                    <a:pt x="7249" y="2219"/>
                  </a:cubicBezTo>
                  <a:cubicBezTo>
                    <a:pt x="7841" y="888"/>
                    <a:pt x="8581" y="0"/>
                    <a:pt x="9321" y="0"/>
                  </a:cubicBezTo>
                  <a:cubicBezTo>
                    <a:pt x="10060" y="0"/>
                    <a:pt x="10800" y="888"/>
                    <a:pt x="11170" y="2219"/>
                  </a:cubicBezTo>
                  <a:cubicBezTo>
                    <a:pt x="11540" y="3551"/>
                    <a:pt x="11540" y="5326"/>
                    <a:pt x="11540" y="7249"/>
                  </a:cubicBezTo>
                  <a:cubicBezTo>
                    <a:pt x="11540" y="9173"/>
                    <a:pt x="11540" y="11244"/>
                    <a:pt x="11836" y="12723"/>
                  </a:cubicBezTo>
                  <a:cubicBezTo>
                    <a:pt x="12132" y="14203"/>
                    <a:pt x="12723" y="15090"/>
                    <a:pt x="13463" y="14942"/>
                  </a:cubicBezTo>
                  <a:cubicBezTo>
                    <a:pt x="14203" y="14795"/>
                    <a:pt x="15090" y="13611"/>
                    <a:pt x="16052" y="11984"/>
                  </a:cubicBezTo>
                  <a:cubicBezTo>
                    <a:pt x="17014" y="10356"/>
                    <a:pt x="18049" y="8285"/>
                    <a:pt x="18715" y="6510"/>
                  </a:cubicBezTo>
                  <a:cubicBezTo>
                    <a:pt x="19381" y="4734"/>
                    <a:pt x="19677" y="3255"/>
                    <a:pt x="19455" y="2811"/>
                  </a:cubicBezTo>
                  <a:cubicBezTo>
                    <a:pt x="19233" y="2367"/>
                    <a:pt x="18493" y="2959"/>
                    <a:pt x="17975" y="4734"/>
                  </a:cubicBezTo>
                  <a:cubicBezTo>
                    <a:pt x="17458" y="6510"/>
                    <a:pt x="17162" y="9468"/>
                    <a:pt x="17162" y="11688"/>
                  </a:cubicBezTo>
                  <a:cubicBezTo>
                    <a:pt x="17162" y="13907"/>
                    <a:pt x="17458" y="15386"/>
                    <a:pt x="17975" y="16274"/>
                  </a:cubicBezTo>
                  <a:cubicBezTo>
                    <a:pt x="18493" y="17162"/>
                    <a:pt x="19233" y="17458"/>
                    <a:pt x="19825" y="17014"/>
                  </a:cubicBezTo>
                  <a:cubicBezTo>
                    <a:pt x="20416" y="16570"/>
                    <a:pt x="20860" y="15386"/>
                    <a:pt x="21156" y="14055"/>
                  </a:cubicBezTo>
                  <a:cubicBezTo>
                    <a:pt x="21452" y="12723"/>
                    <a:pt x="21600" y="11244"/>
                    <a:pt x="21526" y="9468"/>
                  </a:cubicBezTo>
                  <a:cubicBezTo>
                    <a:pt x="21452" y="7693"/>
                    <a:pt x="21156" y="5622"/>
                    <a:pt x="20564" y="4734"/>
                  </a:cubicBezTo>
                  <a:cubicBezTo>
                    <a:pt x="19973" y="3847"/>
                    <a:pt x="19085" y="4142"/>
                    <a:pt x="18197" y="4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3" name="Line"/>
            <p:cNvSpPr/>
            <p:nvPr/>
          </p:nvSpPr>
          <p:spPr>
            <a:xfrm>
              <a:off x="9391650" y="759618"/>
              <a:ext cx="177800" cy="107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3" fill="norm" stroke="1" extrusionOk="0">
                  <a:moveTo>
                    <a:pt x="0" y="415"/>
                  </a:moveTo>
                  <a:cubicBezTo>
                    <a:pt x="257" y="4569"/>
                    <a:pt x="514" y="8723"/>
                    <a:pt x="643" y="12669"/>
                  </a:cubicBezTo>
                  <a:cubicBezTo>
                    <a:pt x="771" y="16615"/>
                    <a:pt x="771" y="20354"/>
                    <a:pt x="900" y="20977"/>
                  </a:cubicBezTo>
                  <a:cubicBezTo>
                    <a:pt x="1029" y="21600"/>
                    <a:pt x="1286" y="19108"/>
                    <a:pt x="2057" y="15785"/>
                  </a:cubicBezTo>
                  <a:cubicBezTo>
                    <a:pt x="2829" y="12462"/>
                    <a:pt x="4114" y="8308"/>
                    <a:pt x="5143" y="5192"/>
                  </a:cubicBezTo>
                  <a:cubicBezTo>
                    <a:pt x="6171" y="2077"/>
                    <a:pt x="6943" y="0"/>
                    <a:pt x="7586" y="0"/>
                  </a:cubicBezTo>
                  <a:cubicBezTo>
                    <a:pt x="8229" y="0"/>
                    <a:pt x="8743" y="2077"/>
                    <a:pt x="9000" y="4154"/>
                  </a:cubicBezTo>
                  <a:cubicBezTo>
                    <a:pt x="9257" y="6231"/>
                    <a:pt x="9257" y="8308"/>
                    <a:pt x="9771" y="8723"/>
                  </a:cubicBezTo>
                  <a:cubicBezTo>
                    <a:pt x="10286" y="9138"/>
                    <a:pt x="11314" y="7892"/>
                    <a:pt x="12343" y="7892"/>
                  </a:cubicBezTo>
                  <a:cubicBezTo>
                    <a:pt x="13371" y="7892"/>
                    <a:pt x="14400" y="9138"/>
                    <a:pt x="15171" y="10800"/>
                  </a:cubicBezTo>
                  <a:cubicBezTo>
                    <a:pt x="15943" y="12462"/>
                    <a:pt x="16457" y="14538"/>
                    <a:pt x="17357" y="15162"/>
                  </a:cubicBezTo>
                  <a:cubicBezTo>
                    <a:pt x="18257" y="15785"/>
                    <a:pt x="19543" y="14954"/>
                    <a:pt x="20314" y="14331"/>
                  </a:cubicBezTo>
                  <a:cubicBezTo>
                    <a:pt x="21086" y="13708"/>
                    <a:pt x="21343" y="13292"/>
                    <a:pt x="21600" y="128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4" name="Line"/>
            <p:cNvSpPr/>
            <p:nvPr/>
          </p:nvSpPr>
          <p:spPr>
            <a:xfrm>
              <a:off x="9569449" y="732376"/>
              <a:ext cx="209551" cy="122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3" fill="norm" stroke="1" extrusionOk="0">
                  <a:moveTo>
                    <a:pt x="0" y="15793"/>
                  </a:moveTo>
                  <a:cubicBezTo>
                    <a:pt x="1745" y="13633"/>
                    <a:pt x="3491" y="11473"/>
                    <a:pt x="4800" y="9493"/>
                  </a:cubicBezTo>
                  <a:cubicBezTo>
                    <a:pt x="6109" y="7513"/>
                    <a:pt x="6982" y="5713"/>
                    <a:pt x="6873" y="4993"/>
                  </a:cubicBezTo>
                  <a:cubicBezTo>
                    <a:pt x="6764" y="4273"/>
                    <a:pt x="5673" y="4633"/>
                    <a:pt x="4473" y="6253"/>
                  </a:cubicBezTo>
                  <a:cubicBezTo>
                    <a:pt x="3273" y="7873"/>
                    <a:pt x="1964" y="10753"/>
                    <a:pt x="1309" y="13093"/>
                  </a:cubicBezTo>
                  <a:cubicBezTo>
                    <a:pt x="655" y="15433"/>
                    <a:pt x="655" y="17233"/>
                    <a:pt x="1091" y="18673"/>
                  </a:cubicBezTo>
                  <a:cubicBezTo>
                    <a:pt x="1527" y="20113"/>
                    <a:pt x="2400" y="21193"/>
                    <a:pt x="3818" y="20833"/>
                  </a:cubicBezTo>
                  <a:cubicBezTo>
                    <a:pt x="5236" y="20473"/>
                    <a:pt x="7200" y="18673"/>
                    <a:pt x="8509" y="16693"/>
                  </a:cubicBezTo>
                  <a:cubicBezTo>
                    <a:pt x="9818" y="14713"/>
                    <a:pt x="10473" y="12553"/>
                    <a:pt x="10582" y="12373"/>
                  </a:cubicBezTo>
                  <a:cubicBezTo>
                    <a:pt x="10691" y="12193"/>
                    <a:pt x="10255" y="13993"/>
                    <a:pt x="10036" y="15793"/>
                  </a:cubicBezTo>
                  <a:cubicBezTo>
                    <a:pt x="9818" y="17593"/>
                    <a:pt x="9818" y="19393"/>
                    <a:pt x="10145" y="19573"/>
                  </a:cubicBezTo>
                  <a:cubicBezTo>
                    <a:pt x="10473" y="19753"/>
                    <a:pt x="11127" y="18313"/>
                    <a:pt x="12109" y="15073"/>
                  </a:cubicBezTo>
                  <a:cubicBezTo>
                    <a:pt x="13091" y="11833"/>
                    <a:pt x="14400" y="6793"/>
                    <a:pt x="15491" y="3733"/>
                  </a:cubicBezTo>
                  <a:cubicBezTo>
                    <a:pt x="16582" y="673"/>
                    <a:pt x="17455" y="-407"/>
                    <a:pt x="18109" y="133"/>
                  </a:cubicBezTo>
                  <a:cubicBezTo>
                    <a:pt x="18764" y="673"/>
                    <a:pt x="19200" y="2833"/>
                    <a:pt x="19418" y="4813"/>
                  </a:cubicBezTo>
                  <a:cubicBezTo>
                    <a:pt x="19636" y="6793"/>
                    <a:pt x="19636" y="8593"/>
                    <a:pt x="19636" y="10573"/>
                  </a:cubicBezTo>
                  <a:cubicBezTo>
                    <a:pt x="19636" y="12553"/>
                    <a:pt x="19636" y="14713"/>
                    <a:pt x="19964" y="14893"/>
                  </a:cubicBezTo>
                  <a:cubicBezTo>
                    <a:pt x="20291" y="15073"/>
                    <a:pt x="20945" y="13273"/>
                    <a:pt x="21600" y="11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5" name="Line"/>
            <p:cNvSpPr/>
            <p:nvPr/>
          </p:nvSpPr>
          <p:spPr>
            <a:xfrm>
              <a:off x="9837800" y="571164"/>
              <a:ext cx="59490" cy="259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6" h="21053" fill="norm" stroke="1" extrusionOk="0">
                  <a:moveTo>
                    <a:pt x="3759" y="4120"/>
                  </a:moveTo>
                  <a:cubicBezTo>
                    <a:pt x="5919" y="3092"/>
                    <a:pt x="8079" y="2063"/>
                    <a:pt x="11319" y="1206"/>
                  </a:cubicBezTo>
                  <a:cubicBezTo>
                    <a:pt x="14559" y="349"/>
                    <a:pt x="18879" y="-337"/>
                    <a:pt x="19959" y="177"/>
                  </a:cubicBezTo>
                  <a:cubicBezTo>
                    <a:pt x="21039" y="692"/>
                    <a:pt x="18879" y="2406"/>
                    <a:pt x="14919" y="5406"/>
                  </a:cubicBezTo>
                  <a:cubicBezTo>
                    <a:pt x="10959" y="8406"/>
                    <a:pt x="5199" y="12692"/>
                    <a:pt x="2319" y="15434"/>
                  </a:cubicBezTo>
                  <a:cubicBezTo>
                    <a:pt x="-561" y="18177"/>
                    <a:pt x="-561" y="19377"/>
                    <a:pt x="1239" y="20149"/>
                  </a:cubicBezTo>
                  <a:cubicBezTo>
                    <a:pt x="3039" y="20920"/>
                    <a:pt x="6639" y="21263"/>
                    <a:pt x="9159" y="20920"/>
                  </a:cubicBezTo>
                  <a:cubicBezTo>
                    <a:pt x="11679" y="20577"/>
                    <a:pt x="13119" y="19549"/>
                    <a:pt x="14559" y="18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6" name="Line"/>
            <p:cNvSpPr/>
            <p:nvPr/>
          </p:nvSpPr>
          <p:spPr>
            <a:xfrm>
              <a:off x="9816963" y="717285"/>
              <a:ext cx="89038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600" fill="norm" stroke="1" extrusionOk="0">
                  <a:moveTo>
                    <a:pt x="11814" y="21600"/>
                  </a:moveTo>
                  <a:cubicBezTo>
                    <a:pt x="7886" y="19800"/>
                    <a:pt x="3959" y="18000"/>
                    <a:pt x="1750" y="15600"/>
                  </a:cubicBezTo>
                  <a:cubicBezTo>
                    <a:pt x="-459" y="13200"/>
                    <a:pt x="-950" y="10200"/>
                    <a:pt x="2486" y="7500"/>
                  </a:cubicBezTo>
                  <a:cubicBezTo>
                    <a:pt x="5923" y="4800"/>
                    <a:pt x="13286" y="2400"/>
                    <a:pt x="206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7" name="Line"/>
            <p:cNvSpPr/>
            <p:nvPr/>
          </p:nvSpPr>
          <p:spPr>
            <a:xfrm>
              <a:off x="10121710" y="557405"/>
              <a:ext cx="362141" cy="561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459" fill="norm" stroke="1" extrusionOk="0">
                  <a:moveTo>
                    <a:pt x="9000" y="8052"/>
                  </a:moveTo>
                  <a:cubicBezTo>
                    <a:pt x="8626" y="7566"/>
                    <a:pt x="8251" y="7081"/>
                    <a:pt x="7377" y="6798"/>
                  </a:cubicBezTo>
                  <a:cubicBezTo>
                    <a:pt x="6503" y="6515"/>
                    <a:pt x="5130" y="6434"/>
                    <a:pt x="3756" y="6677"/>
                  </a:cubicBezTo>
                  <a:cubicBezTo>
                    <a:pt x="2383" y="6919"/>
                    <a:pt x="1010" y="7486"/>
                    <a:pt x="385" y="8173"/>
                  </a:cubicBezTo>
                  <a:cubicBezTo>
                    <a:pt x="-239" y="8861"/>
                    <a:pt x="-114" y="9670"/>
                    <a:pt x="822" y="10155"/>
                  </a:cubicBezTo>
                  <a:cubicBezTo>
                    <a:pt x="1759" y="10641"/>
                    <a:pt x="3507" y="10802"/>
                    <a:pt x="4943" y="10600"/>
                  </a:cubicBezTo>
                  <a:cubicBezTo>
                    <a:pt x="6378" y="10398"/>
                    <a:pt x="7502" y="9832"/>
                    <a:pt x="7814" y="8861"/>
                  </a:cubicBezTo>
                  <a:cubicBezTo>
                    <a:pt x="8126" y="7890"/>
                    <a:pt x="7627" y="6515"/>
                    <a:pt x="7127" y="5099"/>
                  </a:cubicBezTo>
                  <a:cubicBezTo>
                    <a:pt x="6628" y="3683"/>
                    <a:pt x="6129" y="2227"/>
                    <a:pt x="6753" y="1297"/>
                  </a:cubicBezTo>
                  <a:cubicBezTo>
                    <a:pt x="7377" y="366"/>
                    <a:pt x="9125" y="-38"/>
                    <a:pt x="10998" y="2"/>
                  </a:cubicBezTo>
                  <a:cubicBezTo>
                    <a:pt x="12871" y="43"/>
                    <a:pt x="14869" y="528"/>
                    <a:pt x="16055" y="1175"/>
                  </a:cubicBezTo>
                  <a:cubicBezTo>
                    <a:pt x="17241" y="1823"/>
                    <a:pt x="17615" y="2632"/>
                    <a:pt x="16679" y="4007"/>
                  </a:cubicBezTo>
                  <a:cubicBezTo>
                    <a:pt x="15743" y="5382"/>
                    <a:pt x="13495" y="7324"/>
                    <a:pt x="11747" y="9427"/>
                  </a:cubicBezTo>
                  <a:cubicBezTo>
                    <a:pt x="9999" y="11531"/>
                    <a:pt x="8751" y="13796"/>
                    <a:pt x="8064" y="15616"/>
                  </a:cubicBezTo>
                  <a:cubicBezTo>
                    <a:pt x="7377" y="17436"/>
                    <a:pt x="7252" y="18811"/>
                    <a:pt x="7440" y="19701"/>
                  </a:cubicBezTo>
                  <a:cubicBezTo>
                    <a:pt x="7627" y="20591"/>
                    <a:pt x="8126" y="20996"/>
                    <a:pt x="8751" y="21238"/>
                  </a:cubicBezTo>
                  <a:cubicBezTo>
                    <a:pt x="9375" y="21481"/>
                    <a:pt x="10124" y="21562"/>
                    <a:pt x="10998" y="21279"/>
                  </a:cubicBezTo>
                  <a:cubicBezTo>
                    <a:pt x="11872" y="20996"/>
                    <a:pt x="12871" y="20349"/>
                    <a:pt x="13433" y="19580"/>
                  </a:cubicBezTo>
                  <a:cubicBezTo>
                    <a:pt x="13995" y="18811"/>
                    <a:pt x="14119" y="17922"/>
                    <a:pt x="13995" y="17315"/>
                  </a:cubicBezTo>
                  <a:cubicBezTo>
                    <a:pt x="13870" y="16708"/>
                    <a:pt x="13495" y="16384"/>
                    <a:pt x="13058" y="16101"/>
                  </a:cubicBezTo>
                  <a:cubicBezTo>
                    <a:pt x="12621" y="15818"/>
                    <a:pt x="12122" y="15575"/>
                    <a:pt x="11872" y="15252"/>
                  </a:cubicBezTo>
                  <a:cubicBezTo>
                    <a:pt x="11622" y="14928"/>
                    <a:pt x="11622" y="14524"/>
                    <a:pt x="12559" y="14281"/>
                  </a:cubicBezTo>
                  <a:cubicBezTo>
                    <a:pt x="13495" y="14038"/>
                    <a:pt x="15368" y="13958"/>
                    <a:pt x="16991" y="13877"/>
                  </a:cubicBezTo>
                  <a:cubicBezTo>
                    <a:pt x="18614" y="13796"/>
                    <a:pt x="19988" y="13715"/>
                    <a:pt x="21361" y="136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8" name="Line"/>
            <p:cNvSpPr/>
            <p:nvPr/>
          </p:nvSpPr>
          <p:spPr>
            <a:xfrm>
              <a:off x="10966450" y="628385"/>
              <a:ext cx="177800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43" y="3396"/>
                    <a:pt x="6686" y="6792"/>
                    <a:pt x="9514" y="9849"/>
                  </a:cubicBezTo>
                  <a:cubicBezTo>
                    <a:pt x="12343" y="12906"/>
                    <a:pt x="14657" y="15623"/>
                    <a:pt x="16586" y="17525"/>
                  </a:cubicBezTo>
                  <a:cubicBezTo>
                    <a:pt x="18514" y="19426"/>
                    <a:pt x="20057" y="2051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9" name="Line"/>
            <p:cNvSpPr/>
            <p:nvPr/>
          </p:nvSpPr>
          <p:spPr>
            <a:xfrm>
              <a:off x="10928213" y="609335"/>
              <a:ext cx="279537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600" fill="norm" stroke="1" extrusionOk="0">
                  <a:moveTo>
                    <a:pt x="21130" y="0"/>
                  </a:moveTo>
                  <a:cubicBezTo>
                    <a:pt x="16970" y="2434"/>
                    <a:pt x="12810" y="4868"/>
                    <a:pt x="9130" y="7555"/>
                  </a:cubicBezTo>
                  <a:cubicBezTo>
                    <a:pt x="5450" y="10242"/>
                    <a:pt x="2250" y="13183"/>
                    <a:pt x="890" y="15566"/>
                  </a:cubicBezTo>
                  <a:cubicBezTo>
                    <a:pt x="-470" y="17949"/>
                    <a:pt x="10" y="19775"/>
                    <a:pt x="49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0" name="Line"/>
            <p:cNvSpPr/>
            <p:nvPr/>
          </p:nvSpPr>
          <p:spPr>
            <a:xfrm>
              <a:off x="1473200" y="1381088"/>
              <a:ext cx="1487005" cy="72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225" fill="norm" stroke="1" extrusionOk="0">
                  <a:moveTo>
                    <a:pt x="0" y="21225"/>
                  </a:moveTo>
                  <a:cubicBezTo>
                    <a:pt x="584" y="19374"/>
                    <a:pt x="1168" y="17522"/>
                    <a:pt x="1966" y="16905"/>
                  </a:cubicBezTo>
                  <a:cubicBezTo>
                    <a:pt x="2765" y="16288"/>
                    <a:pt x="3779" y="16905"/>
                    <a:pt x="4839" y="16905"/>
                  </a:cubicBezTo>
                  <a:cubicBezTo>
                    <a:pt x="5899" y="16905"/>
                    <a:pt x="7005" y="16288"/>
                    <a:pt x="8065" y="15362"/>
                  </a:cubicBezTo>
                  <a:cubicBezTo>
                    <a:pt x="9125" y="14436"/>
                    <a:pt x="10139" y="13202"/>
                    <a:pt x="11153" y="11968"/>
                  </a:cubicBezTo>
                  <a:cubicBezTo>
                    <a:pt x="12167" y="10734"/>
                    <a:pt x="13181" y="9499"/>
                    <a:pt x="14241" y="8265"/>
                  </a:cubicBezTo>
                  <a:cubicBezTo>
                    <a:pt x="15301" y="7031"/>
                    <a:pt x="16407" y="5796"/>
                    <a:pt x="17560" y="4254"/>
                  </a:cubicBezTo>
                  <a:cubicBezTo>
                    <a:pt x="18712" y="2711"/>
                    <a:pt x="19910" y="859"/>
                    <a:pt x="20632" y="242"/>
                  </a:cubicBezTo>
                  <a:cubicBezTo>
                    <a:pt x="21354" y="-375"/>
                    <a:pt x="21600" y="242"/>
                    <a:pt x="21585" y="1476"/>
                  </a:cubicBezTo>
                  <a:cubicBezTo>
                    <a:pt x="21569" y="2711"/>
                    <a:pt x="21293" y="4562"/>
                    <a:pt x="21016" y="6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1" name="Line"/>
            <p:cNvSpPr/>
            <p:nvPr/>
          </p:nvSpPr>
          <p:spPr>
            <a:xfrm>
              <a:off x="1346200" y="1422135"/>
              <a:ext cx="133985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9" y="20291"/>
                    <a:pt x="819" y="18982"/>
                    <a:pt x="1706" y="18164"/>
                  </a:cubicBezTo>
                  <a:cubicBezTo>
                    <a:pt x="2593" y="17345"/>
                    <a:pt x="3958" y="17018"/>
                    <a:pt x="5255" y="16364"/>
                  </a:cubicBezTo>
                  <a:cubicBezTo>
                    <a:pt x="6552" y="15709"/>
                    <a:pt x="7780" y="14727"/>
                    <a:pt x="9077" y="13582"/>
                  </a:cubicBezTo>
                  <a:cubicBezTo>
                    <a:pt x="10373" y="12436"/>
                    <a:pt x="11738" y="11127"/>
                    <a:pt x="13018" y="9982"/>
                  </a:cubicBezTo>
                  <a:cubicBezTo>
                    <a:pt x="14298" y="8836"/>
                    <a:pt x="15492" y="7855"/>
                    <a:pt x="16584" y="6382"/>
                  </a:cubicBezTo>
                  <a:cubicBezTo>
                    <a:pt x="17676" y="4909"/>
                    <a:pt x="18665" y="2945"/>
                    <a:pt x="19484" y="1800"/>
                  </a:cubicBezTo>
                  <a:cubicBezTo>
                    <a:pt x="20303" y="655"/>
                    <a:pt x="20952" y="3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2" name="Line"/>
            <p:cNvSpPr/>
            <p:nvPr/>
          </p:nvSpPr>
          <p:spPr>
            <a:xfrm>
              <a:off x="1763047" y="2566460"/>
              <a:ext cx="237204" cy="43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442" fill="norm" stroke="1" extrusionOk="0">
                  <a:moveTo>
                    <a:pt x="21421" y="882"/>
                  </a:moveTo>
                  <a:cubicBezTo>
                    <a:pt x="20656" y="566"/>
                    <a:pt x="19892" y="250"/>
                    <a:pt x="17980" y="92"/>
                  </a:cubicBezTo>
                  <a:cubicBezTo>
                    <a:pt x="16069" y="-66"/>
                    <a:pt x="13010" y="-66"/>
                    <a:pt x="10239" y="461"/>
                  </a:cubicBezTo>
                  <a:cubicBezTo>
                    <a:pt x="7467" y="988"/>
                    <a:pt x="4982" y="2041"/>
                    <a:pt x="3357" y="3569"/>
                  </a:cubicBezTo>
                  <a:cubicBezTo>
                    <a:pt x="1733" y="5097"/>
                    <a:pt x="968" y="7099"/>
                    <a:pt x="490" y="9312"/>
                  </a:cubicBezTo>
                  <a:cubicBezTo>
                    <a:pt x="12" y="11524"/>
                    <a:pt x="-179" y="13948"/>
                    <a:pt x="203" y="15844"/>
                  </a:cubicBezTo>
                  <a:cubicBezTo>
                    <a:pt x="586" y="17741"/>
                    <a:pt x="1541" y="19111"/>
                    <a:pt x="2975" y="20059"/>
                  </a:cubicBezTo>
                  <a:cubicBezTo>
                    <a:pt x="4409" y="21007"/>
                    <a:pt x="6320" y="21534"/>
                    <a:pt x="9474" y="21429"/>
                  </a:cubicBezTo>
                  <a:cubicBezTo>
                    <a:pt x="12628" y="21323"/>
                    <a:pt x="17025" y="20586"/>
                    <a:pt x="21421" y="198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3" name="Line"/>
            <p:cNvSpPr/>
            <p:nvPr/>
          </p:nvSpPr>
          <p:spPr>
            <a:xfrm>
              <a:off x="1758949" y="2806435"/>
              <a:ext cx="1905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8327"/>
                    <a:pt x="4800" y="15055"/>
                    <a:pt x="8400" y="11455"/>
                  </a:cubicBezTo>
                  <a:cubicBezTo>
                    <a:pt x="12000" y="7855"/>
                    <a:pt x="16800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4" name="Line"/>
            <p:cNvSpPr/>
            <p:nvPr/>
          </p:nvSpPr>
          <p:spPr>
            <a:xfrm>
              <a:off x="2103966" y="2497640"/>
              <a:ext cx="264585" cy="495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21600" y="1271"/>
                  </a:moveTo>
                  <a:cubicBezTo>
                    <a:pt x="20218" y="722"/>
                    <a:pt x="18835" y="173"/>
                    <a:pt x="16416" y="35"/>
                  </a:cubicBezTo>
                  <a:cubicBezTo>
                    <a:pt x="13997" y="-102"/>
                    <a:pt x="10541" y="173"/>
                    <a:pt x="8122" y="630"/>
                  </a:cubicBezTo>
                  <a:cubicBezTo>
                    <a:pt x="5702" y="1088"/>
                    <a:pt x="4320" y="1729"/>
                    <a:pt x="3370" y="3056"/>
                  </a:cubicBezTo>
                  <a:cubicBezTo>
                    <a:pt x="2419" y="4383"/>
                    <a:pt x="1901" y="6396"/>
                    <a:pt x="1469" y="8684"/>
                  </a:cubicBezTo>
                  <a:cubicBezTo>
                    <a:pt x="1037" y="10973"/>
                    <a:pt x="691" y="13535"/>
                    <a:pt x="432" y="15457"/>
                  </a:cubicBezTo>
                  <a:cubicBezTo>
                    <a:pt x="173" y="17379"/>
                    <a:pt x="0" y="18661"/>
                    <a:pt x="0" y="19530"/>
                  </a:cubicBezTo>
                  <a:cubicBezTo>
                    <a:pt x="0" y="20400"/>
                    <a:pt x="173" y="20857"/>
                    <a:pt x="691" y="21132"/>
                  </a:cubicBezTo>
                  <a:cubicBezTo>
                    <a:pt x="1210" y="21406"/>
                    <a:pt x="2074" y="21498"/>
                    <a:pt x="4147" y="21361"/>
                  </a:cubicBezTo>
                  <a:cubicBezTo>
                    <a:pt x="6221" y="21223"/>
                    <a:pt x="9504" y="20857"/>
                    <a:pt x="12787" y="20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5" name="Line"/>
            <p:cNvSpPr/>
            <p:nvPr/>
          </p:nvSpPr>
          <p:spPr>
            <a:xfrm>
              <a:off x="2387600" y="2660385"/>
              <a:ext cx="31750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12" y="2911"/>
                    <a:pt x="6624" y="5821"/>
                    <a:pt x="9648" y="8809"/>
                  </a:cubicBezTo>
                  <a:cubicBezTo>
                    <a:pt x="12672" y="11796"/>
                    <a:pt x="15408" y="14860"/>
                    <a:pt x="17352" y="17004"/>
                  </a:cubicBezTo>
                  <a:cubicBezTo>
                    <a:pt x="19296" y="19149"/>
                    <a:pt x="20448" y="2037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6" name="Line"/>
            <p:cNvSpPr/>
            <p:nvPr/>
          </p:nvSpPr>
          <p:spPr>
            <a:xfrm>
              <a:off x="2417017" y="2613258"/>
              <a:ext cx="224584" cy="413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431" fill="norm" stroke="1" extrusionOk="0">
                  <a:moveTo>
                    <a:pt x="21419" y="138"/>
                  </a:moveTo>
                  <a:cubicBezTo>
                    <a:pt x="20410" y="29"/>
                    <a:pt x="19400" y="-81"/>
                    <a:pt x="18593" y="83"/>
                  </a:cubicBezTo>
                  <a:cubicBezTo>
                    <a:pt x="17785" y="248"/>
                    <a:pt x="17180" y="687"/>
                    <a:pt x="15464" y="2496"/>
                  </a:cubicBezTo>
                  <a:cubicBezTo>
                    <a:pt x="13748" y="4305"/>
                    <a:pt x="10922" y="7484"/>
                    <a:pt x="8197" y="10664"/>
                  </a:cubicBezTo>
                  <a:cubicBezTo>
                    <a:pt x="5471" y="13844"/>
                    <a:pt x="2847" y="17024"/>
                    <a:pt x="1434" y="18888"/>
                  </a:cubicBezTo>
                  <a:cubicBezTo>
                    <a:pt x="21" y="20751"/>
                    <a:pt x="-181" y="21300"/>
                    <a:pt x="122" y="21409"/>
                  </a:cubicBezTo>
                  <a:cubicBezTo>
                    <a:pt x="425" y="21519"/>
                    <a:pt x="1232" y="21190"/>
                    <a:pt x="2040" y="208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7" name="Line"/>
            <p:cNvSpPr/>
            <p:nvPr/>
          </p:nvSpPr>
          <p:spPr>
            <a:xfrm>
              <a:off x="2806700" y="2577835"/>
              <a:ext cx="127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8" name="Line"/>
            <p:cNvSpPr/>
            <p:nvPr/>
          </p:nvSpPr>
          <p:spPr>
            <a:xfrm>
              <a:off x="2801160" y="2442744"/>
              <a:ext cx="37290" cy="31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8" h="19171" fill="norm" stroke="1" extrusionOk="0">
                  <a:moveTo>
                    <a:pt x="20028" y="4857"/>
                  </a:moveTo>
                  <a:cubicBezTo>
                    <a:pt x="14344" y="3586"/>
                    <a:pt x="8660" y="2316"/>
                    <a:pt x="4681" y="4857"/>
                  </a:cubicBezTo>
                  <a:cubicBezTo>
                    <a:pt x="702" y="7398"/>
                    <a:pt x="-1572" y="13751"/>
                    <a:pt x="1270" y="16928"/>
                  </a:cubicBezTo>
                  <a:cubicBezTo>
                    <a:pt x="4112" y="20104"/>
                    <a:pt x="12070" y="20104"/>
                    <a:pt x="16049" y="15657"/>
                  </a:cubicBezTo>
                  <a:cubicBezTo>
                    <a:pt x="20028" y="11210"/>
                    <a:pt x="20028" y="2316"/>
                    <a:pt x="17754" y="410"/>
                  </a:cubicBezTo>
                  <a:cubicBezTo>
                    <a:pt x="15481" y="-1496"/>
                    <a:pt x="10933" y="3586"/>
                    <a:pt x="6386" y="8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9" name="Line"/>
            <p:cNvSpPr/>
            <p:nvPr/>
          </p:nvSpPr>
          <p:spPr>
            <a:xfrm>
              <a:off x="2921000" y="2438669"/>
              <a:ext cx="211667" cy="52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8" fill="norm" stroke="1" extrusionOk="0">
                  <a:moveTo>
                    <a:pt x="4536" y="1279"/>
                  </a:moveTo>
                  <a:cubicBezTo>
                    <a:pt x="6480" y="932"/>
                    <a:pt x="8424" y="585"/>
                    <a:pt x="9936" y="368"/>
                  </a:cubicBezTo>
                  <a:cubicBezTo>
                    <a:pt x="11448" y="151"/>
                    <a:pt x="12528" y="65"/>
                    <a:pt x="13608" y="21"/>
                  </a:cubicBezTo>
                  <a:cubicBezTo>
                    <a:pt x="14688" y="-22"/>
                    <a:pt x="15768" y="-22"/>
                    <a:pt x="16524" y="238"/>
                  </a:cubicBezTo>
                  <a:cubicBezTo>
                    <a:pt x="17280" y="498"/>
                    <a:pt x="17712" y="1019"/>
                    <a:pt x="18036" y="2754"/>
                  </a:cubicBezTo>
                  <a:cubicBezTo>
                    <a:pt x="18360" y="4489"/>
                    <a:pt x="18576" y="7438"/>
                    <a:pt x="19008" y="10084"/>
                  </a:cubicBezTo>
                  <a:cubicBezTo>
                    <a:pt x="19440" y="12730"/>
                    <a:pt x="20088" y="15072"/>
                    <a:pt x="20628" y="16460"/>
                  </a:cubicBezTo>
                  <a:cubicBezTo>
                    <a:pt x="21168" y="17848"/>
                    <a:pt x="21600" y="18282"/>
                    <a:pt x="21600" y="18715"/>
                  </a:cubicBezTo>
                  <a:cubicBezTo>
                    <a:pt x="21600" y="19149"/>
                    <a:pt x="21168" y="19583"/>
                    <a:pt x="18684" y="20017"/>
                  </a:cubicBezTo>
                  <a:cubicBezTo>
                    <a:pt x="16200" y="20450"/>
                    <a:pt x="11664" y="20884"/>
                    <a:pt x="8208" y="21144"/>
                  </a:cubicBezTo>
                  <a:cubicBezTo>
                    <a:pt x="4752" y="21405"/>
                    <a:pt x="2376" y="21491"/>
                    <a:pt x="0" y="215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0" name="Line"/>
            <p:cNvSpPr/>
            <p:nvPr/>
          </p:nvSpPr>
          <p:spPr>
            <a:xfrm>
              <a:off x="2082800" y="1847034"/>
              <a:ext cx="685800" cy="565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0" fill="norm" stroke="1" extrusionOk="0">
                  <a:moveTo>
                    <a:pt x="0" y="21540"/>
                  </a:moveTo>
                  <a:cubicBezTo>
                    <a:pt x="733" y="19767"/>
                    <a:pt x="1467" y="17994"/>
                    <a:pt x="2433" y="15858"/>
                  </a:cubicBezTo>
                  <a:cubicBezTo>
                    <a:pt x="3400" y="13722"/>
                    <a:pt x="4600" y="11224"/>
                    <a:pt x="5700" y="8927"/>
                  </a:cubicBezTo>
                  <a:cubicBezTo>
                    <a:pt x="6800" y="6630"/>
                    <a:pt x="7800" y="4534"/>
                    <a:pt x="8333" y="3285"/>
                  </a:cubicBezTo>
                  <a:cubicBezTo>
                    <a:pt x="8867" y="2036"/>
                    <a:pt x="8933" y="1633"/>
                    <a:pt x="9067" y="1270"/>
                  </a:cubicBezTo>
                  <a:cubicBezTo>
                    <a:pt x="9200" y="907"/>
                    <a:pt x="9400" y="585"/>
                    <a:pt x="9667" y="343"/>
                  </a:cubicBezTo>
                  <a:cubicBezTo>
                    <a:pt x="9933" y="101"/>
                    <a:pt x="10267" y="-60"/>
                    <a:pt x="10533" y="21"/>
                  </a:cubicBezTo>
                  <a:cubicBezTo>
                    <a:pt x="10800" y="101"/>
                    <a:pt x="11000" y="424"/>
                    <a:pt x="11867" y="1512"/>
                  </a:cubicBezTo>
                  <a:cubicBezTo>
                    <a:pt x="12733" y="2600"/>
                    <a:pt x="14267" y="4453"/>
                    <a:pt x="15767" y="6630"/>
                  </a:cubicBezTo>
                  <a:cubicBezTo>
                    <a:pt x="17267" y="8806"/>
                    <a:pt x="18733" y="11304"/>
                    <a:pt x="19700" y="12916"/>
                  </a:cubicBezTo>
                  <a:cubicBezTo>
                    <a:pt x="20667" y="14528"/>
                    <a:pt x="21133" y="15253"/>
                    <a:pt x="21600" y="159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1" name="Line"/>
            <p:cNvSpPr/>
            <p:nvPr/>
          </p:nvSpPr>
          <p:spPr>
            <a:xfrm>
              <a:off x="3898900" y="2793735"/>
              <a:ext cx="1968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2" name="Line"/>
            <p:cNvSpPr/>
            <p:nvPr/>
          </p:nvSpPr>
          <p:spPr>
            <a:xfrm>
              <a:off x="3911600" y="2914385"/>
              <a:ext cx="2222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3" name="Line"/>
            <p:cNvSpPr/>
            <p:nvPr/>
          </p:nvSpPr>
          <p:spPr>
            <a:xfrm>
              <a:off x="4766412" y="2620384"/>
              <a:ext cx="396139" cy="463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419" fill="norm" stroke="1" extrusionOk="0">
                  <a:moveTo>
                    <a:pt x="19780" y="1260"/>
                  </a:moveTo>
                  <a:cubicBezTo>
                    <a:pt x="20124" y="772"/>
                    <a:pt x="20469" y="283"/>
                    <a:pt x="20354" y="87"/>
                  </a:cubicBezTo>
                  <a:cubicBezTo>
                    <a:pt x="20239" y="-108"/>
                    <a:pt x="19665" y="-10"/>
                    <a:pt x="17884" y="723"/>
                  </a:cubicBezTo>
                  <a:cubicBezTo>
                    <a:pt x="16103" y="1456"/>
                    <a:pt x="13116" y="2824"/>
                    <a:pt x="10416" y="4290"/>
                  </a:cubicBezTo>
                  <a:cubicBezTo>
                    <a:pt x="7716" y="5756"/>
                    <a:pt x="5303" y="7320"/>
                    <a:pt x="3867" y="8395"/>
                  </a:cubicBezTo>
                  <a:cubicBezTo>
                    <a:pt x="2431" y="9470"/>
                    <a:pt x="1971" y="10057"/>
                    <a:pt x="2086" y="10399"/>
                  </a:cubicBezTo>
                  <a:cubicBezTo>
                    <a:pt x="2201" y="10741"/>
                    <a:pt x="2890" y="10839"/>
                    <a:pt x="4843" y="10887"/>
                  </a:cubicBezTo>
                  <a:cubicBezTo>
                    <a:pt x="6797" y="10936"/>
                    <a:pt x="10014" y="10936"/>
                    <a:pt x="11909" y="11034"/>
                  </a:cubicBezTo>
                  <a:cubicBezTo>
                    <a:pt x="13805" y="11132"/>
                    <a:pt x="14380" y="11327"/>
                    <a:pt x="14437" y="11718"/>
                  </a:cubicBezTo>
                  <a:cubicBezTo>
                    <a:pt x="14494" y="12109"/>
                    <a:pt x="14035" y="12696"/>
                    <a:pt x="12312" y="13820"/>
                  </a:cubicBezTo>
                  <a:cubicBezTo>
                    <a:pt x="10588" y="14944"/>
                    <a:pt x="7601" y="16605"/>
                    <a:pt x="5475" y="17778"/>
                  </a:cubicBezTo>
                  <a:cubicBezTo>
                    <a:pt x="3350" y="18951"/>
                    <a:pt x="2086" y="19635"/>
                    <a:pt x="1224" y="20173"/>
                  </a:cubicBezTo>
                  <a:cubicBezTo>
                    <a:pt x="363" y="20710"/>
                    <a:pt x="-97" y="21101"/>
                    <a:pt x="18" y="21297"/>
                  </a:cubicBezTo>
                  <a:cubicBezTo>
                    <a:pt x="133" y="21492"/>
                    <a:pt x="822" y="21492"/>
                    <a:pt x="3120" y="21003"/>
                  </a:cubicBezTo>
                  <a:cubicBezTo>
                    <a:pt x="5418" y="20515"/>
                    <a:pt x="9324" y="19537"/>
                    <a:pt x="12484" y="19000"/>
                  </a:cubicBezTo>
                  <a:cubicBezTo>
                    <a:pt x="15643" y="18462"/>
                    <a:pt x="18056" y="18364"/>
                    <a:pt x="19435" y="18511"/>
                  </a:cubicBezTo>
                  <a:cubicBezTo>
                    <a:pt x="20814" y="18658"/>
                    <a:pt x="21158" y="19049"/>
                    <a:pt x="21503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4" name="Line"/>
            <p:cNvSpPr/>
            <p:nvPr/>
          </p:nvSpPr>
          <p:spPr>
            <a:xfrm>
              <a:off x="5499064" y="2610868"/>
              <a:ext cx="336586" cy="342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463" fill="norm" stroke="1" extrusionOk="0">
                  <a:moveTo>
                    <a:pt x="1622" y="3100"/>
                  </a:moveTo>
                  <a:cubicBezTo>
                    <a:pt x="947" y="4558"/>
                    <a:pt x="272" y="6016"/>
                    <a:pt x="70" y="8600"/>
                  </a:cubicBezTo>
                  <a:cubicBezTo>
                    <a:pt x="-133" y="11184"/>
                    <a:pt x="137" y="14894"/>
                    <a:pt x="475" y="17147"/>
                  </a:cubicBezTo>
                  <a:cubicBezTo>
                    <a:pt x="812" y="19400"/>
                    <a:pt x="1217" y="20195"/>
                    <a:pt x="1757" y="20725"/>
                  </a:cubicBezTo>
                  <a:cubicBezTo>
                    <a:pt x="2297" y="21255"/>
                    <a:pt x="2972" y="21520"/>
                    <a:pt x="3580" y="21454"/>
                  </a:cubicBezTo>
                  <a:cubicBezTo>
                    <a:pt x="4187" y="21387"/>
                    <a:pt x="4727" y="20990"/>
                    <a:pt x="5402" y="20062"/>
                  </a:cubicBezTo>
                  <a:cubicBezTo>
                    <a:pt x="6077" y="19135"/>
                    <a:pt x="6887" y="17677"/>
                    <a:pt x="7427" y="16551"/>
                  </a:cubicBezTo>
                  <a:cubicBezTo>
                    <a:pt x="7967" y="15424"/>
                    <a:pt x="8237" y="14629"/>
                    <a:pt x="8304" y="14563"/>
                  </a:cubicBezTo>
                  <a:cubicBezTo>
                    <a:pt x="8372" y="14497"/>
                    <a:pt x="8237" y="15159"/>
                    <a:pt x="8169" y="15888"/>
                  </a:cubicBezTo>
                  <a:cubicBezTo>
                    <a:pt x="8102" y="16617"/>
                    <a:pt x="8102" y="17412"/>
                    <a:pt x="8372" y="18008"/>
                  </a:cubicBezTo>
                  <a:cubicBezTo>
                    <a:pt x="8642" y="18605"/>
                    <a:pt x="9182" y="19002"/>
                    <a:pt x="9992" y="19267"/>
                  </a:cubicBezTo>
                  <a:cubicBezTo>
                    <a:pt x="10802" y="19532"/>
                    <a:pt x="11882" y="19665"/>
                    <a:pt x="13299" y="18538"/>
                  </a:cubicBezTo>
                  <a:cubicBezTo>
                    <a:pt x="14717" y="17412"/>
                    <a:pt x="16472" y="15027"/>
                    <a:pt x="17214" y="11979"/>
                  </a:cubicBezTo>
                  <a:cubicBezTo>
                    <a:pt x="17957" y="8931"/>
                    <a:pt x="17687" y="5221"/>
                    <a:pt x="17349" y="3100"/>
                  </a:cubicBezTo>
                  <a:cubicBezTo>
                    <a:pt x="17012" y="980"/>
                    <a:pt x="16607" y="450"/>
                    <a:pt x="15999" y="185"/>
                  </a:cubicBezTo>
                  <a:cubicBezTo>
                    <a:pt x="15392" y="-80"/>
                    <a:pt x="14582" y="-80"/>
                    <a:pt x="13974" y="318"/>
                  </a:cubicBezTo>
                  <a:cubicBezTo>
                    <a:pt x="13367" y="715"/>
                    <a:pt x="12962" y="1510"/>
                    <a:pt x="12759" y="2239"/>
                  </a:cubicBezTo>
                  <a:cubicBezTo>
                    <a:pt x="12557" y="2968"/>
                    <a:pt x="12557" y="3630"/>
                    <a:pt x="12692" y="4293"/>
                  </a:cubicBezTo>
                  <a:cubicBezTo>
                    <a:pt x="12827" y="4956"/>
                    <a:pt x="13097" y="5618"/>
                    <a:pt x="13637" y="6082"/>
                  </a:cubicBezTo>
                  <a:cubicBezTo>
                    <a:pt x="14177" y="6546"/>
                    <a:pt x="14987" y="6811"/>
                    <a:pt x="16337" y="6546"/>
                  </a:cubicBezTo>
                  <a:cubicBezTo>
                    <a:pt x="17687" y="6281"/>
                    <a:pt x="19577" y="5486"/>
                    <a:pt x="21467" y="46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5" name="Line"/>
            <p:cNvSpPr/>
            <p:nvPr/>
          </p:nvSpPr>
          <p:spPr>
            <a:xfrm>
              <a:off x="5841999" y="2431785"/>
              <a:ext cx="19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6" name="Line"/>
            <p:cNvSpPr/>
            <p:nvPr/>
          </p:nvSpPr>
          <p:spPr>
            <a:xfrm>
              <a:off x="5848350" y="2323284"/>
              <a:ext cx="31750" cy="32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1" fill="norm" stroke="1" extrusionOk="0">
                  <a:moveTo>
                    <a:pt x="0" y="12501"/>
                  </a:moveTo>
                  <a:cubicBezTo>
                    <a:pt x="8640" y="7101"/>
                    <a:pt x="17280" y="1701"/>
                    <a:pt x="18000" y="351"/>
                  </a:cubicBezTo>
                  <a:cubicBezTo>
                    <a:pt x="18720" y="-999"/>
                    <a:pt x="11520" y="1701"/>
                    <a:pt x="10800" y="5751"/>
                  </a:cubicBezTo>
                  <a:cubicBezTo>
                    <a:pt x="10080" y="9801"/>
                    <a:pt x="15840" y="15201"/>
                    <a:pt x="21600" y="206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7" name="Line"/>
            <p:cNvSpPr/>
            <p:nvPr/>
          </p:nvSpPr>
          <p:spPr>
            <a:xfrm>
              <a:off x="6276723" y="2576749"/>
              <a:ext cx="190841" cy="743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33" fill="norm" stroke="1" extrusionOk="0">
                  <a:moveTo>
                    <a:pt x="2521" y="8817"/>
                  </a:moveTo>
                  <a:cubicBezTo>
                    <a:pt x="1809" y="10648"/>
                    <a:pt x="1097" y="12478"/>
                    <a:pt x="978" y="14492"/>
                  </a:cubicBezTo>
                  <a:cubicBezTo>
                    <a:pt x="859" y="16506"/>
                    <a:pt x="1334" y="18702"/>
                    <a:pt x="1572" y="19953"/>
                  </a:cubicBezTo>
                  <a:cubicBezTo>
                    <a:pt x="1809" y="21204"/>
                    <a:pt x="1809" y="21509"/>
                    <a:pt x="1690" y="21417"/>
                  </a:cubicBezTo>
                  <a:cubicBezTo>
                    <a:pt x="1572" y="21326"/>
                    <a:pt x="1334" y="20838"/>
                    <a:pt x="978" y="19526"/>
                  </a:cubicBezTo>
                  <a:cubicBezTo>
                    <a:pt x="622" y="18214"/>
                    <a:pt x="147" y="16078"/>
                    <a:pt x="29" y="13821"/>
                  </a:cubicBezTo>
                  <a:cubicBezTo>
                    <a:pt x="-90" y="11563"/>
                    <a:pt x="147" y="9184"/>
                    <a:pt x="1097" y="7078"/>
                  </a:cubicBezTo>
                  <a:cubicBezTo>
                    <a:pt x="2046" y="4973"/>
                    <a:pt x="3708" y="3143"/>
                    <a:pt x="5607" y="1984"/>
                  </a:cubicBezTo>
                  <a:cubicBezTo>
                    <a:pt x="7506" y="824"/>
                    <a:pt x="9642" y="336"/>
                    <a:pt x="12015" y="123"/>
                  </a:cubicBezTo>
                  <a:cubicBezTo>
                    <a:pt x="14389" y="-91"/>
                    <a:pt x="17000" y="-30"/>
                    <a:pt x="18780" y="336"/>
                  </a:cubicBezTo>
                  <a:cubicBezTo>
                    <a:pt x="20561" y="702"/>
                    <a:pt x="21510" y="1373"/>
                    <a:pt x="21391" y="2136"/>
                  </a:cubicBezTo>
                  <a:cubicBezTo>
                    <a:pt x="21273" y="2899"/>
                    <a:pt x="20086" y="3753"/>
                    <a:pt x="16644" y="4516"/>
                  </a:cubicBezTo>
                  <a:cubicBezTo>
                    <a:pt x="13202" y="5278"/>
                    <a:pt x="7506" y="5950"/>
                    <a:pt x="1809" y="66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8" name="Line"/>
            <p:cNvSpPr/>
            <p:nvPr/>
          </p:nvSpPr>
          <p:spPr>
            <a:xfrm>
              <a:off x="6470650" y="2859565"/>
              <a:ext cx="133350" cy="86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4" fill="norm" stroke="1" extrusionOk="0">
                  <a:moveTo>
                    <a:pt x="0" y="2520"/>
                  </a:moveTo>
                  <a:cubicBezTo>
                    <a:pt x="1371" y="977"/>
                    <a:pt x="2743" y="-566"/>
                    <a:pt x="5143" y="205"/>
                  </a:cubicBezTo>
                  <a:cubicBezTo>
                    <a:pt x="7543" y="977"/>
                    <a:pt x="10971" y="4063"/>
                    <a:pt x="13886" y="7920"/>
                  </a:cubicBezTo>
                  <a:cubicBezTo>
                    <a:pt x="16800" y="11777"/>
                    <a:pt x="19200" y="16405"/>
                    <a:pt x="21600" y="210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9" name="Line"/>
            <p:cNvSpPr/>
            <p:nvPr/>
          </p:nvSpPr>
          <p:spPr>
            <a:xfrm>
              <a:off x="6515100" y="2844535"/>
              <a:ext cx="8890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1867"/>
                    <a:pt x="13371" y="3733"/>
                    <a:pt x="9771" y="7333"/>
                  </a:cubicBezTo>
                  <a:cubicBezTo>
                    <a:pt x="6171" y="10933"/>
                    <a:pt x="3086" y="162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0" name="Line"/>
            <p:cNvSpPr/>
            <p:nvPr/>
          </p:nvSpPr>
          <p:spPr>
            <a:xfrm>
              <a:off x="6716949" y="2553171"/>
              <a:ext cx="109302" cy="342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421" fill="norm" stroke="1" extrusionOk="0">
                  <a:moveTo>
                    <a:pt x="21045" y="1941"/>
                  </a:moveTo>
                  <a:cubicBezTo>
                    <a:pt x="20637" y="1146"/>
                    <a:pt x="20230" y="351"/>
                    <a:pt x="19007" y="86"/>
                  </a:cubicBezTo>
                  <a:cubicBezTo>
                    <a:pt x="17785" y="-179"/>
                    <a:pt x="15747" y="86"/>
                    <a:pt x="12487" y="2008"/>
                  </a:cubicBezTo>
                  <a:cubicBezTo>
                    <a:pt x="9226" y="3929"/>
                    <a:pt x="4743" y="7507"/>
                    <a:pt x="2298" y="10422"/>
                  </a:cubicBezTo>
                  <a:cubicBezTo>
                    <a:pt x="-147" y="13338"/>
                    <a:pt x="-555" y="15590"/>
                    <a:pt x="668" y="17313"/>
                  </a:cubicBezTo>
                  <a:cubicBezTo>
                    <a:pt x="1890" y="19036"/>
                    <a:pt x="4743" y="20228"/>
                    <a:pt x="7188" y="20825"/>
                  </a:cubicBezTo>
                  <a:cubicBezTo>
                    <a:pt x="9634" y="21421"/>
                    <a:pt x="11671" y="21421"/>
                    <a:pt x="13709" y="21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1" name="Line"/>
            <p:cNvSpPr/>
            <p:nvPr/>
          </p:nvSpPr>
          <p:spPr>
            <a:xfrm>
              <a:off x="6900509" y="2633186"/>
              <a:ext cx="268642" cy="22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281" fill="norm" stroke="1" extrusionOk="0">
                  <a:moveTo>
                    <a:pt x="2686" y="4924"/>
                  </a:moveTo>
                  <a:cubicBezTo>
                    <a:pt x="1673" y="6708"/>
                    <a:pt x="661" y="8491"/>
                    <a:pt x="239" y="10968"/>
                  </a:cubicBezTo>
                  <a:cubicBezTo>
                    <a:pt x="-183" y="13445"/>
                    <a:pt x="-14" y="16616"/>
                    <a:pt x="492" y="18598"/>
                  </a:cubicBezTo>
                  <a:cubicBezTo>
                    <a:pt x="998" y="20579"/>
                    <a:pt x="1842" y="21372"/>
                    <a:pt x="2939" y="21273"/>
                  </a:cubicBezTo>
                  <a:cubicBezTo>
                    <a:pt x="4036" y="21174"/>
                    <a:pt x="5386" y="20183"/>
                    <a:pt x="6229" y="19093"/>
                  </a:cubicBezTo>
                  <a:cubicBezTo>
                    <a:pt x="7073" y="18003"/>
                    <a:pt x="7411" y="16814"/>
                    <a:pt x="7579" y="15625"/>
                  </a:cubicBezTo>
                  <a:cubicBezTo>
                    <a:pt x="7748" y="14436"/>
                    <a:pt x="7748" y="13247"/>
                    <a:pt x="7664" y="13148"/>
                  </a:cubicBezTo>
                  <a:cubicBezTo>
                    <a:pt x="7579" y="13049"/>
                    <a:pt x="7411" y="14040"/>
                    <a:pt x="7326" y="15130"/>
                  </a:cubicBezTo>
                  <a:cubicBezTo>
                    <a:pt x="7242" y="16220"/>
                    <a:pt x="7242" y="17409"/>
                    <a:pt x="7664" y="18102"/>
                  </a:cubicBezTo>
                  <a:cubicBezTo>
                    <a:pt x="8086" y="18796"/>
                    <a:pt x="8929" y="18994"/>
                    <a:pt x="10111" y="18499"/>
                  </a:cubicBezTo>
                  <a:cubicBezTo>
                    <a:pt x="11292" y="18003"/>
                    <a:pt x="12811" y="16814"/>
                    <a:pt x="14161" y="14040"/>
                  </a:cubicBezTo>
                  <a:cubicBezTo>
                    <a:pt x="15511" y="11266"/>
                    <a:pt x="16692" y="6906"/>
                    <a:pt x="17029" y="4330"/>
                  </a:cubicBezTo>
                  <a:cubicBezTo>
                    <a:pt x="17367" y="1754"/>
                    <a:pt x="16861" y="961"/>
                    <a:pt x="16017" y="466"/>
                  </a:cubicBezTo>
                  <a:cubicBezTo>
                    <a:pt x="15173" y="-30"/>
                    <a:pt x="13992" y="-228"/>
                    <a:pt x="13317" y="366"/>
                  </a:cubicBezTo>
                  <a:cubicBezTo>
                    <a:pt x="12642" y="961"/>
                    <a:pt x="12473" y="2348"/>
                    <a:pt x="12726" y="3339"/>
                  </a:cubicBezTo>
                  <a:cubicBezTo>
                    <a:pt x="12979" y="4330"/>
                    <a:pt x="13654" y="4924"/>
                    <a:pt x="15173" y="5519"/>
                  </a:cubicBezTo>
                  <a:cubicBezTo>
                    <a:pt x="16692" y="6113"/>
                    <a:pt x="19054" y="6708"/>
                    <a:pt x="21417" y="7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2" name="Line"/>
            <p:cNvSpPr/>
            <p:nvPr/>
          </p:nvSpPr>
          <p:spPr>
            <a:xfrm>
              <a:off x="7175499" y="2476235"/>
              <a:ext cx="120523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8" h="21600" fill="norm" stroke="1" extrusionOk="0">
                  <a:moveTo>
                    <a:pt x="15120" y="0"/>
                  </a:moveTo>
                  <a:cubicBezTo>
                    <a:pt x="16560" y="2191"/>
                    <a:pt x="18000" y="4383"/>
                    <a:pt x="19260" y="6991"/>
                  </a:cubicBezTo>
                  <a:cubicBezTo>
                    <a:pt x="20520" y="9600"/>
                    <a:pt x="21600" y="12626"/>
                    <a:pt x="18360" y="15130"/>
                  </a:cubicBezTo>
                  <a:cubicBezTo>
                    <a:pt x="15120" y="17635"/>
                    <a:pt x="7560" y="1961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3" name="Line"/>
            <p:cNvSpPr/>
            <p:nvPr/>
          </p:nvSpPr>
          <p:spPr>
            <a:xfrm>
              <a:off x="6369050" y="2118962"/>
              <a:ext cx="406400" cy="382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0" y="21456"/>
                  </a:moveTo>
                  <a:cubicBezTo>
                    <a:pt x="2025" y="17421"/>
                    <a:pt x="4050" y="13386"/>
                    <a:pt x="5850" y="9825"/>
                  </a:cubicBezTo>
                  <a:cubicBezTo>
                    <a:pt x="7650" y="6265"/>
                    <a:pt x="9225" y="3179"/>
                    <a:pt x="10294" y="1577"/>
                  </a:cubicBezTo>
                  <a:cubicBezTo>
                    <a:pt x="11363" y="-25"/>
                    <a:pt x="11925" y="-144"/>
                    <a:pt x="12375" y="93"/>
                  </a:cubicBezTo>
                  <a:cubicBezTo>
                    <a:pt x="12825" y="331"/>
                    <a:pt x="13162" y="924"/>
                    <a:pt x="13950" y="2526"/>
                  </a:cubicBezTo>
                  <a:cubicBezTo>
                    <a:pt x="14738" y="4129"/>
                    <a:pt x="15975" y="6740"/>
                    <a:pt x="17325" y="9410"/>
                  </a:cubicBezTo>
                  <a:cubicBezTo>
                    <a:pt x="18675" y="12080"/>
                    <a:pt x="20138" y="14810"/>
                    <a:pt x="21600" y="17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4" name="Line"/>
            <p:cNvSpPr/>
            <p:nvPr/>
          </p:nvSpPr>
          <p:spPr>
            <a:xfrm>
              <a:off x="4536259" y="3189686"/>
              <a:ext cx="130991" cy="413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433" fill="norm" stroke="1" extrusionOk="0">
                  <a:moveTo>
                    <a:pt x="21218" y="1857"/>
                  </a:moveTo>
                  <a:cubicBezTo>
                    <a:pt x="20189" y="1199"/>
                    <a:pt x="19161" y="541"/>
                    <a:pt x="16932" y="212"/>
                  </a:cubicBezTo>
                  <a:cubicBezTo>
                    <a:pt x="14704" y="-117"/>
                    <a:pt x="11275" y="-117"/>
                    <a:pt x="8189" y="596"/>
                  </a:cubicBezTo>
                  <a:cubicBezTo>
                    <a:pt x="5104" y="1308"/>
                    <a:pt x="2361" y="2734"/>
                    <a:pt x="989" y="3721"/>
                  </a:cubicBezTo>
                  <a:cubicBezTo>
                    <a:pt x="-382" y="4707"/>
                    <a:pt x="-382" y="5256"/>
                    <a:pt x="1332" y="5913"/>
                  </a:cubicBezTo>
                  <a:cubicBezTo>
                    <a:pt x="3047" y="6571"/>
                    <a:pt x="6475" y="7339"/>
                    <a:pt x="8875" y="8271"/>
                  </a:cubicBezTo>
                  <a:cubicBezTo>
                    <a:pt x="11275" y="9203"/>
                    <a:pt x="12647" y="10299"/>
                    <a:pt x="12647" y="11341"/>
                  </a:cubicBezTo>
                  <a:cubicBezTo>
                    <a:pt x="12647" y="12382"/>
                    <a:pt x="11275" y="13369"/>
                    <a:pt x="9904" y="14082"/>
                  </a:cubicBezTo>
                  <a:cubicBezTo>
                    <a:pt x="8532" y="14795"/>
                    <a:pt x="7161" y="15233"/>
                    <a:pt x="5618" y="15507"/>
                  </a:cubicBezTo>
                  <a:cubicBezTo>
                    <a:pt x="4075" y="15781"/>
                    <a:pt x="2361" y="15891"/>
                    <a:pt x="2189" y="15727"/>
                  </a:cubicBezTo>
                  <a:cubicBezTo>
                    <a:pt x="2018" y="15562"/>
                    <a:pt x="3389" y="15124"/>
                    <a:pt x="3904" y="15233"/>
                  </a:cubicBezTo>
                  <a:cubicBezTo>
                    <a:pt x="4418" y="15343"/>
                    <a:pt x="4075" y="16001"/>
                    <a:pt x="3561" y="16988"/>
                  </a:cubicBezTo>
                  <a:cubicBezTo>
                    <a:pt x="3047" y="17974"/>
                    <a:pt x="2361" y="19290"/>
                    <a:pt x="2532" y="20167"/>
                  </a:cubicBezTo>
                  <a:cubicBezTo>
                    <a:pt x="2704" y="21044"/>
                    <a:pt x="3732" y="21483"/>
                    <a:pt x="6304" y="21428"/>
                  </a:cubicBezTo>
                  <a:cubicBezTo>
                    <a:pt x="8875" y="21373"/>
                    <a:pt x="12989" y="20825"/>
                    <a:pt x="17104" y="20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5" name="Line"/>
            <p:cNvSpPr/>
            <p:nvPr/>
          </p:nvSpPr>
          <p:spPr>
            <a:xfrm>
              <a:off x="4692649" y="3309035"/>
              <a:ext cx="203201" cy="18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0" y="2052"/>
                  </a:moveTo>
                  <a:cubicBezTo>
                    <a:pt x="675" y="1092"/>
                    <a:pt x="1350" y="132"/>
                    <a:pt x="2138" y="12"/>
                  </a:cubicBezTo>
                  <a:cubicBezTo>
                    <a:pt x="2925" y="-108"/>
                    <a:pt x="3825" y="612"/>
                    <a:pt x="6637" y="3852"/>
                  </a:cubicBezTo>
                  <a:cubicBezTo>
                    <a:pt x="9450" y="7092"/>
                    <a:pt x="14175" y="12852"/>
                    <a:pt x="16987" y="16212"/>
                  </a:cubicBezTo>
                  <a:cubicBezTo>
                    <a:pt x="19800" y="19572"/>
                    <a:pt x="20700" y="20532"/>
                    <a:pt x="21600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6" name="Line"/>
            <p:cNvSpPr/>
            <p:nvPr/>
          </p:nvSpPr>
          <p:spPr>
            <a:xfrm>
              <a:off x="4779656" y="3291214"/>
              <a:ext cx="122544" cy="251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415" fill="norm" stroke="1" extrusionOk="0">
                  <a:moveTo>
                    <a:pt x="21195" y="3055"/>
                  </a:moveTo>
                  <a:cubicBezTo>
                    <a:pt x="21195" y="1975"/>
                    <a:pt x="21195" y="895"/>
                    <a:pt x="20280" y="355"/>
                  </a:cubicBezTo>
                  <a:cubicBezTo>
                    <a:pt x="19364" y="-185"/>
                    <a:pt x="17534" y="-185"/>
                    <a:pt x="15520" y="895"/>
                  </a:cubicBezTo>
                  <a:cubicBezTo>
                    <a:pt x="13507" y="1975"/>
                    <a:pt x="11310" y="4135"/>
                    <a:pt x="8564" y="7195"/>
                  </a:cubicBezTo>
                  <a:cubicBezTo>
                    <a:pt x="5819" y="10255"/>
                    <a:pt x="2524" y="14215"/>
                    <a:pt x="1059" y="16735"/>
                  </a:cubicBezTo>
                  <a:cubicBezTo>
                    <a:pt x="-405" y="19255"/>
                    <a:pt x="-39" y="20335"/>
                    <a:pt x="327" y="21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7" name="Line"/>
            <p:cNvSpPr/>
            <p:nvPr/>
          </p:nvSpPr>
          <p:spPr>
            <a:xfrm>
              <a:off x="4927600" y="3435085"/>
              <a:ext cx="127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8" name="Line"/>
            <p:cNvSpPr/>
            <p:nvPr/>
          </p:nvSpPr>
          <p:spPr>
            <a:xfrm>
              <a:off x="5016500" y="3479535"/>
              <a:ext cx="635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9" name="Line"/>
            <p:cNvSpPr/>
            <p:nvPr/>
          </p:nvSpPr>
          <p:spPr>
            <a:xfrm>
              <a:off x="5099049" y="3460485"/>
              <a:ext cx="825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0" name="Line"/>
            <p:cNvSpPr/>
            <p:nvPr/>
          </p:nvSpPr>
          <p:spPr>
            <a:xfrm>
              <a:off x="5238750" y="3289035"/>
              <a:ext cx="15875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32" y="2674"/>
                    <a:pt x="8064" y="5349"/>
                    <a:pt x="11664" y="8743"/>
                  </a:cubicBezTo>
                  <a:cubicBezTo>
                    <a:pt x="15264" y="12137"/>
                    <a:pt x="18432" y="16251"/>
                    <a:pt x="20016" y="18514"/>
                  </a:cubicBezTo>
                  <a:cubicBezTo>
                    <a:pt x="21600" y="20777"/>
                    <a:pt x="21600" y="2118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1" name="Line"/>
            <p:cNvSpPr/>
            <p:nvPr/>
          </p:nvSpPr>
          <p:spPr>
            <a:xfrm>
              <a:off x="5264150" y="3245674"/>
              <a:ext cx="171450" cy="335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0" fill="norm" stroke="1" extrusionOk="0">
                  <a:moveTo>
                    <a:pt x="21600" y="1153"/>
                  </a:moveTo>
                  <a:cubicBezTo>
                    <a:pt x="20533" y="745"/>
                    <a:pt x="19467" y="338"/>
                    <a:pt x="18267" y="134"/>
                  </a:cubicBezTo>
                  <a:cubicBezTo>
                    <a:pt x="17067" y="-70"/>
                    <a:pt x="15733" y="-70"/>
                    <a:pt x="14667" y="338"/>
                  </a:cubicBezTo>
                  <a:cubicBezTo>
                    <a:pt x="13600" y="745"/>
                    <a:pt x="12800" y="1560"/>
                    <a:pt x="10667" y="4073"/>
                  </a:cubicBezTo>
                  <a:cubicBezTo>
                    <a:pt x="8533" y="6587"/>
                    <a:pt x="5067" y="10798"/>
                    <a:pt x="2933" y="13651"/>
                  </a:cubicBezTo>
                  <a:cubicBezTo>
                    <a:pt x="800" y="16504"/>
                    <a:pt x="0" y="17998"/>
                    <a:pt x="0" y="19085"/>
                  </a:cubicBezTo>
                  <a:cubicBezTo>
                    <a:pt x="0" y="20172"/>
                    <a:pt x="800" y="20851"/>
                    <a:pt x="1600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2" name="Line"/>
            <p:cNvSpPr/>
            <p:nvPr/>
          </p:nvSpPr>
          <p:spPr>
            <a:xfrm>
              <a:off x="5429250" y="3474128"/>
              <a:ext cx="95250" cy="107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fill="norm" stroke="1" extrusionOk="0">
                  <a:moveTo>
                    <a:pt x="0" y="2352"/>
                  </a:moveTo>
                  <a:cubicBezTo>
                    <a:pt x="480" y="4470"/>
                    <a:pt x="960" y="6587"/>
                    <a:pt x="1680" y="6587"/>
                  </a:cubicBezTo>
                  <a:cubicBezTo>
                    <a:pt x="2400" y="6587"/>
                    <a:pt x="3360" y="4470"/>
                    <a:pt x="4800" y="2776"/>
                  </a:cubicBezTo>
                  <a:cubicBezTo>
                    <a:pt x="6240" y="1082"/>
                    <a:pt x="8160" y="-189"/>
                    <a:pt x="9840" y="23"/>
                  </a:cubicBezTo>
                  <a:cubicBezTo>
                    <a:pt x="11520" y="235"/>
                    <a:pt x="12960" y="1929"/>
                    <a:pt x="14880" y="5740"/>
                  </a:cubicBezTo>
                  <a:cubicBezTo>
                    <a:pt x="16800" y="9552"/>
                    <a:pt x="19200" y="15482"/>
                    <a:pt x="21600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3" name="Line"/>
            <p:cNvSpPr/>
            <p:nvPr/>
          </p:nvSpPr>
          <p:spPr>
            <a:xfrm>
              <a:off x="5543550" y="3250935"/>
              <a:ext cx="123493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600" fill="norm" stroke="1" extrusionOk="0">
                  <a:moveTo>
                    <a:pt x="0" y="0"/>
                  </a:moveTo>
                  <a:cubicBezTo>
                    <a:pt x="1831" y="0"/>
                    <a:pt x="3661" y="0"/>
                    <a:pt x="4759" y="300"/>
                  </a:cubicBezTo>
                  <a:cubicBezTo>
                    <a:pt x="5858" y="600"/>
                    <a:pt x="6224" y="1200"/>
                    <a:pt x="6590" y="2640"/>
                  </a:cubicBezTo>
                  <a:cubicBezTo>
                    <a:pt x="6956" y="4080"/>
                    <a:pt x="7322" y="6360"/>
                    <a:pt x="7322" y="7800"/>
                  </a:cubicBezTo>
                  <a:cubicBezTo>
                    <a:pt x="7322" y="9240"/>
                    <a:pt x="6956" y="9840"/>
                    <a:pt x="7322" y="10380"/>
                  </a:cubicBezTo>
                  <a:cubicBezTo>
                    <a:pt x="7688" y="10920"/>
                    <a:pt x="8786" y="11400"/>
                    <a:pt x="11166" y="12060"/>
                  </a:cubicBezTo>
                  <a:cubicBezTo>
                    <a:pt x="13546" y="12720"/>
                    <a:pt x="17207" y="13560"/>
                    <a:pt x="19220" y="14700"/>
                  </a:cubicBezTo>
                  <a:cubicBezTo>
                    <a:pt x="21234" y="15840"/>
                    <a:pt x="21600" y="17280"/>
                    <a:pt x="21234" y="18240"/>
                  </a:cubicBezTo>
                  <a:cubicBezTo>
                    <a:pt x="20868" y="19200"/>
                    <a:pt x="19769" y="19680"/>
                    <a:pt x="17756" y="20160"/>
                  </a:cubicBezTo>
                  <a:cubicBezTo>
                    <a:pt x="15742" y="20640"/>
                    <a:pt x="12814" y="21120"/>
                    <a:pt x="98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4" name="Line"/>
            <p:cNvSpPr/>
            <p:nvPr/>
          </p:nvSpPr>
          <p:spPr>
            <a:xfrm>
              <a:off x="5429250" y="3530335"/>
              <a:ext cx="1" cy="1016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5" name="Line"/>
            <p:cNvSpPr/>
            <p:nvPr/>
          </p:nvSpPr>
          <p:spPr>
            <a:xfrm>
              <a:off x="5429250" y="3501706"/>
              <a:ext cx="19614" cy="66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280" fill="norm" stroke="1" extrusionOk="0">
                  <a:moveTo>
                    <a:pt x="12960" y="9130"/>
                  </a:moveTo>
                  <a:cubicBezTo>
                    <a:pt x="17280" y="4405"/>
                    <a:pt x="21600" y="-320"/>
                    <a:pt x="19440" y="17"/>
                  </a:cubicBezTo>
                  <a:cubicBezTo>
                    <a:pt x="17280" y="355"/>
                    <a:pt x="8640" y="5755"/>
                    <a:pt x="4320" y="10142"/>
                  </a:cubicBezTo>
                  <a:cubicBezTo>
                    <a:pt x="0" y="14530"/>
                    <a:pt x="0" y="17905"/>
                    <a:pt x="0" y="21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6" name="Line"/>
            <p:cNvSpPr/>
            <p:nvPr/>
          </p:nvSpPr>
          <p:spPr>
            <a:xfrm>
              <a:off x="7848600" y="2689691"/>
              <a:ext cx="222250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6171" y="12582"/>
                    <a:pt x="12343" y="4867"/>
                    <a:pt x="15943" y="1782"/>
                  </a:cubicBezTo>
                  <a:cubicBezTo>
                    <a:pt x="19543" y="-1304"/>
                    <a:pt x="20571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7" name="Line"/>
            <p:cNvSpPr/>
            <p:nvPr/>
          </p:nvSpPr>
          <p:spPr>
            <a:xfrm>
              <a:off x="7904618" y="2800085"/>
              <a:ext cx="217032" cy="53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0894" fill="norm" stroke="1" extrusionOk="0">
                  <a:moveTo>
                    <a:pt x="1999" y="12462"/>
                  </a:moveTo>
                  <a:cubicBezTo>
                    <a:pt x="951" y="15785"/>
                    <a:pt x="-98" y="19108"/>
                    <a:pt x="7" y="20354"/>
                  </a:cubicBezTo>
                  <a:cubicBezTo>
                    <a:pt x="112" y="21600"/>
                    <a:pt x="1370" y="20769"/>
                    <a:pt x="5145" y="17031"/>
                  </a:cubicBezTo>
                  <a:cubicBezTo>
                    <a:pt x="8919" y="13292"/>
                    <a:pt x="15211" y="6646"/>
                    <a:pt x="215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8" name="Line"/>
            <p:cNvSpPr/>
            <p:nvPr/>
          </p:nvSpPr>
          <p:spPr>
            <a:xfrm>
              <a:off x="8547100" y="2444485"/>
              <a:ext cx="3810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00" y="4292"/>
                    <a:pt x="19200" y="8585"/>
                    <a:pt x="15600" y="12185"/>
                  </a:cubicBezTo>
                  <a:cubicBezTo>
                    <a:pt x="12000" y="15785"/>
                    <a:pt x="6000" y="186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9" name="Line"/>
            <p:cNvSpPr/>
            <p:nvPr/>
          </p:nvSpPr>
          <p:spPr>
            <a:xfrm>
              <a:off x="8331200" y="2901685"/>
              <a:ext cx="2921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09" y="15300"/>
                    <a:pt x="10017" y="9000"/>
                    <a:pt x="13617" y="5400"/>
                  </a:cubicBezTo>
                  <a:cubicBezTo>
                    <a:pt x="17217" y="1800"/>
                    <a:pt x="19409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0" name="Line"/>
            <p:cNvSpPr/>
            <p:nvPr/>
          </p:nvSpPr>
          <p:spPr>
            <a:xfrm>
              <a:off x="8382577" y="3062631"/>
              <a:ext cx="208974" cy="276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353" fill="norm" stroke="1" extrusionOk="0">
                  <a:moveTo>
                    <a:pt x="2558" y="2775"/>
                  </a:moveTo>
                  <a:cubicBezTo>
                    <a:pt x="1904" y="5557"/>
                    <a:pt x="1249" y="8339"/>
                    <a:pt x="922" y="11039"/>
                  </a:cubicBezTo>
                  <a:cubicBezTo>
                    <a:pt x="595" y="13739"/>
                    <a:pt x="595" y="16357"/>
                    <a:pt x="485" y="18239"/>
                  </a:cubicBezTo>
                  <a:cubicBezTo>
                    <a:pt x="376" y="20121"/>
                    <a:pt x="158" y="21266"/>
                    <a:pt x="49" y="21348"/>
                  </a:cubicBezTo>
                  <a:cubicBezTo>
                    <a:pt x="-60" y="21430"/>
                    <a:pt x="-60" y="20448"/>
                    <a:pt x="813" y="17503"/>
                  </a:cubicBezTo>
                  <a:cubicBezTo>
                    <a:pt x="1685" y="14557"/>
                    <a:pt x="3431" y="9648"/>
                    <a:pt x="5067" y="6375"/>
                  </a:cubicBezTo>
                  <a:cubicBezTo>
                    <a:pt x="6704" y="3103"/>
                    <a:pt x="8231" y="1466"/>
                    <a:pt x="9758" y="648"/>
                  </a:cubicBezTo>
                  <a:cubicBezTo>
                    <a:pt x="11285" y="-170"/>
                    <a:pt x="12813" y="-170"/>
                    <a:pt x="14340" y="403"/>
                  </a:cubicBezTo>
                  <a:cubicBezTo>
                    <a:pt x="15867" y="975"/>
                    <a:pt x="17395" y="2121"/>
                    <a:pt x="18595" y="4821"/>
                  </a:cubicBezTo>
                  <a:cubicBezTo>
                    <a:pt x="19795" y="7521"/>
                    <a:pt x="20667" y="11775"/>
                    <a:pt x="21540" y="160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1" name="Line"/>
            <p:cNvSpPr/>
            <p:nvPr/>
          </p:nvSpPr>
          <p:spPr>
            <a:xfrm>
              <a:off x="8967903" y="2547809"/>
              <a:ext cx="353897" cy="463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20" fill="norm" stroke="1" extrusionOk="0">
                  <a:moveTo>
                    <a:pt x="21110" y="1098"/>
                  </a:moveTo>
                  <a:cubicBezTo>
                    <a:pt x="21239" y="607"/>
                    <a:pt x="21367" y="116"/>
                    <a:pt x="21046" y="18"/>
                  </a:cubicBezTo>
                  <a:cubicBezTo>
                    <a:pt x="20725" y="-80"/>
                    <a:pt x="19953" y="215"/>
                    <a:pt x="18025" y="1000"/>
                  </a:cubicBezTo>
                  <a:cubicBezTo>
                    <a:pt x="16096" y="1785"/>
                    <a:pt x="13010" y="3062"/>
                    <a:pt x="10246" y="4289"/>
                  </a:cubicBezTo>
                  <a:cubicBezTo>
                    <a:pt x="7482" y="5516"/>
                    <a:pt x="5039" y="6695"/>
                    <a:pt x="3625" y="7627"/>
                  </a:cubicBezTo>
                  <a:cubicBezTo>
                    <a:pt x="2210" y="8560"/>
                    <a:pt x="1825" y="9247"/>
                    <a:pt x="2146" y="9689"/>
                  </a:cubicBezTo>
                  <a:cubicBezTo>
                    <a:pt x="2467" y="10131"/>
                    <a:pt x="3496" y="10327"/>
                    <a:pt x="5232" y="10425"/>
                  </a:cubicBezTo>
                  <a:cubicBezTo>
                    <a:pt x="6967" y="10524"/>
                    <a:pt x="9410" y="10524"/>
                    <a:pt x="10953" y="10573"/>
                  </a:cubicBezTo>
                  <a:cubicBezTo>
                    <a:pt x="12496" y="10622"/>
                    <a:pt x="13139" y="10720"/>
                    <a:pt x="13525" y="11015"/>
                  </a:cubicBezTo>
                  <a:cubicBezTo>
                    <a:pt x="13910" y="11309"/>
                    <a:pt x="14039" y="11800"/>
                    <a:pt x="13782" y="12193"/>
                  </a:cubicBezTo>
                  <a:cubicBezTo>
                    <a:pt x="13525" y="12585"/>
                    <a:pt x="12882" y="12880"/>
                    <a:pt x="10889" y="13911"/>
                  </a:cubicBezTo>
                  <a:cubicBezTo>
                    <a:pt x="8896" y="14942"/>
                    <a:pt x="5553" y="16709"/>
                    <a:pt x="3625" y="17838"/>
                  </a:cubicBezTo>
                  <a:cubicBezTo>
                    <a:pt x="1696" y="18967"/>
                    <a:pt x="1182" y="19458"/>
                    <a:pt x="732" y="19900"/>
                  </a:cubicBezTo>
                  <a:cubicBezTo>
                    <a:pt x="282" y="20342"/>
                    <a:pt x="-104" y="20735"/>
                    <a:pt x="25" y="21029"/>
                  </a:cubicBezTo>
                  <a:cubicBezTo>
                    <a:pt x="153" y="21324"/>
                    <a:pt x="796" y="21520"/>
                    <a:pt x="2403" y="21520"/>
                  </a:cubicBezTo>
                  <a:cubicBezTo>
                    <a:pt x="4010" y="21520"/>
                    <a:pt x="6582" y="21324"/>
                    <a:pt x="9925" y="20931"/>
                  </a:cubicBezTo>
                  <a:cubicBezTo>
                    <a:pt x="13267" y="20538"/>
                    <a:pt x="17382" y="19949"/>
                    <a:pt x="21496" y="19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2" name="Line"/>
            <p:cNvSpPr/>
            <p:nvPr/>
          </p:nvSpPr>
          <p:spPr>
            <a:xfrm>
              <a:off x="9525000" y="2596885"/>
              <a:ext cx="336550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89" y="1986"/>
                    <a:pt x="5977" y="3972"/>
                    <a:pt x="8626" y="6393"/>
                  </a:cubicBezTo>
                  <a:cubicBezTo>
                    <a:pt x="11275" y="8814"/>
                    <a:pt x="13585" y="11669"/>
                    <a:pt x="15691" y="14276"/>
                  </a:cubicBezTo>
                  <a:cubicBezTo>
                    <a:pt x="17796" y="16883"/>
                    <a:pt x="19698" y="1924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3" name="Line"/>
            <p:cNvSpPr/>
            <p:nvPr/>
          </p:nvSpPr>
          <p:spPr>
            <a:xfrm>
              <a:off x="9544484" y="2547836"/>
              <a:ext cx="291667" cy="442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379" fill="norm" stroke="1" extrusionOk="0">
                  <a:moveTo>
                    <a:pt x="21413" y="1143"/>
                  </a:moveTo>
                  <a:cubicBezTo>
                    <a:pt x="21413" y="632"/>
                    <a:pt x="21413" y="120"/>
                    <a:pt x="21102" y="17"/>
                  </a:cubicBezTo>
                  <a:cubicBezTo>
                    <a:pt x="20791" y="-85"/>
                    <a:pt x="20170" y="222"/>
                    <a:pt x="18538" y="1860"/>
                  </a:cubicBezTo>
                  <a:cubicBezTo>
                    <a:pt x="16907" y="3498"/>
                    <a:pt x="14265" y="6467"/>
                    <a:pt x="11468" y="9333"/>
                  </a:cubicBezTo>
                  <a:cubicBezTo>
                    <a:pt x="8671" y="12199"/>
                    <a:pt x="5718" y="14963"/>
                    <a:pt x="3853" y="16652"/>
                  </a:cubicBezTo>
                  <a:cubicBezTo>
                    <a:pt x="1989" y="18342"/>
                    <a:pt x="1212" y="18956"/>
                    <a:pt x="668" y="19621"/>
                  </a:cubicBezTo>
                  <a:cubicBezTo>
                    <a:pt x="124" y="20287"/>
                    <a:pt x="-187" y="21003"/>
                    <a:pt x="124" y="21259"/>
                  </a:cubicBezTo>
                  <a:cubicBezTo>
                    <a:pt x="435" y="21515"/>
                    <a:pt x="1367" y="21310"/>
                    <a:pt x="2299" y="21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4" name="Line"/>
            <p:cNvSpPr/>
            <p:nvPr/>
          </p:nvSpPr>
          <p:spPr>
            <a:xfrm>
              <a:off x="9975850" y="2431785"/>
              <a:ext cx="635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5" name="Line"/>
            <p:cNvSpPr/>
            <p:nvPr/>
          </p:nvSpPr>
          <p:spPr>
            <a:xfrm>
              <a:off x="9976355" y="2253985"/>
              <a:ext cx="45798" cy="82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9" h="20949" fill="norm" stroke="1" extrusionOk="0">
                  <a:moveTo>
                    <a:pt x="16680" y="0"/>
                  </a:moveTo>
                  <a:cubicBezTo>
                    <a:pt x="11985" y="1620"/>
                    <a:pt x="7289" y="3240"/>
                    <a:pt x="4472" y="5400"/>
                  </a:cubicBezTo>
                  <a:cubicBezTo>
                    <a:pt x="1654" y="7560"/>
                    <a:pt x="715" y="10260"/>
                    <a:pt x="246" y="13230"/>
                  </a:cubicBezTo>
                  <a:cubicBezTo>
                    <a:pt x="-224" y="16200"/>
                    <a:pt x="-224" y="19440"/>
                    <a:pt x="2124" y="20520"/>
                  </a:cubicBezTo>
                  <a:cubicBezTo>
                    <a:pt x="4472" y="21600"/>
                    <a:pt x="9167" y="20520"/>
                    <a:pt x="12454" y="18630"/>
                  </a:cubicBezTo>
                  <a:cubicBezTo>
                    <a:pt x="15741" y="16740"/>
                    <a:pt x="17619" y="14040"/>
                    <a:pt x="19028" y="11340"/>
                  </a:cubicBezTo>
                  <a:cubicBezTo>
                    <a:pt x="20437" y="8640"/>
                    <a:pt x="21376" y="5940"/>
                    <a:pt x="18089" y="5130"/>
                  </a:cubicBezTo>
                  <a:cubicBezTo>
                    <a:pt x="14802" y="4320"/>
                    <a:pt x="7289" y="5400"/>
                    <a:pt x="4002" y="7290"/>
                  </a:cubicBezTo>
                  <a:cubicBezTo>
                    <a:pt x="715" y="9180"/>
                    <a:pt x="1654" y="11880"/>
                    <a:pt x="2593" y="14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6" name="Line"/>
            <p:cNvSpPr/>
            <p:nvPr/>
          </p:nvSpPr>
          <p:spPr>
            <a:xfrm>
              <a:off x="8401050" y="3549385"/>
              <a:ext cx="19367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7" y="18212"/>
                    <a:pt x="1133" y="14824"/>
                    <a:pt x="1830" y="12706"/>
                  </a:cubicBezTo>
                  <a:cubicBezTo>
                    <a:pt x="2526" y="10588"/>
                    <a:pt x="3352" y="9741"/>
                    <a:pt x="4261" y="8682"/>
                  </a:cubicBezTo>
                  <a:cubicBezTo>
                    <a:pt x="5170" y="7624"/>
                    <a:pt x="6161" y="6353"/>
                    <a:pt x="7141" y="5082"/>
                  </a:cubicBezTo>
                  <a:cubicBezTo>
                    <a:pt x="8121" y="3812"/>
                    <a:pt x="9089" y="2541"/>
                    <a:pt x="9950" y="1694"/>
                  </a:cubicBezTo>
                  <a:cubicBezTo>
                    <a:pt x="10812" y="847"/>
                    <a:pt x="11567" y="424"/>
                    <a:pt x="12323" y="212"/>
                  </a:cubicBezTo>
                  <a:cubicBezTo>
                    <a:pt x="13078" y="0"/>
                    <a:pt x="13833" y="0"/>
                    <a:pt x="14695" y="0"/>
                  </a:cubicBezTo>
                  <a:cubicBezTo>
                    <a:pt x="15557" y="0"/>
                    <a:pt x="16525" y="0"/>
                    <a:pt x="17445" y="212"/>
                  </a:cubicBezTo>
                  <a:cubicBezTo>
                    <a:pt x="18366" y="424"/>
                    <a:pt x="19239" y="847"/>
                    <a:pt x="19924" y="1271"/>
                  </a:cubicBezTo>
                  <a:cubicBezTo>
                    <a:pt x="20609" y="1694"/>
                    <a:pt x="21104" y="2118"/>
                    <a:pt x="21600" y="2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7" name="Line"/>
            <p:cNvSpPr/>
            <p:nvPr/>
          </p:nvSpPr>
          <p:spPr>
            <a:xfrm>
              <a:off x="8750300" y="3705166"/>
              <a:ext cx="2019300" cy="85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5" fill="norm" stroke="1" extrusionOk="0">
                  <a:moveTo>
                    <a:pt x="0" y="21285"/>
                  </a:moveTo>
                  <a:cubicBezTo>
                    <a:pt x="815" y="20758"/>
                    <a:pt x="1630" y="20231"/>
                    <a:pt x="2389" y="19441"/>
                  </a:cubicBezTo>
                  <a:cubicBezTo>
                    <a:pt x="3147" y="18651"/>
                    <a:pt x="3849" y="17597"/>
                    <a:pt x="4517" y="16280"/>
                  </a:cubicBezTo>
                  <a:cubicBezTo>
                    <a:pt x="5185" y="14963"/>
                    <a:pt x="5819" y="13383"/>
                    <a:pt x="6498" y="12065"/>
                  </a:cubicBezTo>
                  <a:cubicBezTo>
                    <a:pt x="7177" y="10748"/>
                    <a:pt x="7902" y="9695"/>
                    <a:pt x="8717" y="8378"/>
                  </a:cubicBezTo>
                  <a:cubicBezTo>
                    <a:pt x="9532" y="7061"/>
                    <a:pt x="10438" y="5480"/>
                    <a:pt x="11332" y="4163"/>
                  </a:cubicBezTo>
                  <a:cubicBezTo>
                    <a:pt x="12226" y="2846"/>
                    <a:pt x="13109" y="1792"/>
                    <a:pt x="14174" y="1002"/>
                  </a:cubicBezTo>
                  <a:cubicBezTo>
                    <a:pt x="15238" y="212"/>
                    <a:pt x="16483" y="-315"/>
                    <a:pt x="17615" y="212"/>
                  </a:cubicBezTo>
                  <a:cubicBezTo>
                    <a:pt x="18747" y="739"/>
                    <a:pt x="19766" y="2319"/>
                    <a:pt x="20411" y="3636"/>
                  </a:cubicBezTo>
                  <a:cubicBezTo>
                    <a:pt x="21057" y="4953"/>
                    <a:pt x="21328" y="6007"/>
                    <a:pt x="21600" y="70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8" name="Line"/>
            <p:cNvSpPr/>
            <p:nvPr/>
          </p:nvSpPr>
          <p:spPr>
            <a:xfrm>
              <a:off x="2764366" y="622035"/>
              <a:ext cx="73358" cy="320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510" fill="norm" stroke="1" extrusionOk="0">
                  <a:moveTo>
                    <a:pt x="3086" y="0"/>
                  </a:moveTo>
                  <a:cubicBezTo>
                    <a:pt x="8023" y="3979"/>
                    <a:pt x="12960" y="7958"/>
                    <a:pt x="16046" y="10658"/>
                  </a:cubicBezTo>
                  <a:cubicBezTo>
                    <a:pt x="19131" y="13358"/>
                    <a:pt x="20366" y="14779"/>
                    <a:pt x="20983" y="16200"/>
                  </a:cubicBezTo>
                  <a:cubicBezTo>
                    <a:pt x="21600" y="17621"/>
                    <a:pt x="21600" y="19042"/>
                    <a:pt x="20366" y="19966"/>
                  </a:cubicBezTo>
                  <a:cubicBezTo>
                    <a:pt x="19131" y="20889"/>
                    <a:pt x="16663" y="21316"/>
                    <a:pt x="13886" y="21458"/>
                  </a:cubicBezTo>
                  <a:cubicBezTo>
                    <a:pt x="11109" y="21600"/>
                    <a:pt x="8023" y="21458"/>
                    <a:pt x="5246" y="20961"/>
                  </a:cubicBezTo>
                  <a:cubicBezTo>
                    <a:pt x="2469" y="20463"/>
                    <a:pt x="0" y="19611"/>
                    <a:pt x="0" y="18971"/>
                  </a:cubicBezTo>
                  <a:cubicBezTo>
                    <a:pt x="0" y="18332"/>
                    <a:pt x="2469" y="17905"/>
                    <a:pt x="4937" y="17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9" name="Line"/>
            <p:cNvSpPr/>
            <p:nvPr/>
          </p:nvSpPr>
          <p:spPr>
            <a:xfrm>
              <a:off x="5630333" y="577585"/>
              <a:ext cx="76201" cy="414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488" fill="norm" stroke="1" extrusionOk="0">
                  <a:moveTo>
                    <a:pt x="7589" y="0"/>
                  </a:moveTo>
                  <a:cubicBezTo>
                    <a:pt x="9340" y="1645"/>
                    <a:pt x="11092" y="3289"/>
                    <a:pt x="13135" y="5592"/>
                  </a:cubicBezTo>
                  <a:cubicBezTo>
                    <a:pt x="15178" y="7894"/>
                    <a:pt x="17513" y="10855"/>
                    <a:pt x="18973" y="13157"/>
                  </a:cubicBezTo>
                  <a:cubicBezTo>
                    <a:pt x="20432" y="15460"/>
                    <a:pt x="21016" y="17105"/>
                    <a:pt x="21016" y="18201"/>
                  </a:cubicBezTo>
                  <a:cubicBezTo>
                    <a:pt x="21016" y="19297"/>
                    <a:pt x="20432" y="19846"/>
                    <a:pt x="18973" y="20284"/>
                  </a:cubicBezTo>
                  <a:cubicBezTo>
                    <a:pt x="17513" y="20723"/>
                    <a:pt x="15178" y="21052"/>
                    <a:pt x="11967" y="21271"/>
                  </a:cubicBezTo>
                  <a:cubicBezTo>
                    <a:pt x="8757" y="21490"/>
                    <a:pt x="4670" y="21600"/>
                    <a:pt x="2335" y="21326"/>
                  </a:cubicBezTo>
                  <a:cubicBezTo>
                    <a:pt x="0" y="21052"/>
                    <a:pt x="-584" y="20394"/>
                    <a:pt x="584" y="19955"/>
                  </a:cubicBezTo>
                  <a:cubicBezTo>
                    <a:pt x="1751" y="19517"/>
                    <a:pt x="4670" y="19297"/>
                    <a:pt x="7589" y="190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0" name="Line"/>
            <p:cNvSpPr/>
            <p:nvPr/>
          </p:nvSpPr>
          <p:spPr>
            <a:xfrm>
              <a:off x="8246099" y="752124"/>
              <a:ext cx="148238" cy="481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445" fill="norm" stroke="1" extrusionOk="0">
                  <a:moveTo>
                    <a:pt x="16795" y="995"/>
                  </a:moveTo>
                  <a:cubicBezTo>
                    <a:pt x="17099" y="523"/>
                    <a:pt x="17403" y="51"/>
                    <a:pt x="18012" y="4"/>
                  </a:cubicBezTo>
                  <a:cubicBezTo>
                    <a:pt x="18620" y="-43"/>
                    <a:pt x="19533" y="334"/>
                    <a:pt x="20141" y="1655"/>
                  </a:cubicBezTo>
                  <a:cubicBezTo>
                    <a:pt x="20750" y="2975"/>
                    <a:pt x="21054" y="5239"/>
                    <a:pt x="21206" y="7927"/>
                  </a:cubicBezTo>
                  <a:cubicBezTo>
                    <a:pt x="21358" y="10616"/>
                    <a:pt x="21358" y="13728"/>
                    <a:pt x="21054" y="15803"/>
                  </a:cubicBezTo>
                  <a:cubicBezTo>
                    <a:pt x="20750" y="17878"/>
                    <a:pt x="20141" y="18916"/>
                    <a:pt x="19533" y="19671"/>
                  </a:cubicBezTo>
                  <a:cubicBezTo>
                    <a:pt x="18924" y="20425"/>
                    <a:pt x="18316" y="20897"/>
                    <a:pt x="17251" y="21180"/>
                  </a:cubicBezTo>
                  <a:cubicBezTo>
                    <a:pt x="16186" y="21463"/>
                    <a:pt x="14665" y="21557"/>
                    <a:pt x="12383" y="21274"/>
                  </a:cubicBezTo>
                  <a:cubicBezTo>
                    <a:pt x="10102" y="20991"/>
                    <a:pt x="7059" y="20331"/>
                    <a:pt x="4930" y="19765"/>
                  </a:cubicBezTo>
                  <a:cubicBezTo>
                    <a:pt x="2800" y="19199"/>
                    <a:pt x="1583" y="18727"/>
                    <a:pt x="823" y="18209"/>
                  </a:cubicBezTo>
                  <a:cubicBezTo>
                    <a:pt x="62" y="17690"/>
                    <a:pt x="-242" y="17124"/>
                    <a:pt x="214" y="16699"/>
                  </a:cubicBezTo>
                  <a:cubicBezTo>
                    <a:pt x="671" y="16275"/>
                    <a:pt x="1888" y="15992"/>
                    <a:pt x="5082" y="15615"/>
                  </a:cubicBezTo>
                  <a:cubicBezTo>
                    <a:pt x="8276" y="15237"/>
                    <a:pt x="13448" y="14766"/>
                    <a:pt x="18620" y="14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1" name="Line"/>
            <p:cNvSpPr/>
            <p:nvPr/>
          </p:nvSpPr>
          <p:spPr>
            <a:xfrm>
              <a:off x="2742660" y="2622285"/>
              <a:ext cx="102140" cy="301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506" fill="norm" stroke="1" extrusionOk="0">
                  <a:moveTo>
                    <a:pt x="8048" y="0"/>
                  </a:moveTo>
                  <a:cubicBezTo>
                    <a:pt x="9811" y="2417"/>
                    <a:pt x="11574" y="4834"/>
                    <a:pt x="12896" y="7628"/>
                  </a:cubicBezTo>
                  <a:cubicBezTo>
                    <a:pt x="14219" y="10422"/>
                    <a:pt x="15101" y="13594"/>
                    <a:pt x="15541" y="15558"/>
                  </a:cubicBezTo>
                  <a:cubicBezTo>
                    <a:pt x="15982" y="17522"/>
                    <a:pt x="15982" y="18277"/>
                    <a:pt x="15982" y="19032"/>
                  </a:cubicBezTo>
                  <a:cubicBezTo>
                    <a:pt x="15982" y="19787"/>
                    <a:pt x="15982" y="20543"/>
                    <a:pt x="14880" y="20996"/>
                  </a:cubicBezTo>
                  <a:cubicBezTo>
                    <a:pt x="13778" y="21449"/>
                    <a:pt x="11574" y="21600"/>
                    <a:pt x="9150" y="21449"/>
                  </a:cubicBezTo>
                  <a:cubicBezTo>
                    <a:pt x="6725" y="21298"/>
                    <a:pt x="4080" y="20845"/>
                    <a:pt x="2317" y="20241"/>
                  </a:cubicBezTo>
                  <a:cubicBezTo>
                    <a:pt x="554" y="19636"/>
                    <a:pt x="-328" y="18881"/>
                    <a:pt x="113" y="18126"/>
                  </a:cubicBezTo>
                  <a:cubicBezTo>
                    <a:pt x="554" y="17371"/>
                    <a:pt x="2317" y="16615"/>
                    <a:pt x="6064" y="15709"/>
                  </a:cubicBezTo>
                  <a:cubicBezTo>
                    <a:pt x="9811" y="14803"/>
                    <a:pt x="15541" y="13745"/>
                    <a:pt x="21272" y="126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2" name="Line"/>
            <p:cNvSpPr/>
            <p:nvPr/>
          </p:nvSpPr>
          <p:spPr>
            <a:xfrm>
              <a:off x="5810250" y="2501635"/>
              <a:ext cx="78582" cy="33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515" fill="norm" stroke="1" extrusionOk="0">
                  <a:moveTo>
                    <a:pt x="0" y="0"/>
                  </a:moveTo>
                  <a:cubicBezTo>
                    <a:pt x="3979" y="951"/>
                    <a:pt x="7958" y="1902"/>
                    <a:pt x="10516" y="3736"/>
                  </a:cubicBezTo>
                  <a:cubicBezTo>
                    <a:pt x="13074" y="5570"/>
                    <a:pt x="14211" y="8287"/>
                    <a:pt x="15632" y="10732"/>
                  </a:cubicBezTo>
                  <a:cubicBezTo>
                    <a:pt x="17053" y="13177"/>
                    <a:pt x="18758" y="15351"/>
                    <a:pt x="19611" y="16777"/>
                  </a:cubicBezTo>
                  <a:cubicBezTo>
                    <a:pt x="20463" y="18204"/>
                    <a:pt x="20463" y="18883"/>
                    <a:pt x="20747" y="19562"/>
                  </a:cubicBezTo>
                  <a:cubicBezTo>
                    <a:pt x="21032" y="20242"/>
                    <a:pt x="21600" y="20921"/>
                    <a:pt x="20179" y="21260"/>
                  </a:cubicBezTo>
                  <a:cubicBezTo>
                    <a:pt x="18758" y="21600"/>
                    <a:pt x="15347" y="21600"/>
                    <a:pt x="13358" y="21260"/>
                  </a:cubicBezTo>
                  <a:cubicBezTo>
                    <a:pt x="11368" y="20921"/>
                    <a:pt x="10800" y="20242"/>
                    <a:pt x="11084" y="19291"/>
                  </a:cubicBezTo>
                  <a:cubicBezTo>
                    <a:pt x="11368" y="18340"/>
                    <a:pt x="12505" y="17117"/>
                    <a:pt x="13642" y="15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3" name="Line"/>
            <p:cNvSpPr/>
            <p:nvPr/>
          </p:nvSpPr>
          <p:spPr>
            <a:xfrm>
              <a:off x="9871256" y="2444485"/>
              <a:ext cx="98808" cy="352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551" fill="norm" stroke="1" extrusionOk="0">
                  <a:moveTo>
                    <a:pt x="14136" y="0"/>
                  </a:moveTo>
                  <a:cubicBezTo>
                    <a:pt x="15036" y="2069"/>
                    <a:pt x="15936" y="4139"/>
                    <a:pt x="17286" y="6338"/>
                  </a:cubicBezTo>
                  <a:cubicBezTo>
                    <a:pt x="18636" y="8537"/>
                    <a:pt x="20436" y="10865"/>
                    <a:pt x="20886" y="12999"/>
                  </a:cubicBezTo>
                  <a:cubicBezTo>
                    <a:pt x="21336" y="15133"/>
                    <a:pt x="20436" y="17073"/>
                    <a:pt x="19536" y="18366"/>
                  </a:cubicBezTo>
                  <a:cubicBezTo>
                    <a:pt x="18636" y="19660"/>
                    <a:pt x="17736" y="20307"/>
                    <a:pt x="16161" y="20759"/>
                  </a:cubicBezTo>
                  <a:cubicBezTo>
                    <a:pt x="14586" y="21212"/>
                    <a:pt x="12336" y="21471"/>
                    <a:pt x="10086" y="21535"/>
                  </a:cubicBezTo>
                  <a:cubicBezTo>
                    <a:pt x="7836" y="21600"/>
                    <a:pt x="5586" y="21471"/>
                    <a:pt x="3786" y="21147"/>
                  </a:cubicBezTo>
                  <a:cubicBezTo>
                    <a:pt x="1986" y="20824"/>
                    <a:pt x="636" y="20307"/>
                    <a:pt x="186" y="19660"/>
                  </a:cubicBezTo>
                  <a:cubicBezTo>
                    <a:pt x="-264" y="19013"/>
                    <a:pt x="186" y="18237"/>
                    <a:pt x="636" y="17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4" name="Line"/>
            <p:cNvSpPr/>
            <p:nvPr/>
          </p:nvSpPr>
          <p:spPr>
            <a:xfrm>
              <a:off x="9944100" y="3022335"/>
              <a:ext cx="1" cy="133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5" name="Line"/>
            <p:cNvSpPr/>
            <p:nvPr/>
          </p:nvSpPr>
          <p:spPr>
            <a:xfrm>
              <a:off x="9925484" y="2939785"/>
              <a:ext cx="41120" cy="33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3" h="20224" fill="norm" stroke="1" extrusionOk="0">
                  <a:moveTo>
                    <a:pt x="17471" y="0"/>
                  </a:moveTo>
                  <a:cubicBezTo>
                    <a:pt x="12561" y="0"/>
                    <a:pt x="7652" y="0"/>
                    <a:pt x="4216" y="3176"/>
                  </a:cubicBezTo>
                  <a:cubicBezTo>
                    <a:pt x="780" y="6353"/>
                    <a:pt x="-1184" y="12706"/>
                    <a:pt x="780" y="16518"/>
                  </a:cubicBezTo>
                  <a:cubicBezTo>
                    <a:pt x="2743" y="20329"/>
                    <a:pt x="8634" y="21600"/>
                    <a:pt x="13052" y="18424"/>
                  </a:cubicBezTo>
                  <a:cubicBezTo>
                    <a:pt x="17471" y="15247"/>
                    <a:pt x="20416" y="7624"/>
                    <a:pt x="18452" y="4447"/>
                  </a:cubicBezTo>
                  <a:cubicBezTo>
                    <a:pt x="16489" y="1271"/>
                    <a:pt x="9616" y="2541"/>
                    <a:pt x="2743" y="3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6" name="Line"/>
            <p:cNvSpPr/>
            <p:nvPr/>
          </p:nvSpPr>
          <p:spPr>
            <a:xfrm>
              <a:off x="9010650" y="3225535"/>
              <a:ext cx="127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7" name="Line"/>
            <p:cNvSpPr/>
            <p:nvPr/>
          </p:nvSpPr>
          <p:spPr>
            <a:xfrm>
              <a:off x="9029699" y="3124640"/>
              <a:ext cx="38110" cy="30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8" h="18212" fill="norm" stroke="1" extrusionOk="0">
                  <a:moveTo>
                    <a:pt x="0" y="14824"/>
                  </a:moveTo>
                  <a:cubicBezTo>
                    <a:pt x="5684" y="17365"/>
                    <a:pt x="11368" y="19906"/>
                    <a:pt x="15347" y="16730"/>
                  </a:cubicBezTo>
                  <a:cubicBezTo>
                    <a:pt x="19326" y="13553"/>
                    <a:pt x="21600" y="4659"/>
                    <a:pt x="19895" y="1482"/>
                  </a:cubicBezTo>
                  <a:cubicBezTo>
                    <a:pt x="18189" y="-1694"/>
                    <a:pt x="12505" y="847"/>
                    <a:pt x="6821" y="3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8" name="Line"/>
            <p:cNvSpPr/>
            <p:nvPr/>
          </p:nvSpPr>
          <p:spPr>
            <a:xfrm>
              <a:off x="9093199" y="3257285"/>
              <a:ext cx="1270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9" name="Line"/>
            <p:cNvSpPr/>
            <p:nvPr/>
          </p:nvSpPr>
          <p:spPr>
            <a:xfrm>
              <a:off x="9156700" y="3301735"/>
              <a:ext cx="1079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0" name="Line"/>
            <p:cNvSpPr/>
            <p:nvPr/>
          </p:nvSpPr>
          <p:spPr>
            <a:xfrm>
              <a:off x="9321800" y="3155685"/>
              <a:ext cx="254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1" name="Line"/>
            <p:cNvSpPr/>
            <p:nvPr/>
          </p:nvSpPr>
          <p:spPr>
            <a:xfrm>
              <a:off x="9081411" y="2346269"/>
              <a:ext cx="126090" cy="136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0762" fill="norm" stroke="1" extrusionOk="0">
                  <a:moveTo>
                    <a:pt x="3085" y="8189"/>
                  </a:moveTo>
                  <a:cubicBezTo>
                    <a:pt x="3085" y="11413"/>
                    <a:pt x="3085" y="14637"/>
                    <a:pt x="2545" y="16893"/>
                  </a:cubicBezTo>
                  <a:cubicBezTo>
                    <a:pt x="2005" y="19150"/>
                    <a:pt x="925" y="20440"/>
                    <a:pt x="385" y="19956"/>
                  </a:cubicBezTo>
                  <a:cubicBezTo>
                    <a:pt x="-155" y="19472"/>
                    <a:pt x="-155" y="17216"/>
                    <a:pt x="565" y="14314"/>
                  </a:cubicBezTo>
                  <a:cubicBezTo>
                    <a:pt x="1285" y="11413"/>
                    <a:pt x="2725" y="7866"/>
                    <a:pt x="3985" y="5449"/>
                  </a:cubicBezTo>
                  <a:cubicBezTo>
                    <a:pt x="5245" y="3031"/>
                    <a:pt x="6325" y="1741"/>
                    <a:pt x="8125" y="774"/>
                  </a:cubicBezTo>
                  <a:cubicBezTo>
                    <a:pt x="9925" y="-193"/>
                    <a:pt x="12445" y="-838"/>
                    <a:pt x="14785" y="2547"/>
                  </a:cubicBezTo>
                  <a:cubicBezTo>
                    <a:pt x="17125" y="5932"/>
                    <a:pt x="19285" y="13347"/>
                    <a:pt x="21445" y="207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2" name="Line"/>
            <p:cNvSpPr/>
            <p:nvPr/>
          </p:nvSpPr>
          <p:spPr>
            <a:xfrm>
              <a:off x="8057179" y="1990781"/>
              <a:ext cx="2723029" cy="2432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588" fill="norm" stroke="1" extrusionOk="0">
                  <a:moveTo>
                    <a:pt x="8748" y="1716"/>
                  </a:moveTo>
                  <a:cubicBezTo>
                    <a:pt x="8497" y="1528"/>
                    <a:pt x="8246" y="1340"/>
                    <a:pt x="7927" y="1237"/>
                  </a:cubicBezTo>
                  <a:cubicBezTo>
                    <a:pt x="7609" y="1134"/>
                    <a:pt x="7224" y="1115"/>
                    <a:pt x="6764" y="1228"/>
                  </a:cubicBezTo>
                  <a:cubicBezTo>
                    <a:pt x="6303" y="1340"/>
                    <a:pt x="5767" y="1585"/>
                    <a:pt x="5307" y="1866"/>
                  </a:cubicBezTo>
                  <a:cubicBezTo>
                    <a:pt x="4847" y="2148"/>
                    <a:pt x="4461" y="2467"/>
                    <a:pt x="4127" y="2796"/>
                  </a:cubicBezTo>
                  <a:cubicBezTo>
                    <a:pt x="3792" y="3125"/>
                    <a:pt x="3507" y="3463"/>
                    <a:pt x="3239" y="3885"/>
                  </a:cubicBezTo>
                  <a:cubicBezTo>
                    <a:pt x="2971" y="4308"/>
                    <a:pt x="2720" y="4815"/>
                    <a:pt x="2461" y="5379"/>
                  </a:cubicBezTo>
                  <a:cubicBezTo>
                    <a:pt x="2201" y="5942"/>
                    <a:pt x="1933" y="6562"/>
                    <a:pt x="1699" y="7238"/>
                  </a:cubicBezTo>
                  <a:cubicBezTo>
                    <a:pt x="1464" y="7914"/>
                    <a:pt x="1263" y="8647"/>
                    <a:pt x="1104" y="9342"/>
                  </a:cubicBezTo>
                  <a:cubicBezTo>
                    <a:pt x="945" y="10037"/>
                    <a:pt x="828" y="10694"/>
                    <a:pt x="702" y="11370"/>
                  </a:cubicBezTo>
                  <a:cubicBezTo>
                    <a:pt x="577" y="12046"/>
                    <a:pt x="443" y="12741"/>
                    <a:pt x="317" y="13399"/>
                  </a:cubicBezTo>
                  <a:cubicBezTo>
                    <a:pt x="192" y="14056"/>
                    <a:pt x="74" y="14676"/>
                    <a:pt x="24" y="15249"/>
                  </a:cubicBezTo>
                  <a:cubicBezTo>
                    <a:pt x="-26" y="15822"/>
                    <a:pt x="-9" y="16348"/>
                    <a:pt x="175" y="16930"/>
                  </a:cubicBezTo>
                  <a:cubicBezTo>
                    <a:pt x="359" y="17512"/>
                    <a:pt x="711" y="18151"/>
                    <a:pt x="1054" y="18686"/>
                  </a:cubicBezTo>
                  <a:cubicBezTo>
                    <a:pt x="1397" y="19221"/>
                    <a:pt x="1732" y="19653"/>
                    <a:pt x="2126" y="20048"/>
                  </a:cubicBezTo>
                  <a:cubicBezTo>
                    <a:pt x="2519" y="20442"/>
                    <a:pt x="2971" y="20799"/>
                    <a:pt x="3490" y="21043"/>
                  </a:cubicBezTo>
                  <a:cubicBezTo>
                    <a:pt x="4009" y="21287"/>
                    <a:pt x="4595" y="21419"/>
                    <a:pt x="5248" y="21494"/>
                  </a:cubicBezTo>
                  <a:cubicBezTo>
                    <a:pt x="5901" y="21569"/>
                    <a:pt x="6621" y="21588"/>
                    <a:pt x="7333" y="21588"/>
                  </a:cubicBezTo>
                  <a:cubicBezTo>
                    <a:pt x="8045" y="21588"/>
                    <a:pt x="8748" y="21569"/>
                    <a:pt x="9418" y="21522"/>
                  </a:cubicBezTo>
                  <a:cubicBezTo>
                    <a:pt x="10087" y="21475"/>
                    <a:pt x="10724" y="21400"/>
                    <a:pt x="11352" y="21231"/>
                  </a:cubicBezTo>
                  <a:cubicBezTo>
                    <a:pt x="11980" y="21062"/>
                    <a:pt x="12599" y="20799"/>
                    <a:pt x="13202" y="20508"/>
                  </a:cubicBezTo>
                  <a:cubicBezTo>
                    <a:pt x="13805" y="20217"/>
                    <a:pt x="14391" y="19898"/>
                    <a:pt x="14943" y="19531"/>
                  </a:cubicBezTo>
                  <a:cubicBezTo>
                    <a:pt x="15496" y="19165"/>
                    <a:pt x="16015" y="18752"/>
                    <a:pt x="16517" y="18292"/>
                  </a:cubicBezTo>
                  <a:cubicBezTo>
                    <a:pt x="17020" y="17831"/>
                    <a:pt x="17505" y="17324"/>
                    <a:pt x="17991" y="16798"/>
                  </a:cubicBezTo>
                  <a:cubicBezTo>
                    <a:pt x="18476" y="16273"/>
                    <a:pt x="18962" y="15728"/>
                    <a:pt x="19406" y="15211"/>
                  </a:cubicBezTo>
                  <a:cubicBezTo>
                    <a:pt x="19849" y="14695"/>
                    <a:pt x="20251" y="14206"/>
                    <a:pt x="20569" y="13643"/>
                  </a:cubicBezTo>
                  <a:cubicBezTo>
                    <a:pt x="20887" y="13079"/>
                    <a:pt x="21122" y="12441"/>
                    <a:pt x="21264" y="11802"/>
                  </a:cubicBezTo>
                  <a:cubicBezTo>
                    <a:pt x="21407" y="11164"/>
                    <a:pt x="21457" y="10525"/>
                    <a:pt x="21499" y="9868"/>
                  </a:cubicBezTo>
                  <a:cubicBezTo>
                    <a:pt x="21541" y="9210"/>
                    <a:pt x="21574" y="8534"/>
                    <a:pt x="21482" y="7971"/>
                  </a:cubicBezTo>
                  <a:cubicBezTo>
                    <a:pt x="21390" y="7407"/>
                    <a:pt x="21172" y="6956"/>
                    <a:pt x="20871" y="6506"/>
                  </a:cubicBezTo>
                  <a:cubicBezTo>
                    <a:pt x="20569" y="6055"/>
                    <a:pt x="20184" y="5604"/>
                    <a:pt x="19807" y="5125"/>
                  </a:cubicBezTo>
                  <a:cubicBezTo>
                    <a:pt x="19431" y="4646"/>
                    <a:pt x="19062" y="4139"/>
                    <a:pt x="18686" y="3632"/>
                  </a:cubicBezTo>
                  <a:cubicBezTo>
                    <a:pt x="18309" y="3125"/>
                    <a:pt x="17924" y="2618"/>
                    <a:pt x="17555" y="2242"/>
                  </a:cubicBezTo>
                  <a:cubicBezTo>
                    <a:pt x="17187" y="1866"/>
                    <a:pt x="16835" y="1622"/>
                    <a:pt x="16341" y="1359"/>
                  </a:cubicBezTo>
                  <a:cubicBezTo>
                    <a:pt x="15847" y="1096"/>
                    <a:pt x="15211" y="814"/>
                    <a:pt x="14642" y="589"/>
                  </a:cubicBezTo>
                  <a:cubicBezTo>
                    <a:pt x="14073" y="364"/>
                    <a:pt x="13570" y="195"/>
                    <a:pt x="13018" y="101"/>
                  </a:cubicBezTo>
                  <a:cubicBezTo>
                    <a:pt x="12465" y="7"/>
                    <a:pt x="11862" y="-12"/>
                    <a:pt x="11318" y="7"/>
                  </a:cubicBezTo>
                  <a:cubicBezTo>
                    <a:pt x="10774" y="26"/>
                    <a:pt x="10288" y="82"/>
                    <a:pt x="9786" y="279"/>
                  </a:cubicBezTo>
                  <a:cubicBezTo>
                    <a:pt x="9284" y="476"/>
                    <a:pt x="8765" y="814"/>
                    <a:pt x="8271" y="1115"/>
                  </a:cubicBezTo>
                  <a:cubicBezTo>
                    <a:pt x="7777" y="1415"/>
                    <a:pt x="7308" y="1678"/>
                    <a:pt x="6990" y="1941"/>
                  </a:cubicBezTo>
                  <a:cubicBezTo>
                    <a:pt x="6672" y="2204"/>
                    <a:pt x="6504" y="2467"/>
                    <a:pt x="6337" y="27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3" name="Line"/>
            <p:cNvSpPr/>
            <p:nvPr/>
          </p:nvSpPr>
          <p:spPr>
            <a:xfrm>
              <a:off x="0" y="4235185"/>
              <a:ext cx="11004550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374"/>
                  </a:moveTo>
                  <a:cubicBezTo>
                    <a:pt x="129" y="5075"/>
                    <a:pt x="258" y="3777"/>
                    <a:pt x="401" y="2892"/>
                  </a:cubicBezTo>
                  <a:cubicBezTo>
                    <a:pt x="544" y="2007"/>
                    <a:pt x="702" y="1534"/>
                    <a:pt x="870" y="1239"/>
                  </a:cubicBezTo>
                  <a:cubicBezTo>
                    <a:pt x="1039" y="944"/>
                    <a:pt x="1217" y="826"/>
                    <a:pt x="1396" y="767"/>
                  </a:cubicBezTo>
                  <a:cubicBezTo>
                    <a:pt x="1575" y="708"/>
                    <a:pt x="1753" y="708"/>
                    <a:pt x="1919" y="708"/>
                  </a:cubicBezTo>
                  <a:cubicBezTo>
                    <a:pt x="2086" y="708"/>
                    <a:pt x="2239" y="708"/>
                    <a:pt x="2395" y="767"/>
                  </a:cubicBezTo>
                  <a:cubicBezTo>
                    <a:pt x="2551" y="826"/>
                    <a:pt x="2709" y="944"/>
                    <a:pt x="2875" y="1003"/>
                  </a:cubicBezTo>
                  <a:cubicBezTo>
                    <a:pt x="3041" y="1062"/>
                    <a:pt x="3216" y="1062"/>
                    <a:pt x="3396" y="1062"/>
                  </a:cubicBezTo>
                  <a:cubicBezTo>
                    <a:pt x="3577" y="1062"/>
                    <a:pt x="3764" y="1062"/>
                    <a:pt x="3920" y="1062"/>
                  </a:cubicBezTo>
                  <a:cubicBezTo>
                    <a:pt x="4076" y="1062"/>
                    <a:pt x="4200" y="1062"/>
                    <a:pt x="4327" y="1062"/>
                  </a:cubicBezTo>
                  <a:cubicBezTo>
                    <a:pt x="4454" y="1062"/>
                    <a:pt x="4583" y="1062"/>
                    <a:pt x="4713" y="1062"/>
                  </a:cubicBezTo>
                  <a:cubicBezTo>
                    <a:pt x="4844" y="1062"/>
                    <a:pt x="4977" y="1062"/>
                    <a:pt x="5112" y="1003"/>
                  </a:cubicBezTo>
                  <a:cubicBezTo>
                    <a:pt x="5247" y="944"/>
                    <a:pt x="5384" y="826"/>
                    <a:pt x="5526" y="708"/>
                  </a:cubicBezTo>
                  <a:cubicBezTo>
                    <a:pt x="5667" y="590"/>
                    <a:pt x="5812" y="472"/>
                    <a:pt x="5962" y="413"/>
                  </a:cubicBezTo>
                  <a:cubicBezTo>
                    <a:pt x="6111" y="354"/>
                    <a:pt x="6265" y="354"/>
                    <a:pt x="6421" y="295"/>
                  </a:cubicBezTo>
                  <a:cubicBezTo>
                    <a:pt x="6577" y="236"/>
                    <a:pt x="6735" y="118"/>
                    <a:pt x="6893" y="59"/>
                  </a:cubicBezTo>
                  <a:cubicBezTo>
                    <a:pt x="7050" y="0"/>
                    <a:pt x="7208" y="0"/>
                    <a:pt x="7368" y="0"/>
                  </a:cubicBezTo>
                  <a:cubicBezTo>
                    <a:pt x="7528" y="0"/>
                    <a:pt x="7690" y="0"/>
                    <a:pt x="7850" y="0"/>
                  </a:cubicBezTo>
                  <a:cubicBezTo>
                    <a:pt x="8010" y="0"/>
                    <a:pt x="8168" y="0"/>
                    <a:pt x="8332" y="0"/>
                  </a:cubicBezTo>
                  <a:cubicBezTo>
                    <a:pt x="8496" y="0"/>
                    <a:pt x="8667" y="0"/>
                    <a:pt x="8831" y="0"/>
                  </a:cubicBezTo>
                  <a:cubicBezTo>
                    <a:pt x="8995" y="0"/>
                    <a:pt x="9153" y="0"/>
                    <a:pt x="9313" y="0"/>
                  </a:cubicBezTo>
                  <a:cubicBezTo>
                    <a:pt x="9473" y="0"/>
                    <a:pt x="9635" y="0"/>
                    <a:pt x="9795" y="0"/>
                  </a:cubicBezTo>
                  <a:cubicBezTo>
                    <a:pt x="9955" y="0"/>
                    <a:pt x="10112" y="0"/>
                    <a:pt x="10274" y="59"/>
                  </a:cubicBezTo>
                  <a:cubicBezTo>
                    <a:pt x="10436" y="118"/>
                    <a:pt x="10603" y="236"/>
                    <a:pt x="10765" y="354"/>
                  </a:cubicBezTo>
                  <a:cubicBezTo>
                    <a:pt x="10927" y="472"/>
                    <a:pt x="11085" y="590"/>
                    <a:pt x="11249" y="708"/>
                  </a:cubicBezTo>
                  <a:cubicBezTo>
                    <a:pt x="11413" y="826"/>
                    <a:pt x="11583" y="944"/>
                    <a:pt x="11751" y="1121"/>
                  </a:cubicBezTo>
                  <a:cubicBezTo>
                    <a:pt x="11920" y="1298"/>
                    <a:pt x="12086" y="1534"/>
                    <a:pt x="12258" y="1770"/>
                  </a:cubicBezTo>
                  <a:cubicBezTo>
                    <a:pt x="12431" y="2007"/>
                    <a:pt x="12609" y="2243"/>
                    <a:pt x="12784" y="2479"/>
                  </a:cubicBezTo>
                  <a:cubicBezTo>
                    <a:pt x="12958" y="2715"/>
                    <a:pt x="13129" y="2951"/>
                    <a:pt x="13307" y="3187"/>
                  </a:cubicBezTo>
                  <a:cubicBezTo>
                    <a:pt x="13486" y="3423"/>
                    <a:pt x="13673" y="3659"/>
                    <a:pt x="13856" y="3836"/>
                  </a:cubicBezTo>
                  <a:cubicBezTo>
                    <a:pt x="14039" y="4013"/>
                    <a:pt x="14217" y="4131"/>
                    <a:pt x="14398" y="4249"/>
                  </a:cubicBezTo>
                  <a:cubicBezTo>
                    <a:pt x="14579" y="4367"/>
                    <a:pt x="14761" y="4485"/>
                    <a:pt x="14946" y="4603"/>
                  </a:cubicBezTo>
                  <a:cubicBezTo>
                    <a:pt x="15131" y="4721"/>
                    <a:pt x="15318" y="4839"/>
                    <a:pt x="15499" y="4957"/>
                  </a:cubicBezTo>
                  <a:cubicBezTo>
                    <a:pt x="15680" y="5075"/>
                    <a:pt x="15854" y="5193"/>
                    <a:pt x="16031" y="5370"/>
                  </a:cubicBezTo>
                  <a:cubicBezTo>
                    <a:pt x="16207" y="5548"/>
                    <a:pt x="16386" y="5784"/>
                    <a:pt x="16565" y="6020"/>
                  </a:cubicBezTo>
                  <a:cubicBezTo>
                    <a:pt x="16743" y="6256"/>
                    <a:pt x="16922" y="6492"/>
                    <a:pt x="17096" y="6787"/>
                  </a:cubicBezTo>
                  <a:cubicBezTo>
                    <a:pt x="17271" y="7082"/>
                    <a:pt x="17441" y="7436"/>
                    <a:pt x="17614" y="7790"/>
                  </a:cubicBezTo>
                  <a:cubicBezTo>
                    <a:pt x="17786" y="8144"/>
                    <a:pt x="17961" y="8498"/>
                    <a:pt x="18127" y="8911"/>
                  </a:cubicBezTo>
                  <a:cubicBezTo>
                    <a:pt x="18293" y="9325"/>
                    <a:pt x="18451" y="9797"/>
                    <a:pt x="18609" y="10269"/>
                  </a:cubicBezTo>
                  <a:cubicBezTo>
                    <a:pt x="18767" y="10741"/>
                    <a:pt x="18924" y="11213"/>
                    <a:pt x="19074" y="11626"/>
                  </a:cubicBezTo>
                  <a:cubicBezTo>
                    <a:pt x="19224" y="12039"/>
                    <a:pt x="19365" y="12393"/>
                    <a:pt x="19552" y="12984"/>
                  </a:cubicBezTo>
                  <a:cubicBezTo>
                    <a:pt x="19739" y="13574"/>
                    <a:pt x="19971" y="14400"/>
                    <a:pt x="20156" y="15108"/>
                  </a:cubicBezTo>
                  <a:cubicBezTo>
                    <a:pt x="20341" y="15816"/>
                    <a:pt x="20478" y="16407"/>
                    <a:pt x="20644" y="17115"/>
                  </a:cubicBezTo>
                  <a:cubicBezTo>
                    <a:pt x="20811" y="17823"/>
                    <a:pt x="21006" y="18649"/>
                    <a:pt x="21170" y="19416"/>
                  </a:cubicBezTo>
                  <a:cubicBezTo>
                    <a:pt x="21334" y="20184"/>
                    <a:pt x="21467" y="208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4" name="Line"/>
            <p:cNvSpPr/>
            <p:nvPr/>
          </p:nvSpPr>
          <p:spPr>
            <a:xfrm>
              <a:off x="595" y="4634441"/>
              <a:ext cx="247055" cy="426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335" fill="norm" stroke="1" extrusionOk="0">
                  <a:moveTo>
                    <a:pt x="1056" y="7028"/>
                  </a:moveTo>
                  <a:cubicBezTo>
                    <a:pt x="1794" y="9781"/>
                    <a:pt x="2533" y="12534"/>
                    <a:pt x="3179" y="14757"/>
                  </a:cubicBezTo>
                  <a:cubicBezTo>
                    <a:pt x="3825" y="16981"/>
                    <a:pt x="4379" y="18675"/>
                    <a:pt x="4748" y="19787"/>
                  </a:cubicBezTo>
                  <a:cubicBezTo>
                    <a:pt x="5117" y="20899"/>
                    <a:pt x="5302" y="21428"/>
                    <a:pt x="5302" y="21322"/>
                  </a:cubicBezTo>
                  <a:cubicBezTo>
                    <a:pt x="5302" y="21216"/>
                    <a:pt x="5117" y="20475"/>
                    <a:pt x="4194" y="18199"/>
                  </a:cubicBezTo>
                  <a:cubicBezTo>
                    <a:pt x="3271" y="15922"/>
                    <a:pt x="1610" y="12110"/>
                    <a:pt x="779" y="9146"/>
                  </a:cubicBezTo>
                  <a:cubicBezTo>
                    <a:pt x="-52" y="6181"/>
                    <a:pt x="-52" y="4063"/>
                    <a:pt x="40" y="2687"/>
                  </a:cubicBezTo>
                  <a:cubicBezTo>
                    <a:pt x="133" y="1310"/>
                    <a:pt x="317" y="675"/>
                    <a:pt x="871" y="304"/>
                  </a:cubicBezTo>
                  <a:cubicBezTo>
                    <a:pt x="1425" y="-66"/>
                    <a:pt x="2348" y="-172"/>
                    <a:pt x="3363" y="410"/>
                  </a:cubicBezTo>
                  <a:cubicBezTo>
                    <a:pt x="4379" y="993"/>
                    <a:pt x="5486" y="2263"/>
                    <a:pt x="6317" y="3216"/>
                  </a:cubicBezTo>
                  <a:cubicBezTo>
                    <a:pt x="7148" y="4169"/>
                    <a:pt x="7702" y="4804"/>
                    <a:pt x="8163" y="5387"/>
                  </a:cubicBezTo>
                  <a:cubicBezTo>
                    <a:pt x="8625" y="5969"/>
                    <a:pt x="8994" y="6499"/>
                    <a:pt x="9640" y="6657"/>
                  </a:cubicBezTo>
                  <a:cubicBezTo>
                    <a:pt x="10286" y="6816"/>
                    <a:pt x="11210" y="6604"/>
                    <a:pt x="12133" y="5704"/>
                  </a:cubicBezTo>
                  <a:cubicBezTo>
                    <a:pt x="13056" y="4804"/>
                    <a:pt x="13979" y="3216"/>
                    <a:pt x="14810" y="2210"/>
                  </a:cubicBezTo>
                  <a:cubicBezTo>
                    <a:pt x="15640" y="1204"/>
                    <a:pt x="16379" y="781"/>
                    <a:pt x="16840" y="887"/>
                  </a:cubicBezTo>
                  <a:cubicBezTo>
                    <a:pt x="17302" y="993"/>
                    <a:pt x="17486" y="1628"/>
                    <a:pt x="17856" y="3163"/>
                  </a:cubicBezTo>
                  <a:cubicBezTo>
                    <a:pt x="18225" y="4699"/>
                    <a:pt x="18779" y="7134"/>
                    <a:pt x="19425" y="8987"/>
                  </a:cubicBezTo>
                  <a:cubicBezTo>
                    <a:pt x="20071" y="10840"/>
                    <a:pt x="20810" y="12110"/>
                    <a:pt x="21548" y="13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5" name="Line"/>
            <p:cNvSpPr/>
            <p:nvPr/>
          </p:nvSpPr>
          <p:spPr>
            <a:xfrm>
              <a:off x="311150" y="4605602"/>
              <a:ext cx="203200" cy="270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cubicBezTo>
                    <a:pt x="900" y="10125"/>
                    <a:pt x="1800" y="14850"/>
                    <a:pt x="2587" y="17719"/>
                  </a:cubicBezTo>
                  <a:cubicBezTo>
                    <a:pt x="3375" y="20588"/>
                    <a:pt x="4050" y="21600"/>
                    <a:pt x="4388" y="21600"/>
                  </a:cubicBezTo>
                  <a:cubicBezTo>
                    <a:pt x="4725" y="21600"/>
                    <a:pt x="4725" y="20588"/>
                    <a:pt x="4388" y="17803"/>
                  </a:cubicBezTo>
                  <a:cubicBezTo>
                    <a:pt x="4050" y="15019"/>
                    <a:pt x="3375" y="10462"/>
                    <a:pt x="2812" y="7509"/>
                  </a:cubicBezTo>
                  <a:cubicBezTo>
                    <a:pt x="2250" y="4556"/>
                    <a:pt x="1800" y="3206"/>
                    <a:pt x="1912" y="2953"/>
                  </a:cubicBezTo>
                  <a:cubicBezTo>
                    <a:pt x="2025" y="2700"/>
                    <a:pt x="2700" y="3544"/>
                    <a:pt x="3600" y="4134"/>
                  </a:cubicBezTo>
                  <a:cubicBezTo>
                    <a:pt x="4500" y="4725"/>
                    <a:pt x="5625" y="5062"/>
                    <a:pt x="7088" y="4725"/>
                  </a:cubicBezTo>
                  <a:cubicBezTo>
                    <a:pt x="8550" y="4387"/>
                    <a:pt x="10350" y="3375"/>
                    <a:pt x="11700" y="2278"/>
                  </a:cubicBezTo>
                  <a:cubicBezTo>
                    <a:pt x="13050" y="1181"/>
                    <a:pt x="13950" y="0"/>
                    <a:pt x="14512" y="0"/>
                  </a:cubicBezTo>
                  <a:cubicBezTo>
                    <a:pt x="15075" y="0"/>
                    <a:pt x="15300" y="1181"/>
                    <a:pt x="16425" y="3797"/>
                  </a:cubicBezTo>
                  <a:cubicBezTo>
                    <a:pt x="17550" y="6412"/>
                    <a:pt x="19575" y="10462"/>
                    <a:pt x="21600" y="14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6" name="Line"/>
            <p:cNvSpPr/>
            <p:nvPr/>
          </p:nvSpPr>
          <p:spPr>
            <a:xfrm>
              <a:off x="599016" y="4515535"/>
              <a:ext cx="143934" cy="264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4" fill="norm" stroke="1" extrusionOk="0">
                  <a:moveTo>
                    <a:pt x="17788" y="1466"/>
                  </a:moveTo>
                  <a:cubicBezTo>
                    <a:pt x="16835" y="780"/>
                    <a:pt x="15882" y="94"/>
                    <a:pt x="14771" y="9"/>
                  </a:cubicBezTo>
                  <a:cubicBezTo>
                    <a:pt x="13659" y="-77"/>
                    <a:pt x="12388" y="437"/>
                    <a:pt x="10006" y="2923"/>
                  </a:cubicBezTo>
                  <a:cubicBezTo>
                    <a:pt x="7624" y="5409"/>
                    <a:pt x="4129" y="9866"/>
                    <a:pt x="2224" y="12952"/>
                  </a:cubicBezTo>
                  <a:cubicBezTo>
                    <a:pt x="318" y="16037"/>
                    <a:pt x="0" y="17752"/>
                    <a:pt x="0" y="19037"/>
                  </a:cubicBezTo>
                  <a:cubicBezTo>
                    <a:pt x="0" y="20323"/>
                    <a:pt x="318" y="21180"/>
                    <a:pt x="3018" y="21352"/>
                  </a:cubicBezTo>
                  <a:cubicBezTo>
                    <a:pt x="5718" y="21523"/>
                    <a:pt x="10800" y="21009"/>
                    <a:pt x="14294" y="19894"/>
                  </a:cubicBezTo>
                  <a:cubicBezTo>
                    <a:pt x="17788" y="18780"/>
                    <a:pt x="19694" y="17066"/>
                    <a:pt x="21600" y="15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7" name="Line"/>
            <p:cNvSpPr/>
            <p:nvPr/>
          </p:nvSpPr>
          <p:spPr>
            <a:xfrm>
              <a:off x="660400" y="4666985"/>
              <a:ext cx="1079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8" name="Line"/>
            <p:cNvSpPr/>
            <p:nvPr/>
          </p:nvSpPr>
          <p:spPr>
            <a:xfrm>
              <a:off x="112183" y="4927335"/>
              <a:ext cx="452968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9" y="21600"/>
                  </a:moveTo>
                  <a:cubicBezTo>
                    <a:pt x="505" y="21600"/>
                    <a:pt x="0" y="21600"/>
                    <a:pt x="0" y="21176"/>
                  </a:cubicBezTo>
                  <a:cubicBezTo>
                    <a:pt x="0" y="20753"/>
                    <a:pt x="505" y="19906"/>
                    <a:pt x="2473" y="17153"/>
                  </a:cubicBezTo>
                  <a:cubicBezTo>
                    <a:pt x="4441" y="14400"/>
                    <a:pt x="7873" y="9741"/>
                    <a:pt x="11305" y="6565"/>
                  </a:cubicBezTo>
                  <a:cubicBezTo>
                    <a:pt x="14736" y="3388"/>
                    <a:pt x="18168" y="169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9" name="Line"/>
            <p:cNvSpPr/>
            <p:nvPr/>
          </p:nvSpPr>
          <p:spPr>
            <a:xfrm>
              <a:off x="285750" y="4933685"/>
              <a:ext cx="4064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38" y="18857"/>
                    <a:pt x="6075" y="16114"/>
                    <a:pt x="9675" y="12514"/>
                  </a:cubicBezTo>
                  <a:cubicBezTo>
                    <a:pt x="13275" y="8914"/>
                    <a:pt x="17438" y="44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0" name="Line"/>
            <p:cNvSpPr/>
            <p:nvPr/>
          </p:nvSpPr>
          <p:spPr>
            <a:xfrm>
              <a:off x="971550" y="4584435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1" name="Line"/>
            <p:cNvSpPr/>
            <p:nvPr/>
          </p:nvSpPr>
          <p:spPr>
            <a:xfrm>
              <a:off x="950504" y="4686035"/>
              <a:ext cx="46446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885" y="21600"/>
                  </a:moveTo>
                  <a:cubicBezTo>
                    <a:pt x="-54" y="18327"/>
                    <a:pt x="-993" y="15055"/>
                    <a:pt x="2294" y="11455"/>
                  </a:cubicBezTo>
                  <a:cubicBezTo>
                    <a:pt x="5581" y="7855"/>
                    <a:pt x="13094" y="3927"/>
                    <a:pt x="206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2" name="Line"/>
            <p:cNvSpPr/>
            <p:nvPr/>
          </p:nvSpPr>
          <p:spPr>
            <a:xfrm>
              <a:off x="1473200" y="4420784"/>
              <a:ext cx="175032" cy="426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4" h="21425" fill="norm" stroke="1" extrusionOk="0">
                  <a:moveTo>
                    <a:pt x="0" y="7269"/>
                  </a:moveTo>
                  <a:cubicBezTo>
                    <a:pt x="1271" y="10993"/>
                    <a:pt x="2541" y="14717"/>
                    <a:pt x="3304" y="16845"/>
                  </a:cubicBezTo>
                  <a:cubicBezTo>
                    <a:pt x="4066" y="18973"/>
                    <a:pt x="4320" y="19505"/>
                    <a:pt x="4193" y="19505"/>
                  </a:cubicBezTo>
                  <a:cubicBezTo>
                    <a:pt x="4066" y="19505"/>
                    <a:pt x="3558" y="18973"/>
                    <a:pt x="3176" y="16845"/>
                  </a:cubicBezTo>
                  <a:cubicBezTo>
                    <a:pt x="2795" y="14717"/>
                    <a:pt x="2541" y="10993"/>
                    <a:pt x="2795" y="8067"/>
                  </a:cubicBezTo>
                  <a:cubicBezTo>
                    <a:pt x="3049" y="5141"/>
                    <a:pt x="3812" y="3013"/>
                    <a:pt x="4828" y="1789"/>
                  </a:cubicBezTo>
                  <a:cubicBezTo>
                    <a:pt x="5845" y="565"/>
                    <a:pt x="7115" y="246"/>
                    <a:pt x="8386" y="87"/>
                  </a:cubicBezTo>
                  <a:cubicBezTo>
                    <a:pt x="9656" y="-73"/>
                    <a:pt x="10927" y="-73"/>
                    <a:pt x="12960" y="619"/>
                  </a:cubicBezTo>
                  <a:cubicBezTo>
                    <a:pt x="14993" y="1310"/>
                    <a:pt x="17788" y="2694"/>
                    <a:pt x="19440" y="4768"/>
                  </a:cubicBezTo>
                  <a:cubicBezTo>
                    <a:pt x="21092" y="6843"/>
                    <a:pt x="21600" y="9610"/>
                    <a:pt x="20202" y="12217"/>
                  </a:cubicBezTo>
                  <a:cubicBezTo>
                    <a:pt x="18805" y="14824"/>
                    <a:pt x="15501" y="17271"/>
                    <a:pt x="12833" y="18760"/>
                  </a:cubicBezTo>
                  <a:cubicBezTo>
                    <a:pt x="10165" y="20250"/>
                    <a:pt x="8132" y="20782"/>
                    <a:pt x="6480" y="21101"/>
                  </a:cubicBezTo>
                  <a:cubicBezTo>
                    <a:pt x="4828" y="21421"/>
                    <a:pt x="3558" y="21527"/>
                    <a:pt x="3049" y="21314"/>
                  </a:cubicBezTo>
                  <a:cubicBezTo>
                    <a:pt x="2541" y="21101"/>
                    <a:pt x="2795" y="20569"/>
                    <a:pt x="3558" y="19984"/>
                  </a:cubicBezTo>
                  <a:cubicBezTo>
                    <a:pt x="4320" y="19399"/>
                    <a:pt x="5591" y="18760"/>
                    <a:pt x="6861" y="181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3" name="Line"/>
            <p:cNvSpPr/>
            <p:nvPr/>
          </p:nvSpPr>
          <p:spPr>
            <a:xfrm>
              <a:off x="1809750" y="4666985"/>
              <a:ext cx="1079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4" name="Line"/>
            <p:cNvSpPr/>
            <p:nvPr/>
          </p:nvSpPr>
          <p:spPr>
            <a:xfrm>
              <a:off x="1822450" y="4749535"/>
              <a:ext cx="1270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5" name="Line"/>
            <p:cNvSpPr/>
            <p:nvPr/>
          </p:nvSpPr>
          <p:spPr>
            <a:xfrm>
              <a:off x="2096445" y="4452968"/>
              <a:ext cx="176855" cy="391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384" fill="norm" stroke="1" extrusionOk="0">
                  <a:moveTo>
                    <a:pt x="21485" y="1976"/>
                  </a:moveTo>
                  <a:cubicBezTo>
                    <a:pt x="18914" y="1052"/>
                    <a:pt x="16342" y="128"/>
                    <a:pt x="13128" y="13"/>
                  </a:cubicBezTo>
                  <a:cubicBezTo>
                    <a:pt x="9914" y="-103"/>
                    <a:pt x="6056" y="590"/>
                    <a:pt x="3614" y="1168"/>
                  </a:cubicBezTo>
                  <a:cubicBezTo>
                    <a:pt x="1171" y="1745"/>
                    <a:pt x="142" y="2207"/>
                    <a:pt x="14" y="2958"/>
                  </a:cubicBezTo>
                  <a:cubicBezTo>
                    <a:pt x="-115" y="3709"/>
                    <a:pt x="656" y="4748"/>
                    <a:pt x="2456" y="5730"/>
                  </a:cubicBezTo>
                  <a:cubicBezTo>
                    <a:pt x="4256" y="6712"/>
                    <a:pt x="7085" y="7636"/>
                    <a:pt x="8499" y="8387"/>
                  </a:cubicBezTo>
                  <a:cubicBezTo>
                    <a:pt x="9914" y="9138"/>
                    <a:pt x="9914" y="9715"/>
                    <a:pt x="9528" y="10235"/>
                  </a:cubicBezTo>
                  <a:cubicBezTo>
                    <a:pt x="9142" y="10755"/>
                    <a:pt x="8371" y="11217"/>
                    <a:pt x="7342" y="11563"/>
                  </a:cubicBezTo>
                  <a:cubicBezTo>
                    <a:pt x="6314" y="11910"/>
                    <a:pt x="5028" y="12141"/>
                    <a:pt x="4899" y="12430"/>
                  </a:cubicBezTo>
                  <a:cubicBezTo>
                    <a:pt x="4771" y="12718"/>
                    <a:pt x="5799" y="13065"/>
                    <a:pt x="6314" y="13527"/>
                  </a:cubicBezTo>
                  <a:cubicBezTo>
                    <a:pt x="6828" y="13989"/>
                    <a:pt x="6828" y="14567"/>
                    <a:pt x="6056" y="15664"/>
                  </a:cubicBezTo>
                  <a:cubicBezTo>
                    <a:pt x="5285" y="16761"/>
                    <a:pt x="3742" y="18378"/>
                    <a:pt x="2971" y="19476"/>
                  </a:cubicBezTo>
                  <a:cubicBezTo>
                    <a:pt x="2199" y="20573"/>
                    <a:pt x="2199" y="21150"/>
                    <a:pt x="3356" y="21324"/>
                  </a:cubicBezTo>
                  <a:cubicBezTo>
                    <a:pt x="4514" y="21497"/>
                    <a:pt x="6828" y="21266"/>
                    <a:pt x="9142" y="210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6" name="Line"/>
            <p:cNvSpPr/>
            <p:nvPr/>
          </p:nvSpPr>
          <p:spPr>
            <a:xfrm>
              <a:off x="2286000" y="4597135"/>
              <a:ext cx="20955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73" y="3200"/>
                    <a:pt x="6545" y="6400"/>
                    <a:pt x="10145" y="10000"/>
                  </a:cubicBezTo>
                  <a:cubicBezTo>
                    <a:pt x="13745" y="13600"/>
                    <a:pt x="17673" y="17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7" name="Line"/>
            <p:cNvSpPr/>
            <p:nvPr/>
          </p:nvSpPr>
          <p:spPr>
            <a:xfrm>
              <a:off x="2338977" y="4546335"/>
              <a:ext cx="188324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21353" y="0"/>
                  </a:moveTo>
                  <a:cubicBezTo>
                    <a:pt x="17993" y="2682"/>
                    <a:pt x="14633" y="5365"/>
                    <a:pt x="11033" y="8471"/>
                  </a:cubicBezTo>
                  <a:cubicBezTo>
                    <a:pt x="7433" y="11576"/>
                    <a:pt x="3593" y="15106"/>
                    <a:pt x="1673" y="17294"/>
                  </a:cubicBezTo>
                  <a:cubicBezTo>
                    <a:pt x="-247" y="19482"/>
                    <a:pt x="-247" y="20329"/>
                    <a:pt x="353" y="20824"/>
                  </a:cubicBezTo>
                  <a:cubicBezTo>
                    <a:pt x="953" y="21318"/>
                    <a:pt x="2153" y="21459"/>
                    <a:pt x="33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8" name="Line"/>
            <p:cNvSpPr/>
            <p:nvPr/>
          </p:nvSpPr>
          <p:spPr>
            <a:xfrm>
              <a:off x="2546350" y="4749535"/>
              <a:ext cx="1" cy="1079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9" name="Line"/>
            <p:cNvSpPr/>
            <p:nvPr/>
          </p:nvSpPr>
          <p:spPr>
            <a:xfrm>
              <a:off x="2641600" y="4772672"/>
              <a:ext cx="184150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4221" y="12793"/>
                    <a:pt x="8441" y="5170"/>
                    <a:pt x="12041" y="1993"/>
                  </a:cubicBezTo>
                  <a:cubicBezTo>
                    <a:pt x="15641" y="-1183"/>
                    <a:pt x="18621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0" name="Line"/>
            <p:cNvSpPr/>
            <p:nvPr/>
          </p:nvSpPr>
          <p:spPr>
            <a:xfrm>
              <a:off x="2959099" y="4781285"/>
              <a:ext cx="762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1" name="Line"/>
            <p:cNvSpPr/>
            <p:nvPr/>
          </p:nvSpPr>
          <p:spPr>
            <a:xfrm>
              <a:off x="3384550" y="4514585"/>
              <a:ext cx="26670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14" y="919"/>
                    <a:pt x="3429" y="1838"/>
                    <a:pt x="5914" y="4289"/>
                  </a:cubicBezTo>
                  <a:cubicBezTo>
                    <a:pt x="8400" y="6740"/>
                    <a:pt x="11657" y="10723"/>
                    <a:pt x="13971" y="13711"/>
                  </a:cubicBezTo>
                  <a:cubicBezTo>
                    <a:pt x="16286" y="16698"/>
                    <a:pt x="17657" y="18689"/>
                    <a:pt x="18771" y="19838"/>
                  </a:cubicBezTo>
                  <a:cubicBezTo>
                    <a:pt x="19886" y="20987"/>
                    <a:pt x="20743" y="2129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2" name="Line"/>
            <p:cNvSpPr/>
            <p:nvPr/>
          </p:nvSpPr>
          <p:spPr>
            <a:xfrm>
              <a:off x="3517900" y="4518491"/>
              <a:ext cx="127000" cy="351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1" fill="norm" stroke="1" extrusionOk="0">
                  <a:moveTo>
                    <a:pt x="21600" y="150"/>
                  </a:moveTo>
                  <a:cubicBezTo>
                    <a:pt x="19800" y="20"/>
                    <a:pt x="18000" y="-109"/>
                    <a:pt x="16560" y="150"/>
                  </a:cubicBezTo>
                  <a:cubicBezTo>
                    <a:pt x="15120" y="408"/>
                    <a:pt x="14040" y="1055"/>
                    <a:pt x="11700" y="3189"/>
                  </a:cubicBezTo>
                  <a:cubicBezTo>
                    <a:pt x="9360" y="5323"/>
                    <a:pt x="5760" y="8945"/>
                    <a:pt x="3420" y="11984"/>
                  </a:cubicBezTo>
                  <a:cubicBezTo>
                    <a:pt x="1080" y="15024"/>
                    <a:pt x="0" y="17481"/>
                    <a:pt x="0" y="18969"/>
                  </a:cubicBezTo>
                  <a:cubicBezTo>
                    <a:pt x="0" y="20456"/>
                    <a:pt x="1080" y="20974"/>
                    <a:pt x="2160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3" name="Line"/>
            <p:cNvSpPr/>
            <p:nvPr/>
          </p:nvSpPr>
          <p:spPr>
            <a:xfrm>
              <a:off x="3673223" y="4736835"/>
              <a:ext cx="111377" cy="90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366" fill="norm" stroke="1" extrusionOk="0">
                  <a:moveTo>
                    <a:pt x="3105" y="0"/>
                  </a:moveTo>
                  <a:cubicBezTo>
                    <a:pt x="2698" y="5023"/>
                    <a:pt x="2290" y="10047"/>
                    <a:pt x="1679" y="14065"/>
                  </a:cubicBezTo>
                  <a:cubicBezTo>
                    <a:pt x="1068" y="18084"/>
                    <a:pt x="253" y="21098"/>
                    <a:pt x="49" y="21349"/>
                  </a:cubicBezTo>
                  <a:cubicBezTo>
                    <a:pt x="-155" y="21600"/>
                    <a:pt x="253" y="19088"/>
                    <a:pt x="1883" y="15572"/>
                  </a:cubicBezTo>
                  <a:cubicBezTo>
                    <a:pt x="3513" y="12056"/>
                    <a:pt x="6366" y="7535"/>
                    <a:pt x="9219" y="4772"/>
                  </a:cubicBezTo>
                  <a:cubicBezTo>
                    <a:pt x="12071" y="2009"/>
                    <a:pt x="14924" y="1005"/>
                    <a:pt x="16962" y="2009"/>
                  </a:cubicBezTo>
                  <a:cubicBezTo>
                    <a:pt x="19000" y="3014"/>
                    <a:pt x="20222" y="6028"/>
                    <a:pt x="20834" y="9544"/>
                  </a:cubicBezTo>
                  <a:cubicBezTo>
                    <a:pt x="21445" y="13060"/>
                    <a:pt x="21445" y="17079"/>
                    <a:pt x="21445" y="21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4" name="Line"/>
            <p:cNvSpPr/>
            <p:nvPr/>
          </p:nvSpPr>
          <p:spPr>
            <a:xfrm>
              <a:off x="3854450" y="4404191"/>
              <a:ext cx="81628" cy="49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522" fill="norm" stroke="1" extrusionOk="0">
                  <a:moveTo>
                    <a:pt x="0" y="107"/>
                  </a:moveTo>
                  <a:cubicBezTo>
                    <a:pt x="2700" y="15"/>
                    <a:pt x="5400" y="-78"/>
                    <a:pt x="7290" y="107"/>
                  </a:cubicBezTo>
                  <a:cubicBezTo>
                    <a:pt x="9180" y="293"/>
                    <a:pt x="10260" y="756"/>
                    <a:pt x="11340" y="1683"/>
                  </a:cubicBezTo>
                  <a:cubicBezTo>
                    <a:pt x="12420" y="2610"/>
                    <a:pt x="13500" y="4001"/>
                    <a:pt x="12420" y="5206"/>
                  </a:cubicBezTo>
                  <a:cubicBezTo>
                    <a:pt x="11340" y="6411"/>
                    <a:pt x="8100" y="7431"/>
                    <a:pt x="6480" y="8173"/>
                  </a:cubicBezTo>
                  <a:cubicBezTo>
                    <a:pt x="4860" y="8914"/>
                    <a:pt x="4860" y="9378"/>
                    <a:pt x="7290" y="10444"/>
                  </a:cubicBezTo>
                  <a:cubicBezTo>
                    <a:pt x="9720" y="11510"/>
                    <a:pt x="14580" y="13179"/>
                    <a:pt x="17550" y="14616"/>
                  </a:cubicBezTo>
                  <a:cubicBezTo>
                    <a:pt x="20520" y="16052"/>
                    <a:pt x="21600" y="17258"/>
                    <a:pt x="20250" y="18370"/>
                  </a:cubicBezTo>
                  <a:cubicBezTo>
                    <a:pt x="18900" y="19483"/>
                    <a:pt x="15120" y="20502"/>
                    <a:pt x="11340" y="21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5" name="Line"/>
            <p:cNvSpPr/>
            <p:nvPr/>
          </p:nvSpPr>
          <p:spPr>
            <a:xfrm>
              <a:off x="4464050" y="4691253"/>
              <a:ext cx="12700" cy="96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1" fill="norm" stroke="1" extrusionOk="0">
                  <a:moveTo>
                    <a:pt x="0" y="4477"/>
                  </a:moveTo>
                  <a:cubicBezTo>
                    <a:pt x="3600" y="2129"/>
                    <a:pt x="7200" y="-219"/>
                    <a:pt x="10800" y="16"/>
                  </a:cubicBezTo>
                  <a:cubicBezTo>
                    <a:pt x="14400" y="251"/>
                    <a:pt x="18000" y="3068"/>
                    <a:pt x="19800" y="7059"/>
                  </a:cubicBezTo>
                  <a:cubicBezTo>
                    <a:pt x="21600" y="11051"/>
                    <a:pt x="21600" y="16216"/>
                    <a:pt x="21600" y="21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6" name="Line"/>
            <p:cNvSpPr/>
            <p:nvPr/>
          </p:nvSpPr>
          <p:spPr>
            <a:xfrm>
              <a:off x="4457700" y="4616185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7" name="Line"/>
            <p:cNvSpPr/>
            <p:nvPr/>
          </p:nvSpPr>
          <p:spPr>
            <a:xfrm>
              <a:off x="4546600" y="4686035"/>
              <a:ext cx="63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8" name="Line"/>
            <p:cNvSpPr/>
            <p:nvPr/>
          </p:nvSpPr>
          <p:spPr>
            <a:xfrm>
              <a:off x="4546599" y="4628885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9" name="Line"/>
            <p:cNvSpPr/>
            <p:nvPr/>
          </p:nvSpPr>
          <p:spPr>
            <a:xfrm>
              <a:off x="4616454" y="4414895"/>
              <a:ext cx="177797" cy="359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231" fill="norm" stroke="1" extrusionOk="0">
                  <a:moveTo>
                    <a:pt x="14484" y="14870"/>
                  </a:moveTo>
                  <a:cubicBezTo>
                    <a:pt x="13721" y="14245"/>
                    <a:pt x="12959" y="13621"/>
                    <a:pt x="11053" y="13496"/>
                  </a:cubicBezTo>
                  <a:cubicBezTo>
                    <a:pt x="9147" y="13371"/>
                    <a:pt x="6098" y="13746"/>
                    <a:pt x="3938" y="14870"/>
                  </a:cubicBezTo>
                  <a:cubicBezTo>
                    <a:pt x="1778" y="15993"/>
                    <a:pt x="507" y="17866"/>
                    <a:pt x="126" y="19115"/>
                  </a:cubicBezTo>
                  <a:cubicBezTo>
                    <a:pt x="-255" y="20363"/>
                    <a:pt x="253" y="20987"/>
                    <a:pt x="1270" y="21175"/>
                  </a:cubicBezTo>
                  <a:cubicBezTo>
                    <a:pt x="2286" y="21362"/>
                    <a:pt x="3811" y="21112"/>
                    <a:pt x="5971" y="19864"/>
                  </a:cubicBezTo>
                  <a:cubicBezTo>
                    <a:pt x="8131" y="18615"/>
                    <a:pt x="10926" y="16368"/>
                    <a:pt x="12959" y="13871"/>
                  </a:cubicBezTo>
                  <a:cubicBezTo>
                    <a:pt x="14992" y="11374"/>
                    <a:pt x="16263" y="8627"/>
                    <a:pt x="16898" y="6754"/>
                  </a:cubicBezTo>
                  <a:cubicBezTo>
                    <a:pt x="17533" y="4881"/>
                    <a:pt x="17533" y="3882"/>
                    <a:pt x="17660" y="2759"/>
                  </a:cubicBezTo>
                  <a:cubicBezTo>
                    <a:pt x="17787" y="1635"/>
                    <a:pt x="18041" y="386"/>
                    <a:pt x="17914" y="74"/>
                  </a:cubicBezTo>
                  <a:cubicBezTo>
                    <a:pt x="17787" y="-238"/>
                    <a:pt x="17279" y="386"/>
                    <a:pt x="16771" y="2759"/>
                  </a:cubicBezTo>
                  <a:cubicBezTo>
                    <a:pt x="16263" y="5131"/>
                    <a:pt x="15754" y="9251"/>
                    <a:pt x="16517" y="12060"/>
                  </a:cubicBezTo>
                  <a:cubicBezTo>
                    <a:pt x="17279" y="14870"/>
                    <a:pt x="19312" y="16368"/>
                    <a:pt x="21345" y="178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0" name="Line"/>
            <p:cNvSpPr/>
            <p:nvPr/>
          </p:nvSpPr>
          <p:spPr>
            <a:xfrm>
              <a:off x="5407884" y="4640804"/>
              <a:ext cx="300766" cy="10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0652" fill="norm" stroke="1" extrusionOk="0">
                  <a:moveTo>
                    <a:pt x="3337" y="16948"/>
                  </a:moveTo>
                  <a:cubicBezTo>
                    <a:pt x="2733" y="18148"/>
                    <a:pt x="2129" y="19348"/>
                    <a:pt x="1525" y="19148"/>
                  </a:cubicBezTo>
                  <a:cubicBezTo>
                    <a:pt x="920" y="18948"/>
                    <a:pt x="316" y="17348"/>
                    <a:pt x="90" y="15548"/>
                  </a:cubicBezTo>
                  <a:cubicBezTo>
                    <a:pt x="-137" y="13748"/>
                    <a:pt x="14" y="11748"/>
                    <a:pt x="1147" y="8948"/>
                  </a:cubicBezTo>
                  <a:cubicBezTo>
                    <a:pt x="2280" y="6148"/>
                    <a:pt x="4394" y="2548"/>
                    <a:pt x="5829" y="948"/>
                  </a:cubicBezTo>
                  <a:cubicBezTo>
                    <a:pt x="7264" y="-652"/>
                    <a:pt x="8020" y="-252"/>
                    <a:pt x="9153" y="2348"/>
                  </a:cubicBezTo>
                  <a:cubicBezTo>
                    <a:pt x="10285" y="4948"/>
                    <a:pt x="11796" y="9748"/>
                    <a:pt x="12778" y="12948"/>
                  </a:cubicBezTo>
                  <a:cubicBezTo>
                    <a:pt x="13760" y="16148"/>
                    <a:pt x="14213" y="17748"/>
                    <a:pt x="14817" y="18948"/>
                  </a:cubicBezTo>
                  <a:cubicBezTo>
                    <a:pt x="15421" y="20148"/>
                    <a:pt x="16176" y="20948"/>
                    <a:pt x="16780" y="20548"/>
                  </a:cubicBezTo>
                  <a:cubicBezTo>
                    <a:pt x="17385" y="20148"/>
                    <a:pt x="17838" y="18548"/>
                    <a:pt x="18593" y="15148"/>
                  </a:cubicBezTo>
                  <a:cubicBezTo>
                    <a:pt x="19348" y="11748"/>
                    <a:pt x="20406" y="6548"/>
                    <a:pt x="21463" y="1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1" name="Line"/>
            <p:cNvSpPr/>
            <p:nvPr/>
          </p:nvSpPr>
          <p:spPr>
            <a:xfrm>
              <a:off x="6102350" y="4468405"/>
              <a:ext cx="232634" cy="283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277" fill="norm" stroke="1" extrusionOk="0">
                  <a:moveTo>
                    <a:pt x="0" y="4418"/>
                  </a:moveTo>
                  <a:cubicBezTo>
                    <a:pt x="0" y="2988"/>
                    <a:pt x="0" y="1559"/>
                    <a:pt x="486" y="765"/>
                  </a:cubicBezTo>
                  <a:cubicBezTo>
                    <a:pt x="973" y="-29"/>
                    <a:pt x="1946" y="-188"/>
                    <a:pt x="2724" y="209"/>
                  </a:cubicBezTo>
                  <a:cubicBezTo>
                    <a:pt x="3503" y="606"/>
                    <a:pt x="4086" y="1559"/>
                    <a:pt x="5838" y="4100"/>
                  </a:cubicBezTo>
                  <a:cubicBezTo>
                    <a:pt x="7589" y="6641"/>
                    <a:pt x="10508" y="10771"/>
                    <a:pt x="12843" y="13709"/>
                  </a:cubicBezTo>
                  <a:cubicBezTo>
                    <a:pt x="15178" y="16647"/>
                    <a:pt x="16930" y="18394"/>
                    <a:pt x="18389" y="19586"/>
                  </a:cubicBezTo>
                  <a:cubicBezTo>
                    <a:pt x="19849" y="20777"/>
                    <a:pt x="21016" y="21412"/>
                    <a:pt x="21308" y="21253"/>
                  </a:cubicBezTo>
                  <a:cubicBezTo>
                    <a:pt x="21600" y="21094"/>
                    <a:pt x="21016" y="20141"/>
                    <a:pt x="20627" y="19268"/>
                  </a:cubicBezTo>
                  <a:cubicBezTo>
                    <a:pt x="20238" y="18394"/>
                    <a:pt x="20043" y="17600"/>
                    <a:pt x="19849" y="168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2" name="Line"/>
            <p:cNvSpPr/>
            <p:nvPr/>
          </p:nvSpPr>
          <p:spPr>
            <a:xfrm>
              <a:off x="6146800" y="4448662"/>
              <a:ext cx="228600" cy="332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3" fill="norm" stroke="1" extrusionOk="0">
                  <a:moveTo>
                    <a:pt x="21600" y="1797"/>
                  </a:moveTo>
                  <a:cubicBezTo>
                    <a:pt x="20800" y="977"/>
                    <a:pt x="20000" y="156"/>
                    <a:pt x="19200" y="20"/>
                  </a:cubicBezTo>
                  <a:cubicBezTo>
                    <a:pt x="18400" y="-117"/>
                    <a:pt x="17600" y="430"/>
                    <a:pt x="15700" y="2480"/>
                  </a:cubicBezTo>
                  <a:cubicBezTo>
                    <a:pt x="13800" y="4531"/>
                    <a:pt x="10800" y="8086"/>
                    <a:pt x="8000" y="11503"/>
                  </a:cubicBezTo>
                  <a:cubicBezTo>
                    <a:pt x="5200" y="14921"/>
                    <a:pt x="2600" y="18202"/>
                    <a:pt x="0" y="21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3" name="Line"/>
            <p:cNvSpPr/>
            <p:nvPr/>
          </p:nvSpPr>
          <p:spPr>
            <a:xfrm>
              <a:off x="6057900" y="4857485"/>
              <a:ext cx="2794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18" y="14400"/>
                    <a:pt x="8836" y="7200"/>
                    <a:pt x="12436" y="3600"/>
                  </a:cubicBezTo>
                  <a:cubicBezTo>
                    <a:pt x="16036" y="0"/>
                    <a:pt x="18818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4" name="Line"/>
            <p:cNvSpPr/>
            <p:nvPr/>
          </p:nvSpPr>
          <p:spPr>
            <a:xfrm>
              <a:off x="6115050" y="4912518"/>
              <a:ext cx="196850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9" y="10800"/>
                    <a:pt x="12077" y="0"/>
                    <a:pt x="15677" y="0"/>
                  </a:cubicBezTo>
                  <a:cubicBezTo>
                    <a:pt x="19277" y="0"/>
                    <a:pt x="20439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5" name="Line"/>
            <p:cNvSpPr/>
            <p:nvPr/>
          </p:nvSpPr>
          <p:spPr>
            <a:xfrm>
              <a:off x="6038280" y="5009885"/>
              <a:ext cx="102170" cy="192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6731" y="0"/>
                  </a:moveTo>
                  <a:cubicBezTo>
                    <a:pt x="5409" y="5222"/>
                    <a:pt x="4086" y="10444"/>
                    <a:pt x="3425" y="13648"/>
                  </a:cubicBezTo>
                  <a:cubicBezTo>
                    <a:pt x="2764" y="16853"/>
                    <a:pt x="2764" y="18040"/>
                    <a:pt x="2543" y="19226"/>
                  </a:cubicBezTo>
                  <a:cubicBezTo>
                    <a:pt x="2323" y="20413"/>
                    <a:pt x="1882" y="21600"/>
                    <a:pt x="1221" y="21600"/>
                  </a:cubicBezTo>
                  <a:cubicBezTo>
                    <a:pt x="560" y="21600"/>
                    <a:pt x="-322" y="20413"/>
                    <a:pt x="119" y="17802"/>
                  </a:cubicBezTo>
                  <a:cubicBezTo>
                    <a:pt x="560" y="15191"/>
                    <a:pt x="2323" y="11156"/>
                    <a:pt x="4307" y="8782"/>
                  </a:cubicBezTo>
                  <a:cubicBezTo>
                    <a:pt x="6290" y="6409"/>
                    <a:pt x="8494" y="5697"/>
                    <a:pt x="9817" y="5934"/>
                  </a:cubicBezTo>
                  <a:cubicBezTo>
                    <a:pt x="11139" y="6171"/>
                    <a:pt x="11580" y="7358"/>
                    <a:pt x="10919" y="9020"/>
                  </a:cubicBezTo>
                  <a:cubicBezTo>
                    <a:pt x="10258" y="10681"/>
                    <a:pt x="8494" y="12818"/>
                    <a:pt x="6731" y="14360"/>
                  </a:cubicBezTo>
                  <a:cubicBezTo>
                    <a:pt x="4968" y="15903"/>
                    <a:pt x="3205" y="16853"/>
                    <a:pt x="3425" y="17565"/>
                  </a:cubicBezTo>
                  <a:cubicBezTo>
                    <a:pt x="3645" y="18277"/>
                    <a:pt x="5849" y="18752"/>
                    <a:pt x="8054" y="19108"/>
                  </a:cubicBezTo>
                  <a:cubicBezTo>
                    <a:pt x="10258" y="19464"/>
                    <a:pt x="12462" y="19701"/>
                    <a:pt x="14666" y="19345"/>
                  </a:cubicBezTo>
                  <a:cubicBezTo>
                    <a:pt x="16870" y="18989"/>
                    <a:pt x="19074" y="18040"/>
                    <a:pt x="21278" y="170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6" name="Line"/>
            <p:cNvSpPr/>
            <p:nvPr/>
          </p:nvSpPr>
          <p:spPr>
            <a:xfrm>
              <a:off x="6136993" y="5105135"/>
              <a:ext cx="86007" cy="91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4022" y="0"/>
                  </a:moveTo>
                  <a:cubicBezTo>
                    <a:pt x="3495" y="5526"/>
                    <a:pt x="2968" y="11051"/>
                    <a:pt x="2441" y="15070"/>
                  </a:cubicBezTo>
                  <a:cubicBezTo>
                    <a:pt x="1914" y="19088"/>
                    <a:pt x="1387" y="21600"/>
                    <a:pt x="861" y="21600"/>
                  </a:cubicBezTo>
                  <a:cubicBezTo>
                    <a:pt x="334" y="21600"/>
                    <a:pt x="-193" y="19088"/>
                    <a:pt x="70" y="16326"/>
                  </a:cubicBezTo>
                  <a:cubicBezTo>
                    <a:pt x="334" y="13563"/>
                    <a:pt x="1387" y="10549"/>
                    <a:pt x="2968" y="8288"/>
                  </a:cubicBezTo>
                  <a:cubicBezTo>
                    <a:pt x="4548" y="6028"/>
                    <a:pt x="6656" y="4521"/>
                    <a:pt x="8763" y="4521"/>
                  </a:cubicBezTo>
                  <a:cubicBezTo>
                    <a:pt x="10870" y="4521"/>
                    <a:pt x="12978" y="6028"/>
                    <a:pt x="15085" y="8288"/>
                  </a:cubicBezTo>
                  <a:cubicBezTo>
                    <a:pt x="17192" y="10549"/>
                    <a:pt x="19300" y="13563"/>
                    <a:pt x="21407" y="16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7" name="Line"/>
            <p:cNvSpPr/>
            <p:nvPr/>
          </p:nvSpPr>
          <p:spPr>
            <a:xfrm>
              <a:off x="6251310" y="5096339"/>
              <a:ext cx="59648" cy="99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0759" fill="norm" stroke="1" extrusionOk="0">
                  <a:moveTo>
                    <a:pt x="10149" y="510"/>
                  </a:moveTo>
                  <a:cubicBezTo>
                    <a:pt x="7169" y="1832"/>
                    <a:pt x="4190" y="3155"/>
                    <a:pt x="2328" y="5579"/>
                  </a:cubicBezTo>
                  <a:cubicBezTo>
                    <a:pt x="466" y="8004"/>
                    <a:pt x="-279" y="11530"/>
                    <a:pt x="93" y="14395"/>
                  </a:cubicBezTo>
                  <a:cubicBezTo>
                    <a:pt x="466" y="17261"/>
                    <a:pt x="1955" y="19465"/>
                    <a:pt x="4562" y="20346"/>
                  </a:cubicBezTo>
                  <a:cubicBezTo>
                    <a:pt x="7169" y="21228"/>
                    <a:pt x="10893" y="20787"/>
                    <a:pt x="14245" y="18142"/>
                  </a:cubicBezTo>
                  <a:cubicBezTo>
                    <a:pt x="17597" y="15497"/>
                    <a:pt x="20576" y="10648"/>
                    <a:pt x="20949" y="6901"/>
                  </a:cubicBezTo>
                  <a:cubicBezTo>
                    <a:pt x="21321" y="3155"/>
                    <a:pt x="19087" y="510"/>
                    <a:pt x="16852" y="69"/>
                  </a:cubicBezTo>
                  <a:cubicBezTo>
                    <a:pt x="14618" y="-372"/>
                    <a:pt x="12383" y="1391"/>
                    <a:pt x="10149" y="3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8" name="Line"/>
            <p:cNvSpPr/>
            <p:nvPr/>
          </p:nvSpPr>
          <p:spPr>
            <a:xfrm>
              <a:off x="6344155" y="5067035"/>
              <a:ext cx="131903" cy="97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170" fill="norm" stroke="1" extrusionOk="0">
                  <a:moveTo>
                    <a:pt x="947" y="8272"/>
                  </a:moveTo>
                  <a:cubicBezTo>
                    <a:pt x="604" y="10570"/>
                    <a:pt x="261" y="12868"/>
                    <a:pt x="89" y="15166"/>
                  </a:cubicBezTo>
                  <a:cubicBezTo>
                    <a:pt x="-82" y="17464"/>
                    <a:pt x="-82" y="19762"/>
                    <a:pt x="775" y="20681"/>
                  </a:cubicBezTo>
                  <a:cubicBezTo>
                    <a:pt x="1632" y="21600"/>
                    <a:pt x="3347" y="21140"/>
                    <a:pt x="4718" y="19991"/>
                  </a:cubicBezTo>
                  <a:cubicBezTo>
                    <a:pt x="6089" y="18843"/>
                    <a:pt x="7118" y="17004"/>
                    <a:pt x="8489" y="16315"/>
                  </a:cubicBezTo>
                  <a:cubicBezTo>
                    <a:pt x="9861" y="15626"/>
                    <a:pt x="11575" y="16085"/>
                    <a:pt x="13289" y="16085"/>
                  </a:cubicBezTo>
                  <a:cubicBezTo>
                    <a:pt x="15004" y="16085"/>
                    <a:pt x="16718" y="15626"/>
                    <a:pt x="18261" y="14706"/>
                  </a:cubicBezTo>
                  <a:cubicBezTo>
                    <a:pt x="19804" y="13787"/>
                    <a:pt x="21175" y="12409"/>
                    <a:pt x="21347" y="9881"/>
                  </a:cubicBezTo>
                  <a:cubicBezTo>
                    <a:pt x="21518" y="7353"/>
                    <a:pt x="20489" y="3677"/>
                    <a:pt x="1946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9" name="Line"/>
            <p:cNvSpPr/>
            <p:nvPr/>
          </p:nvSpPr>
          <p:spPr>
            <a:xfrm>
              <a:off x="6508750" y="5057245"/>
              <a:ext cx="120650" cy="97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69" fill="norm" stroke="1" extrusionOk="0">
                  <a:moveTo>
                    <a:pt x="0" y="4781"/>
                  </a:moveTo>
                  <a:cubicBezTo>
                    <a:pt x="379" y="2531"/>
                    <a:pt x="758" y="281"/>
                    <a:pt x="947" y="506"/>
                  </a:cubicBezTo>
                  <a:cubicBezTo>
                    <a:pt x="1137" y="731"/>
                    <a:pt x="1137" y="3431"/>
                    <a:pt x="1137" y="6356"/>
                  </a:cubicBezTo>
                  <a:cubicBezTo>
                    <a:pt x="1137" y="9281"/>
                    <a:pt x="1137" y="12431"/>
                    <a:pt x="1137" y="15356"/>
                  </a:cubicBezTo>
                  <a:cubicBezTo>
                    <a:pt x="1137" y="18281"/>
                    <a:pt x="1137" y="20981"/>
                    <a:pt x="1326" y="20756"/>
                  </a:cubicBezTo>
                  <a:cubicBezTo>
                    <a:pt x="1516" y="20531"/>
                    <a:pt x="1895" y="17381"/>
                    <a:pt x="3411" y="13331"/>
                  </a:cubicBezTo>
                  <a:cubicBezTo>
                    <a:pt x="4926" y="9281"/>
                    <a:pt x="7579" y="4331"/>
                    <a:pt x="9853" y="1856"/>
                  </a:cubicBezTo>
                  <a:cubicBezTo>
                    <a:pt x="12126" y="-619"/>
                    <a:pt x="14021" y="-619"/>
                    <a:pt x="15916" y="1856"/>
                  </a:cubicBezTo>
                  <a:cubicBezTo>
                    <a:pt x="17811" y="4331"/>
                    <a:pt x="19705" y="9281"/>
                    <a:pt x="21600" y="142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0" name="Line"/>
            <p:cNvSpPr/>
            <p:nvPr/>
          </p:nvSpPr>
          <p:spPr>
            <a:xfrm>
              <a:off x="6813645" y="4485698"/>
              <a:ext cx="139605" cy="454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1465" fill="norm" stroke="1" extrusionOk="0">
                  <a:moveTo>
                    <a:pt x="19044" y="465"/>
                  </a:moveTo>
                  <a:cubicBezTo>
                    <a:pt x="17138" y="165"/>
                    <a:pt x="15232" y="-135"/>
                    <a:pt x="13326" y="65"/>
                  </a:cubicBezTo>
                  <a:cubicBezTo>
                    <a:pt x="11421" y="265"/>
                    <a:pt x="9515" y="965"/>
                    <a:pt x="6974" y="2765"/>
                  </a:cubicBezTo>
                  <a:cubicBezTo>
                    <a:pt x="4432" y="4565"/>
                    <a:pt x="1256" y="7465"/>
                    <a:pt x="303" y="10315"/>
                  </a:cubicBezTo>
                  <a:cubicBezTo>
                    <a:pt x="-650" y="13165"/>
                    <a:pt x="621" y="15965"/>
                    <a:pt x="4432" y="17815"/>
                  </a:cubicBezTo>
                  <a:cubicBezTo>
                    <a:pt x="8244" y="19665"/>
                    <a:pt x="14597" y="20565"/>
                    <a:pt x="20950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1" name="Line"/>
            <p:cNvSpPr/>
            <p:nvPr/>
          </p:nvSpPr>
          <p:spPr>
            <a:xfrm>
              <a:off x="7084953" y="4606907"/>
              <a:ext cx="255647" cy="298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189" fill="norm" stroke="1" extrusionOk="0">
                  <a:moveTo>
                    <a:pt x="13948" y="2457"/>
                  </a:moveTo>
                  <a:cubicBezTo>
                    <a:pt x="13417" y="1707"/>
                    <a:pt x="12886" y="957"/>
                    <a:pt x="12177" y="507"/>
                  </a:cubicBezTo>
                  <a:cubicBezTo>
                    <a:pt x="11469" y="57"/>
                    <a:pt x="10584" y="-93"/>
                    <a:pt x="9079" y="1482"/>
                  </a:cubicBezTo>
                  <a:cubicBezTo>
                    <a:pt x="7574" y="3057"/>
                    <a:pt x="5450" y="6357"/>
                    <a:pt x="4210" y="9507"/>
                  </a:cubicBezTo>
                  <a:cubicBezTo>
                    <a:pt x="2971" y="12657"/>
                    <a:pt x="2617" y="15657"/>
                    <a:pt x="2882" y="17607"/>
                  </a:cubicBezTo>
                  <a:cubicBezTo>
                    <a:pt x="3148" y="19557"/>
                    <a:pt x="4033" y="20457"/>
                    <a:pt x="5627" y="20907"/>
                  </a:cubicBezTo>
                  <a:cubicBezTo>
                    <a:pt x="7220" y="21357"/>
                    <a:pt x="9522" y="21357"/>
                    <a:pt x="12000" y="20232"/>
                  </a:cubicBezTo>
                  <a:cubicBezTo>
                    <a:pt x="14479" y="19107"/>
                    <a:pt x="17135" y="16857"/>
                    <a:pt x="18817" y="13857"/>
                  </a:cubicBezTo>
                  <a:cubicBezTo>
                    <a:pt x="20499" y="10857"/>
                    <a:pt x="21207" y="7107"/>
                    <a:pt x="20676" y="4482"/>
                  </a:cubicBezTo>
                  <a:cubicBezTo>
                    <a:pt x="20145" y="1857"/>
                    <a:pt x="18374" y="357"/>
                    <a:pt x="15718" y="57"/>
                  </a:cubicBezTo>
                  <a:cubicBezTo>
                    <a:pt x="13063" y="-243"/>
                    <a:pt x="9522" y="657"/>
                    <a:pt x="6777" y="2157"/>
                  </a:cubicBezTo>
                  <a:cubicBezTo>
                    <a:pt x="4033" y="3657"/>
                    <a:pt x="2086" y="5757"/>
                    <a:pt x="1023" y="7257"/>
                  </a:cubicBezTo>
                  <a:cubicBezTo>
                    <a:pt x="-39" y="8757"/>
                    <a:pt x="-216" y="9657"/>
                    <a:pt x="227" y="10257"/>
                  </a:cubicBezTo>
                  <a:cubicBezTo>
                    <a:pt x="669" y="10857"/>
                    <a:pt x="1732" y="11157"/>
                    <a:pt x="4918" y="11157"/>
                  </a:cubicBezTo>
                  <a:cubicBezTo>
                    <a:pt x="8105" y="11157"/>
                    <a:pt x="13417" y="10857"/>
                    <a:pt x="16515" y="10557"/>
                  </a:cubicBezTo>
                  <a:cubicBezTo>
                    <a:pt x="19614" y="10257"/>
                    <a:pt x="20499" y="9957"/>
                    <a:pt x="21384" y="96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2" name="Line"/>
            <p:cNvSpPr/>
            <p:nvPr/>
          </p:nvSpPr>
          <p:spPr>
            <a:xfrm>
              <a:off x="7054850" y="4501885"/>
              <a:ext cx="425450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18514"/>
                  </a:moveTo>
                  <a:cubicBezTo>
                    <a:pt x="2901" y="20057"/>
                    <a:pt x="5803" y="21600"/>
                    <a:pt x="9403" y="18514"/>
                  </a:cubicBezTo>
                  <a:cubicBezTo>
                    <a:pt x="13003" y="15429"/>
                    <a:pt x="17301" y="771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3" name="Line"/>
            <p:cNvSpPr/>
            <p:nvPr/>
          </p:nvSpPr>
          <p:spPr>
            <a:xfrm>
              <a:off x="7370233" y="4436268"/>
              <a:ext cx="131482" cy="154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308" fill="norm" stroke="1" extrusionOk="0">
                  <a:moveTo>
                    <a:pt x="3375" y="1167"/>
                  </a:moveTo>
                  <a:cubicBezTo>
                    <a:pt x="1687" y="876"/>
                    <a:pt x="0" y="584"/>
                    <a:pt x="0" y="292"/>
                  </a:cubicBezTo>
                  <a:cubicBezTo>
                    <a:pt x="0" y="0"/>
                    <a:pt x="1687" y="-292"/>
                    <a:pt x="5231" y="584"/>
                  </a:cubicBezTo>
                  <a:cubicBezTo>
                    <a:pt x="8775" y="1459"/>
                    <a:pt x="14175" y="3503"/>
                    <a:pt x="17381" y="6276"/>
                  </a:cubicBezTo>
                  <a:cubicBezTo>
                    <a:pt x="20588" y="9049"/>
                    <a:pt x="21600" y="12551"/>
                    <a:pt x="20588" y="15178"/>
                  </a:cubicBezTo>
                  <a:cubicBezTo>
                    <a:pt x="19575" y="17805"/>
                    <a:pt x="16538" y="19557"/>
                    <a:pt x="13500" y="213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4" name="Line"/>
            <p:cNvSpPr/>
            <p:nvPr/>
          </p:nvSpPr>
          <p:spPr>
            <a:xfrm>
              <a:off x="7556500" y="4489185"/>
              <a:ext cx="209997" cy="465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385" fill="norm" stroke="1" extrusionOk="0">
                  <a:moveTo>
                    <a:pt x="11549" y="0"/>
                  </a:moveTo>
                  <a:cubicBezTo>
                    <a:pt x="13259" y="681"/>
                    <a:pt x="14970" y="1362"/>
                    <a:pt x="16788" y="3016"/>
                  </a:cubicBezTo>
                  <a:cubicBezTo>
                    <a:pt x="18606" y="4670"/>
                    <a:pt x="20531" y="7297"/>
                    <a:pt x="21065" y="10022"/>
                  </a:cubicBezTo>
                  <a:cubicBezTo>
                    <a:pt x="21600" y="12746"/>
                    <a:pt x="20745" y="15568"/>
                    <a:pt x="18178" y="17562"/>
                  </a:cubicBezTo>
                  <a:cubicBezTo>
                    <a:pt x="15612" y="19557"/>
                    <a:pt x="11335" y="20724"/>
                    <a:pt x="8020" y="21162"/>
                  </a:cubicBezTo>
                  <a:cubicBezTo>
                    <a:pt x="4705" y="21600"/>
                    <a:pt x="2352" y="21308"/>
                    <a:pt x="0" y="210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5" name="Line"/>
            <p:cNvSpPr/>
            <p:nvPr/>
          </p:nvSpPr>
          <p:spPr>
            <a:xfrm>
              <a:off x="7270750" y="5064097"/>
              <a:ext cx="190500" cy="187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3" fill="norm" stroke="1" extrusionOk="0">
                  <a:moveTo>
                    <a:pt x="0" y="6093"/>
                  </a:moveTo>
                  <a:cubicBezTo>
                    <a:pt x="720" y="3933"/>
                    <a:pt x="1440" y="1773"/>
                    <a:pt x="2520" y="693"/>
                  </a:cubicBezTo>
                  <a:cubicBezTo>
                    <a:pt x="3600" y="-387"/>
                    <a:pt x="5040" y="-387"/>
                    <a:pt x="7440" y="2013"/>
                  </a:cubicBezTo>
                  <a:cubicBezTo>
                    <a:pt x="9840" y="4413"/>
                    <a:pt x="13200" y="9213"/>
                    <a:pt x="15720" y="12813"/>
                  </a:cubicBezTo>
                  <a:cubicBezTo>
                    <a:pt x="18240" y="16413"/>
                    <a:pt x="19920" y="18813"/>
                    <a:pt x="21600" y="212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6" name="Line"/>
            <p:cNvSpPr/>
            <p:nvPr/>
          </p:nvSpPr>
          <p:spPr>
            <a:xfrm>
              <a:off x="7221361" y="5039518"/>
              <a:ext cx="189090" cy="157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468" fill="norm" stroke="1" extrusionOk="0">
                  <a:moveTo>
                    <a:pt x="8480" y="6336"/>
                  </a:moveTo>
                  <a:cubicBezTo>
                    <a:pt x="7280" y="7200"/>
                    <a:pt x="6080" y="8064"/>
                    <a:pt x="5000" y="10224"/>
                  </a:cubicBezTo>
                  <a:cubicBezTo>
                    <a:pt x="3920" y="12384"/>
                    <a:pt x="2960" y="15840"/>
                    <a:pt x="2120" y="18144"/>
                  </a:cubicBezTo>
                  <a:cubicBezTo>
                    <a:pt x="1280" y="20448"/>
                    <a:pt x="560" y="21600"/>
                    <a:pt x="200" y="21456"/>
                  </a:cubicBezTo>
                  <a:cubicBezTo>
                    <a:pt x="-160" y="21312"/>
                    <a:pt x="-160" y="19872"/>
                    <a:pt x="1280" y="16560"/>
                  </a:cubicBezTo>
                  <a:cubicBezTo>
                    <a:pt x="2720" y="13248"/>
                    <a:pt x="5600" y="8064"/>
                    <a:pt x="7640" y="4752"/>
                  </a:cubicBezTo>
                  <a:cubicBezTo>
                    <a:pt x="9680" y="1440"/>
                    <a:pt x="10880" y="0"/>
                    <a:pt x="12680" y="0"/>
                  </a:cubicBezTo>
                  <a:cubicBezTo>
                    <a:pt x="14480" y="0"/>
                    <a:pt x="16880" y="1440"/>
                    <a:pt x="18440" y="3312"/>
                  </a:cubicBezTo>
                  <a:cubicBezTo>
                    <a:pt x="20000" y="5184"/>
                    <a:pt x="20720" y="7488"/>
                    <a:pt x="21440" y="97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7" name="Line"/>
            <p:cNvSpPr/>
            <p:nvPr/>
          </p:nvSpPr>
          <p:spPr>
            <a:xfrm>
              <a:off x="7531100" y="5187685"/>
              <a:ext cx="101600" cy="11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5" fill="norm" stroke="1" extrusionOk="0">
                  <a:moveTo>
                    <a:pt x="0" y="0"/>
                  </a:moveTo>
                  <a:cubicBezTo>
                    <a:pt x="0" y="4320"/>
                    <a:pt x="0" y="8640"/>
                    <a:pt x="0" y="11978"/>
                  </a:cubicBezTo>
                  <a:cubicBezTo>
                    <a:pt x="0" y="15316"/>
                    <a:pt x="0" y="17673"/>
                    <a:pt x="1125" y="19244"/>
                  </a:cubicBezTo>
                  <a:cubicBezTo>
                    <a:pt x="2250" y="20815"/>
                    <a:pt x="4500" y="21600"/>
                    <a:pt x="7200" y="20029"/>
                  </a:cubicBezTo>
                  <a:cubicBezTo>
                    <a:pt x="9900" y="18458"/>
                    <a:pt x="13050" y="14531"/>
                    <a:pt x="14625" y="11585"/>
                  </a:cubicBezTo>
                  <a:cubicBezTo>
                    <a:pt x="16200" y="8640"/>
                    <a:pt x="16200" y="6676"/>
                    <a:pt x="17100" y="7462"/>
                  </a:cubicBezTo>
                  <a:cubicBezTo>
                    <a:pt x="18000" y="8247"/>
                    <a:pt x="19800" y="11782"/>
                    <a:pt x="21600" y="15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8" name="Line"/>
            <p:cNvSpPr/>
            <p:nvPr/>
          </p:nvSpPr>
          <p:spPr>
            <a:xfrm>
              <a:off x="7677679" y="5205622"/>
              <a:ext cx="75672" cy="90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0876" fill="norm" stroke="1" extrusionOk="0">
                  <a:moveTo>
                    <a:pt x="3450" y="6149"/>
                  </a:moveTo>
                  <a:cubicBezTo>
                    <a:pt x="2250" y="8603"/>
                    <a:pt x="1050" y="11058"/>
                    <a:pt x="450" y="13512"/>
                  </a:cubicBezTo>
                  <a:cubicBezTo>
                    <a:pt x="-150" y="15967"/>
                    <a:pt x="-150" y="18421"/>
                    <a:pt x="450" y="18176"/>
                  </a:cubicBezTo>
                  <a:cubicBezTo>
                    <a:pt x="1050" y="17931"/>
                    <a:pt x="2250" y="14985"/>
                    <a:pt x="3750" y="12040"/>
                  </a:cubicBezTo>
                  <a:cubicBezTo>
                    <a:pt x="5250" y="9094"/>
                    <a:pt x="7050" y="6149"/>
                    <a:pt x="9450" y="3694"/>
                  </a:cubicBezTo>
                  <a:cubicBezTo>
                    <a:pt x="11850" y="1240"/>
                    <a:pt x="14850" y="-724"/>
                    <a:pt x="16650" y="258"/>
                  </a:cubicBezTo>
                  <a:cubicBezTo>
                    <a:pt x="18450" y="1240"/>
                    <a:pt x="19050" y="5167"/>
                    <a:pt x="19650" y="9094"/>
                  </a:cubicBezTo>
                  <a:cubicBezTo>
                    <a:pt x="20250" y="13021"/>
                    <a:pt x="20850" y="16949"/>
                    <a:pt x="21450" y="208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9" name="Line"/>
            <p:cNvSpPr/>
            <p:nvPr/>
          </p:nvSpPr>
          <p:spPr>
            <a:xfrm>
              <a:off x="7817644" y="5035285"/>
              <a:ext cx="88107" cy="255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517" fill="norm" stroke="1" extrusionOk="0">
                  <a:moveTo>
                    <a:pt x="13693" y="0"/>
                  </a:moveTo>
                  <a:cubicBezTo>
                    <a:pt x="12664" y="2856"/>
                    <a:pt x="11636" y="5712"/>
                    <a:pt x="9836" y="9015"/>
                  </a:cubicBezTo>
                  <a:cubicBezTo>
                    <a:pt x="8036" y="12317"/>
                    <a:pt x="5464" y="16066"/>
                    <a:pt x="3664" y="18387"/>
                  </a:cubicBezTo>
                  <a:cubicBezTo>
                    <a:pt x="1864" y="20707"/>
                    <a:pt x="836" y="21600"/>
                    <a:pt x="321" y="21511"/>
                  </a:cubicBezTo>
                  <a:cubicBezTo>
                    <a:pt x="-193" y="21421"/>
                    <a:pt x="-193" y="20350"/>
                    <a:pt x="1093" y="18744"/>
                  </a:cubicBezTo>
                  <a:cubicBezTo>
                    <a:pt x="2378" y="17137"/>
                    <a:pt x="4950" y="14995"/>
                    <a:pt x="7264" y="13656"/>
                  </a:cubicBezTo>
                  <a:cubicBezTo>
                    <a:pt x="9578" y="12317"/>
                    <a:pt x="11636" y="11782"/>
                    <a:pt x="13950" y="11425"/>
                  </a:cubicBezTo>
                  <a:cubicBezTo>
                    <a:pt x="16264" y="11068"/>
                    <a:pt x="18836" y="10889"/>
                    <a:pt x="19864" y="11246"/>
                  </a:cubicBezTo>
                  <a:cubicBezTo>
                    <a:pt x="20893" y="11603"/>
                    <a:pt x="20378" y="12496"/>
                    <a:pt x="19093" y="13210"/>
                  </a:cubicBezTo>
                  <a:cubicBezTo>
                    <a:pt x="17807" y="13924"/>
                    <a:pt x="15750" y="14460"/>
                    <a:pt x="13693" y="14995"/>
                  </a:cubicBezTo>
                  <a:cubicBezTo>
                    <a:pt x="11636" y="15531"/>
                    <a:pt x="9578" y="16066"/>
                    <a:pt x="7778" y="16691"/>
                  </a:cubicBezTo>
                  <a:cubicBezTo>
                    <a:pt x="5978" y="17316"/>
                    <a:pt x="4436" y="18030"/>
                    <a:pt x="5464" y="18833"/>
                  </a:cubicBezTo>
                  <a:cubicBezTo>
                    <a:pt x="6493" y="19636"/>
                    <a:pt x="10093" y="20529"/>
                    <a:pt x="13178" y="20797"/>
                  </a:cubicBezTo>
                  <a:cubicBezTo>
                    <a:pt x="16264" y="21064"/>
                    <a:pt x="18836" y="20707"/>
                    <a:pt x="21407" y="20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0" name="Line"/>
            <p:cNvSpPr/>
            <p:nvPr/>
          </p:nvSpPr>
          <p:spPr>
            <a:xfrm>
              <a:off x="7945966" y="5174985"/>
              <a:ext cx="93135" cy="113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5" fill="norm" stroke="1" extrusionOk="0">
                  <a:moveTo>
                    <a:pt x="3927" y="0"/>
                  </a:moveTo>
                  <a:cubicBezTo>
                    <a:pt x="2945" y="5891"/>
                    <a:pt x="1964" y="11782"/>
                    <a:pt x="1227" y="15709"/>
                  </a:cubicBezTo>
                  <a:cubicBezTo>
                    <a:pt x="491" y="19636"/>
                    <a:pt x="0" y="21600"/>
                    <a:pt x="0" y="20815"/>
                  </a:cubicBezTo>
                  <a:cubicBezTo>
                    <a:pt x="0" y="20029"/>
                    <a:pt x="491" y="16495"/>
                    <a:pt x="1227" y="13745"/>
                  </a:cubicBezTo>
                  <a:cubicBezTo>
                    <a:pt x="1964" y="10996"/>
                    <a:pt x="2945" y="9033"/>
                    <a:pt x="4418" y="7265"/>
                  </a:cubicBezTo>
                  <a:cubicBezTo>
                    <a:pt x="5891" y="5498"/>
                    <a:pt x="7855" y="3927"/>
                    <a:pt x="9818" y="4516"/>
                  </a:cubicBezTo>
                  <a:cubicBezTo>
                    <a:pt x="11782" y="5105"/>
                    <a:pt x="13745" y="7855"/>
                    <a:pt x="15709" y="9818"/>
                  </a:cubicBezTo>
                  <a:cubicBezTo>
                    <a:pt x="17673" y="11782"/>
                    <a:pt x="19636" y="12960"/>
                    <a:pt x="21600" y="141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1" name="Line"/>
            <p:cNvSpPr/>
            <p:nvPr/>
          </p:nvSpPr>
          <p:spPr>
            <a:xfrm>
              <a:off x="8073765" y="5200385"/>
              <a:ext cx="64819" cy="84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095" fill="norm" stroke="1" extrusionOk="0">
                  <a:moveTo>
                    <a:pt x="11582" y="0"/>
                  </a:moveTo>
                  <a:cubicBezTo>
                    <a:pt x="8098" y="527"/>
                    <a:pt x="4614" y="1054"/>
                    <a:pt x="2524" y="3424"/>
                  </a:cubicBezTo>
                  <a:cubicBezTo>
                    <a:pt x="434" y="5795"/>
                    <a:pt x="-263" y="10010"/>
                    <a:pt x="85" y="13434"/>
                  </a:cubicBezTo>
                  <a:cubicBezTo>
                    <a:pt x="434" y="16859"/>
                    <a:pt x="1827" y="19493"/>
                    <a:pt x="4266" y="20546"/>
                  </a:cubicBezTo>
                  <a:cubicBezTo>
                    <a:pt x="6705" y="21600"/>
                    <a:pt x="10189" y="21073"/>
                    <a:pt x="12976" y="19493"/>
                  </a:cubicBezTo>
                  <a:cubicBezTo>
                    <a:pt x="15763" y="17912"/>
                    <a:pt x="17853" y="15278"/>
                    <a:pt x="19247" y="12644"/>
                  </a:cubicBezTo>
                  <a:cubicBezTo>
                    <a:pt x="20640" y="10010"/>
                    <a:pt x="21337" y="7376"/>
                    <a:pt x="21337" y="5532"/>
                  </a:cubicBezTo>
                  <a:cubicBezTo>
                    <a:pt x="21337" y="3688"/>
                    <a:pt x="20640" y="2634"/>
                    <a:pt x="19943" y="15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2" name="Line"/>
            <p:cNvSpPr/>
            <p:nvPr/>
          </p:nvSpPr>
          <p:spPr>
            <a:xfrm>
              <a:off x="8191500" y="5191772"/>
              <a:ext cx="111407" cy="73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0200" fill="norm" stroke="1" extrusionOk="0">
                  <a:moveTo>
                    <a:pt x="0" y="625"/>
                  </a:moveTo>
                  <a:cubicBezTo>
                    <a:pt x="0" y="3543"/>
                    <a:pt x="0" y="6462"/>
                    <a:pt x="611" y="9089"/>
                  </a:cubicBezTo>
                  <a:cubicBezTo>
                    <a:pt x="1223" y="11716"/>
                    <a:pt x="2445" y="14052"/>
                    <a:pt x="3872" y="16387"/>
                  </a:cubicBezTo>
                  <a:cubicBezTo>
                    <a:pt x="5298" y="18722"/>
                    <a:pt x="6928" y="21057"/>
                    <a:pt x="9577" y="19889"/>
                  </a:cubicBezTo>
                  <a:cubicBezTo>
                    <a:pt x="12226" y="18722"/>
                    <a:pt x="15894" y="14052"/>
                    <a:pt x="18136" y="9965"/>
                  </a:cubicBezTo>
                  <a:cubicBezTo>
                    <a:pt x="20377" y="5879"/>
                    <a:pt x="21192" y="2376"/>
                    <a:pt x="21396" y="916"/>
                  </a:cubicBezTo>
                  <a:cubicBezTo>
                    <a:pt x="21600" y="-543"/>
                    <a:pt x="21192" y="41"/>
                    <a:pt x="20785" y="6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3" name="Line"/>
            <p:cNvSpPr/>
            <p:nvPr/>
          </p:nvSpPr>
          <p:spPr>
            <a:xfrm>
              <a:off x="8350250" y="5161765"/>
              <a:ext cx="88107" cy="12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333" fill="norm" stroke="1" extrusionOk="0">
                  <a:moveTo>
                    <a:pt x="0" y="4336"/>
                  </a:moveTo>
                  <a:cubicBezTo>
                    <a:pt x="1029" y="6107"/>
                    <a:pt x="2057" y="7877"/>
                    <a:pt x="2314" y="10002"/>
                  </a:cubicBezTo>
                  <a:cubicBezTo>
                    <a:pt x="2571" y="12126"/>
                    <a:pt x="2057" y="14605"/>
                    <a:pt x="1800" y="14959"/>
                  </a:cubicBezTo>
                  <a:cubicBezTo>
                    <a:pt x="1543" y="15313"/>
                    <a:pt x="1543" y="13543"/>
                    <a:pt x="2829" y="10887"/>
                  </a:cubicBezTo>
                  <a:cubicBezTo>
                    <a:pt x="4114" y="8231"/>
                    <a:pt x="6686" y="4690"/>
                    <a:pt x="9257" y="2566"/>
                  </a:cubicBezTo>
                  <a:cubicBezTo>
                    <a:pt x="11829" y="441"/>
                    <a:pt x="14400" y="-267"/>
                    <a:pt x="16457" y="87"/>
                  </a:cubicBezTo>
                  <a:cubicBezTo>
                    <a:pt x="18514" y="441"/>
                    <a:pt x="20057" y="1858"/>
                    <a:pt x="20829" y="4690"/>
                  </a:cubicBezTo>
                  <a:cubicBezTo>
                    <a:pt x="21600" y="7523"/>
                    <a:pt x="21600" y="11772"/>
                    <a:pt x="20829" y="14782"/>
                  </a:cubicBezTo>
                  <a:cubicBezTo>
                    <a:pt x="20057" y="17792"/>
                    <a:pt x="18514" y="19563"/>
                    <a:pt x="16971" y="21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4" name="Line"/>
            <p:cNvSpPr/>
            <p:nvPr/>
          </p:nvSpPr>
          <p:spPr>
            <a:xfrm>
              <a:off x="8477250" y="5251185"/>
              <a:ext cx="508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5" name="Line"/>
            <p:cNvSpPr/>
            <p:nvPr/>
          </p:nvSpPr>
          <p:spPr>
            <a:xfrm>
              <a:off x="260264" y="5558628"/>
              <a:ext cx="142589" cy="33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7" h="21294" fill="norm" stroke="1" extrusionOk="0">
                  <a:moveTo>
                    <a:pt x="13898" y="4313"/>
                  </a:moveTo>
                  <a:cubicBezTo>
                    <a:pt x="11429" y="2683"/>
                    <a:pt x="8961" y="1052"/>
                    <a:pt x="6955" y="373"/>
                  </a:cubicBezTo>
                  <a:cubicBezTo>
                    <a:pt x="4949" y="-306"/>
                    <a:pt x="3406" y="-34"/>
                    <a:pt x="2018" y="985"/>
                  </a:cubicBezTo>
                  <a:cubicBezTo>
                    <a:pt x="629" y="2003"/>
                    <a:pt x="-605" y="3769"/>
                    <a:pt x="321" y="5739"/>
                  </a:cubicBezTo>
                  <a:cubicBezTo>
                    <a:pt x="1246" y="7709"/>
                    <a:pt x="4332" y="9883"/>
                    <a:pt x="8035" y="11852"/>
                  </a:cubicBezTo>
                  <a:cubicBezTo>
                    <a:pt x="11738" y="13822"/>
                    <a:pt x="16058" y="15588"/>
                    <a:pt x="18372" y="16811"/>
                  </a:cubicBezTo>
                  <a:cubicBezTo>
                    <a:pt x="20686" y="18034"/>
                    <a:pt x="20995" y="18713"/>
                    <a:pt x="20686" y="19324"/>
                  </a:cubicBezTo>
                  <a:cubicBezTo>
                    <a:pt x="20378" y="19936"/>
                    <a:pt x="19452" y="20479"/>
                    <a:pt x="17446" y="20819"/>
                  </a:cubicBezTo>
                  <a:cubicBezTo>
                    <a:pt x="15441" y="21158"/>
                    <a:pt x="12355" y="21294"/>
                    <a:pt x="10041" y="21294"/>
                  </a:cubicBezTo>
                  <a:cubicBezTo>
                    <a:pt x="7726" y="21294"/>
                    <a:pt x="6184" y="21158"/>
                    <a:pt x="5566" y="20751"/>
                  </a:cubicBezTo>
                  <a:cubicBezTo>
                    <a:pt x="4949" y="20343"/>
                    <a:pt x="5258" y="19664"/>
                    <a:pt x="6646" y="18781"/>
                  </a:cubicBezTo>
                  <a:cubicBezTo>
                    <a:pt x="8035" y="17898"/>
                    <a:pt x="10504" y="16811"/>
                    <a:pt x="12972" y="157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6" name="Line"/>
            <p:cNvSpPr/>
            <p:nvPr/>
          </p:nvSpPr>
          <p:spPr>
            <a:xfrm>
              <a:off x="517706" y="5549635"/>
              <a:ext cx="72844" cy="305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379" fill="norm" stroke="1" extrusionOk="0">
                  <a:moveTo>
                    <a:pt x="4575" y="0"/>
                  </a:moveTo>
                  <a:cubicBezTo>
                    <a:pt x="2724" y="1775"/>
                    <a:pt x="872" y="3551"/>
                    <a:pt x="255" y="6510"/>
                  </a:cubicBezTo>
                  <a:cubicBezTo>
                    <a:pt x="-362" y="9468"/>
                    <a:pt x="255" y="13611"/>
                    <a:pt x="872" y="16274"/>
                  </a:cubicBezTo>
                  <a:cubicBezTo>
                    <a:pt x="1489" y="18937"/>
                    <a:pt x="2107" y="20121"/>
                    <a:pt x="3958" y="20786"/>
                  </a:cubicBezTo>
                  <a:cubicBezTo>
                    <a:pt x="5809" y="21452"/>
                    <a:pt x="8895" y="21600"/>
                    <a:pt x="11981" y="21008"/>
                  </a:cubicBezTo>
                  <a:cubicBezTo>
                    <a:pt x="15067" y="20416"/>
                    <a:pt x="18152" y="19085"/>
                    <a:pt x="21238" y="177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7" name="Line"/>
            <p:cNvSpPr/>
            <p:nvPr/>
          </p:nvSpPr>
          <p:spPr>
            <a:xfrm>
              <a:off x="463284" y="5714735"/>
              <a:ext cx="114567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600" fill="norm" stroke="1" extrusionOk="0">
                  <a:moveTo>
                    <a:pt x="13010" y="21600"/>
                  </a:moveTo>
                  <a:cubicBezTo>
                    <a:pt x="10653" y="21600"/>
                    <a:pt x="8297" y="21600"/>
                    <a:pt x="5744" y="21600"/>
                  </a:cubicBezTo>
                  <a:cubicBezTo>
                    <a:pt x="3192" y="21600"/>
                    <a:pt x="442" y="21600"/>
                    <a:pt x="50" y="19440"/>
                  </a:cubicBezTo>
                  <a:cubicBezTo>
                    <a:pt x="-343" y="17280"/>
                    <a:pt x="1621" y="12960"/>
                    <a:pt x="5548" y="9360"/>
                  </a:cubicBezTo>
                  <a:cubicBezTo>
                    <a:pt x="9475" y="5760"/>
                    <a:pt x="15366" y="2880"/>
                    <a:pt x="212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8" name="Line"/>
            <p:cNvSpPr/>
            <p:nvPr/>
          </p:nvSpPr>
          <p:spPr>
            <a:xfrm>
              <a:off x="619504" y="5666008"/>
              <a:ext cx="117096" cy="137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279" fill="norm" stroke="1" extrusionOk="0">
                  <a:moveTo>
                    <a:pt x="5048" y="11461"/>
                  </a:moveTo>
                  <a:cubicBezTo>
                    <a:pt x="8080" y="9170"/>
                    <a:pt x="11111" y="6879"/>
                    <a:pt x="13006" y="4915"/>
                  </a:cubicBezTo>
                  <a:cubicBezTo>
                    <a:pt x="14901" y="2952"/>
                    <a:pt x="15659" y="1315"/>
                    <a:pt x="15090" y="497"/>
                  </a:cubicBezTo>
                  <a:cubicBezTo>
                    <a:pt x="14522" y="-321"/>
                    <a:pt x="12627" y="-321"/>
                    <a:pt x="9785" y="1970"/>
                  </a:cubicBezTo>
                  <a:cubicBezTo>
                    <a:pt x="6943" y="4261"/>
                    <a:pt x="3153" y="8843"/>
                    <a:pt x="1259" y="12443"/>
                  </a:cubicBezTo>
                  <a:cubicBezTo>
                    <a:pt x="-636" y="16043"/>
                    <a:pt x="-636" y="18661"/>
                    <a:pt x="2964" y="19970"/>
                  </a:cubicBezTo>
                  <a:cubicBezTo>
                    <a:pt x="6564" y="21279"/>
                    <a:pt x="13764" y="21279"/>
                    <a:pt x="20964" y="212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9" name="Line"/>
            <p:cNvSpPr/>
            <p:nvPr/>
          </p:nvSpPr>
          <p:spPr>
            <a:xfrm>
              <a:off x="774700" y="5627851"/>
              <a:ext cx="121199" cy="2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303" fill="norm" stroke="1" extrusionOk="0">
                  <a:moveTo>
                    <a:pt x="3295" y="6796"/>
                  </a:moveTo>
                  <a:cubicBezTo>
                    <a:pt x="2197" y="8493"/>
                    <a:pt x="1098" y="10190"/>
                    <a:pt x="915" y="13353"/>
                  </a:cubicBezTo>
                  <a:cubicBezTo>
                    <a:pt x="732" y="16516"/>
                    <a:pt x="1464" y="21144"/>
                    <a:pt x="1831" y="21299"/>
                  </a:cubicBezTo>
                  <a:cubicBezTo>
                    <a:pt x="2197" y="21453"/>
                    <a:pt x="2197" y="17133"/>
                    <a:pt x="2197" y="13276"/>
                  </a:cubicBezTo>
                  <a:cubicBezTo>
                    <a:pt x="2197" y="9419"/>
                    <a:pt x="2197" y="6024"/>
                    <a:pt x="2746" y="3864"/>
                  </a:cubicBezTo>
                  <a:cubicBezTo>
                    <a:pt x="3295" y="1704"/>
                    <a:pt x="4393" y="779"/>
                    <a:pt x="6041" y="316"/>
                  </a:cubicBezTo>
                  <a:cubicBezTo>
                    <a:pt x="7688" y="-147"/>
                    <a:pt x="9885" y="-147"/>
                    <a:pt x="12447" y="624"/>
                  </a:cubicBezTo>
                  <a:cubicBezTo>
                    <a:pt x="15010" y="1396"/>
                    <a:pt x="17939" y="2939"/>
                    <a:pt x="19586" y="4250"/>
                  </a:cubicBezTo>
                  <a:cubicBezTo>
                    <a:pt x="21234" y="5562"/>
                    <a:pt x="21600" y="6642"/>
                    <a:pt x="19586" y="7876"/>
                  </a:cubicBezTo>
                  <a:cubicBezTo>
                    <a:pt x="17573" y="9110"/>
                    <a:pt x="13180" y="10499"/>
                    <a:pt x="9519" y="10884"/>
                  </a:cubicBezTo>
                  <a:cubicBezTo>
                    <a:pt x="5858" y="11270"/>
                    <a:pt x="2929" y="10653"/>
                    <a:pt x="0" y="100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0" name="Line"/>
            <p:cNvSpPr/>
            <p:nvPr/>
          </p:nvSpPr>
          <p:spPr>
            <a:xfrm>
              <a:off x="1186841" y="5572197"/>
              <a:ext cx="147369" cy="205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1" h="20522" fill="norm" stroke="1" extrusionOk="0">
                  <a:moveTo>
                    <a:pt x="13400" y="4096"/>
                  </a:moveTo>
                  <a:cubicBezTo>
                    <a:pt x="13104" y="2402"/>
                    <a:pt x="12808" y="708"/>
                    <a:pt x="11920" y="178"/>
                  </a:cubicBezTo>
                  <a:cubicBezTo>
                    <a:pt x="11033" y="-351"/>
                    <a:pt x="9553" y="284"/>
                    <a:pt x="7482" y="2296"/>
                  </a:cubicBezTo>
                  <a:cubicBezTo>
                    <a:pt x="5411" y="4308"/>
                    <a:pt x="2748" y="7696"/>
                    <a:pt x="1268" y="10873"/>
                  </a:cubicBezTo>
                  <a:cubicBezTo>
                    <a:pt x="-211" y="14049"/>
                    <a:pt x="-507" y="17014"/>
                    <a:pt x="972" y="18814"/>
                  </a:cubicBezTo>
                  <a:cubicBezTo>
                    <a:pt x="2452" y="20614"/>
                    <a:pt x="5707" y="21249"/>
                    <a:pt x="9405" y="19449"/>
                  </a:cubicBezTo>
                  <a:cubicBezTo>
                    <a:pt x="13104" y="17649"/>
                    <a:pt x="17246" y="13414"/>
                    <a:pt x="19170" y="10767"/>
                  </a:cubicBezTo>
                  <a:cubicBezTo>
                    <a:pt x="21093" y="8120"/>
                    <a:pt x="20797" y="7061"/>
                    <a:pt x="19909" y="6320"/>
                  </a:cubicBezTo>
                  <a:cubicBezTo>
                    <a:pt x="19022" y="5578"/>
                    <a:pt x="17542" y="5155"/>
                    <a:pt x="15915" y="5155"/>
                  </a:cubicBezTo>
                  <a:cubicBezTo>
                    <a:pt x="14288" y="5155"/>
                    <a:pt x="12512" y="5578"/>
                    <a:pt x="10737" y="60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1" name="Line"/>
            <p:cNvSpPr/>
            <p:nvPr/>
          </p:nvSpPr>
          <p:spPr>
            <a:xfrm>
              <a:off x="393700" y="5892535"/>
              <a:ext cx="9779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36" y="19800"/>
                    <a:pt x="3273" y="18000"/>
                    <a:pt x="4932" y="15600"/>
                  </a:cubicBezTo>
                  <a:cubicBezTo>
                    <a:pt x="6592" y="13200"/>
                    <a:pt x="8275" y="10200"/>
                    <a:pt x="10122" y="7800"/>
                  </a:cubicBezTo>
                  <a:cubicBezTo>
                    <a:pt x="11969" y="5400"/>
                    <a:pt x="13979" y="3600"/>
                    <a:pt x="15919" y="2400"/>
                  </a:cubicBezTo>
                  <a:cubicBezTo>
                    <a:pt x="17860" y="1200"/>
                    <a:pt x="19730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2" name="Line"/>
            <p:cNvSpPr/>
            <p:nvPr/>
          </p:nvSpPr>
          <p:spPr>
            <a:xfrm>
              <a:off x="704850" y="5898885"/>
              <a:ext cx="6477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41" y="21600"/>
                  </a:moveTo>
                  <a:cubicBezTo>
                    <a:pt x="1976" y="21600"/>
                    <a:pt x="1412" y="21600"/>
                    <a:pt x="918" y="21600"/>
                  </a:cubicBezTo>
                  <a:cubicBezTo>
                    <a:pt x="424" y="21600"/>
                    <a:pt x="0" y="21600"/>
                    <a:pt x="0" y="21600"/>
                  </a:cubicBezTo>
                  <a:cubicBezTo>
                    <a:pt x="0" y="21600"/>
                    <a:pt x="424" y="21600"/>
                    <a:pt x="1800" y="20880"/>
                  </a:cubicBezTo>
                  <a:cubicBezTo>
                    <a:pt x="3176" y="20160"/>
                    <a:pt x="5506" y="18720"/>
                    <a:pt x="7941" y="16560"/>
                  </a:cubicBezTo>
                  <a:cubicBezTo>
                    <a:pt x="10376" y="14400"/>
                    <a:pt x="12918" y="11520"/>
                    <a:pt x="15212" y="8640"/>
                  </a:cubicBezTo>
                  <a:cubicBezTo>
                    <a:pt x="17506" y="5760"/>
                    <a:pt x="19553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3" name="Line"/>
            <p:cNvSpPr/>
            <p:nvPr/>
          </p:nvSpPr>
          <p:spPr>
            <a:xfrm>
              <a:off x="1581150" y="5638535"/>
              <a:ext cx="127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4" name="Line"/>
            <p:cNvSpPr/>
            <p:nvPr/>
          </p:nvSpPr>
          <p:spPr>
            <a:xfrm>
              <a:off x="1593850" y="5752835"/>
              <a:ext cx="127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5" name="Line"/>
            <p:cNvSpPr/>
            <p:nvPr/>
          </p:nvSpPr>
          <p:spPr>
            <a:xfrm>
              <a:off x="2209800" y="5570096"/>
              <a:ext cx="63500" cy="309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6" fill="norm" stroke="1" extrusionOk="0">
                  <a:moveTo>
                    <a:pt x="0" y="768"/>
                  </a:moveTo>
                  <a:cubicBezTo>
                    <a:pt x="2160" y="192"/>
                    <a:pt x="4320" y="-384"/>
                    <a:pt x="6480" y="336"/>
                  </a:cubicBezTo>
                  <a:cubicBezTo>
                    <a:pt x="8640" y="1056"/>
                    <a:pt x="10800" y="3072"/>
                    <a:pt x="12240" y="6528"/>
                  </a:cubicBezTo>
                  <a:cubicBezTo>
                    <a:pt x="13680" y="9984"/>
                    <a:pt x="14400" y="14880"/>
                    <a:pt x="14760" y="17688"/>
                  </a:cubicBezTo>
                  <a:cubicBezTo>
                    <a:pt x="15120" y="20496"/>
                    <a:pt x="15120" y="21216"/>
                    <a:pt x="16200" y="21000"/>
                  </a:cubicBezTo>
                  <a:cubicBezTo>
                    <a:pt x="17280" y="20784"/>
                    <a:pt x="19440" y="19632"/>
                    <a:pt x="21600" y="18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6" name="Line"/>
            <p:cNvSpPr/>
            <p:nvPr/>
          </p:nvSpPr>
          <p:spPr>
            <a:xfrm>
              <a:off x="2229939" y="5581385"/>
              <a:ext cx="16401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16472" y="0"/>
                  </a:moveTo>
                  <a:cubicBezTo>
                    <a:pt x="12595" y="3600"/>
                    <a:pt x="8719" y="7200"/>
                    <a:pt x="5949" y="9853"/>
                  </a:cubicBezTo>
                  <a:cubicBezTo>
                    <a:pt x="3180" y="12505"/>
                    <a:pt x="1519" y="14211"/>
                    <a:pt x="688" y="15537"/>
                  </a:cubicBezTo>
                  <a:cubicBezTo>
                    <a:pt x="-143" y="16863"/>
                    <a:pt x="-143" y="17811"/>
                    <a:pt x="272" y="18663"/>
                  </a:cubicBezTo>
                  <a:cubicBezTo>
                    <a:pt x="688" y="19516"/>
                    <a:pt x="1519" y="20274"/>
                    <a:pt x="5119" y="20747"/>
                  </a:cubicBezTo>
                  <a:cubicBezTo>
                    <a:pt x="8719" y="21221"/>
                    <a:pt x="15088" y="21411"/>
                    <a:pt x="214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7" name="Line"/>
            <p:cNvSpPr/>
            <p:nvPr/>
          </p:nvSpPr>
          <p:spPr>
            <a:xfrm>
              <a:off x="2559049" y="5670285"/>
              <a:ext cx="952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8" name="Line"/>
            <p:cNvSpPr/>
            <p:nvPr/>
          </p:nvSpPr>
          <p:spPr>
            <a:xfrm>
              <a:off x="2508250" y="5790935"/>
              <a:ext cx="1333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9" name="Line"/>
            <p:cNvSpPr/>
            <p:nvPr/>
          </p:nvSpPr>
          <p:spPr>
            <a:xfrm>
              <a:off x="3202516" y="5530585"/>
              <a:ext cx="23285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709" y="0"/>
                  </a:moveTo>
                  <a:cubicBezTo>
                    <a:pt x="11782" y="4846"/>
                    <a:pt x="7855" y="9692"/>
                    <a:pt x="4909" y="13015"/>
                  </a:cubicBezTo>
                  <a:cubicBezTo>
                    <a:pt x="1964" y="16338"/>
                    <a:pt x="0" y="18138"/>
                    <a:pt x="0" y="19454"/>
                  </a:cubicBezTo>
                  <a:cubicBezTo>
                    <a:pt x="0" y="20769"/>
                    <a:pt x="1964" y="21600"/>
                    <a:pt x="5891" y="21600"/>
                  </a:cubicBezTo>
                  <a:cubicBezTo>
                    <a:pt x="9818" y="21600"/>
                    <a:pt x="15709" y="20769"/>
                    <a:pt x="21600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0" name="Line"/>
            <p:cNvSpPr/>
            <p:nvPr/>
          </p:nvSpPr>
          <p:spPr>
            <a:xfrm>
              <a:off x="3295650" y="5517885"/>
              <a:ext cx="69850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364" y="4667"/>
                    <a:pt x="11127" y="9333"/>
                    <a:pt x="7527" y="12933"/>
                  </a:cubicBezTo>
                  <a:cubicBezTo>
                    <a:pt x="3927" y="16533"/>
                    <a:pt x="1964" y="190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1" name="Line"/>
            <p:cNvSpPr/>
            <p:nvPr/>
          </p:nvSpPr>
          <p:spPr>
            <a:xfrm>
              <a:off x="3054349" y="5686341"/>
              <a:ext cx="34290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000" y="11918"/>
                    <a:pt x="8000" y="3818"/>
                    <a:pt x="11600" y="1118"/>
                  </a:cubicBezTo>
                  <a:cubicBezTo>
                    <a:pt x="15200" y="-1582"/>
                    <a:pt x="184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2" name="Line"/>
            <p:cNvSpPr/>
            <p:nvPr/>
          </p:nvSpPr>
          <p:spPr>
            <a:xfrm>
              <a:off x="3117850" y="5727435"/>
              <a:ext cx="3683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48" y="17100"/>
                    <a:pt x="7697" y="12600"/>
                    <a:pt x="11297" y="9000"/>
                  </a:cubicBezTo>
                  <a:cubicBezTo>
                    <a:pt x="14897" y="5400"/>
                    <a:pt x="18248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3" name="Line"/>
            <p:cNvSpPr/>
            <p:nvPr/>
          </p:nvSpPr>
          <p:spPr>
            <a:xfrm>
              <a:off x="3766461" y="5651055"/>
              <a:ext cx="265790" cy="221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322" fill="norm" stroke="1" extrusionOk="0">
                  <a:moveTo>
                    <a:pt x="1983" y="3074"/>
                  </a:moveTo>
                  <a:cubicBezTo>
                    <a:pt x="2155" y="1444"/>
                    <a:pt x="2326" y="-186"/>
                    <a:pt x="2326" y="18"/>
                  </a:cubicBezTo>
                  <a:cubicBezTo>
                    <a:pt x="2326" y="222"/>
                    <a:pt x="2155" y="2259"/>
                    <a:pt x="1726" y="5214"/>
                  </a:cubicBezTo>
                  <a:cubicBezTo>
                    <a:pt x="1297" y="8169"/>
                    <a:pt x="612" y="12040"/>
                    <a:pt x="269" y="14588"/>
                  </a:cubicBezTo>
                  <a:cubicBezTo>
                    <a:pt x="-74" y="17135"/>
                    <a:pt x="-74" y="18357"/>
                    <a:pt x="183" y="19376"/>
                  </a:cubicBezTo>
                  <a:cubicBezTo>
                    <a:pt x="440" y="20395"/>
                    <a:pt x="955" y="21210"/>
                    <a:pt x="1555" y="21312"/>
                  </a:cubicBezTo>
                  <a:cubicBezTo>
                    <a:pt x="2155" y="21414"/>
                    <a:pt x="2840" y="20803"/>
                    <a:pt x="3697" y="18969"/>
                  </a:cubicBezTo>
                  <a:cubicBezTo>
                    <a:pt x="4555" y="17135"/>
                    <a:pt x="5583" y="14078"/>
                    <a:pt x="6097" y="12652"/>
                  </a:cubicBezTo>
                  <a:cubicBezTo>
                    <a:pt x="6612" y="11225"/>
                    <a:pt x="6612" y="11429"/>
                    <a:pt x="6440" y="12244"/>
                  </a:cubicBezTo>
                  <a:cubicBezTo>
                    <a:pt x="6269" y="13059"/>
                    <a:pt x="5926" y="14486"/>
                    <a:pt x="6183" y="15301"/>
                  </a:cubicBezTo>
                  <a:cubicBezTo>
                    <a:pt x="6440" y="16116"/>
                    <a:pt x="7297" y="16320"/>
                    <a:pt x="8412" y="15606"/>
                  </a:cubicBezTo>
                  <a:cubicBezTo>
                    <a:pt x="9526" y="14893"/>
                    <a:pt x="10897" y="13263"/>
                    <a:pt x="11840" y="12040"/>
                  </a:cubicBezTo>
                  <a:cubicBezTo>
                    <a:pt x="12783" y="10818"/>
                    <a:pt x="13297" y="10003"/>
                    <a:pt x="13726" y="9086"/>
                  </a:cubicBezTo>
                  <a:cubicBezTo>
                    <a:pt x="14155" y="8169"/>
                    <a:pt x="14497" y="7150"/>
                    <a:pt x="14412" y="7150"/>
                  </a:cubicBezTo>
                  <a:cubicBezTo>
                    <a:pt x="14326" y="7150"/>
                    <a:pt x="13812" y="8169"/>
                    <a:pt x="13383" y="9799"/>
                  </a:cubicBezTo>
                  <a:cubicBezTo>
                    <a:pt x="12955" y="11429"/>
                    <a:pt x="12612" y="13671"/>
                    <a:pt x="12526" y="15403"/>
                  </a:cubicBezTo>
                  <a:cubicBezTo>
                    <a:pt x="12440" y="17135"/>
                    <a:pt x="12612" y="18357"/>
                    <a:pt x="12955" y="18561"/>
                  </a:cubicBezTo>
                  <a:cubicBezTo>
                    <a:pt x="13297" y="18765"/>
                    <a:pt x="13812" y="17950"/>
                    <a:pt x="14240" y="15912"/>
                  </a:cubicBezTo>
                  <a:cubicBezTo>
                    <a:pt x="14669" y="13874"/>
                    <a:pt x="15012" y="10614"/>
                    <a:pt x="15526" y="8372"/>
                  </a:cubicBezTo>
                  <a:cubicBezTo>
                    <a:pt x="16040" y="6131"/>
                    <a:pt x="16726" y="4908"/>
                    <a:pt x="17240" y="4908"/>
                  </a:cubicBezTo>
                  <a:cubicBezTo>
                    <a:pt x="17755" y="4908"/>
                    <a:pt x="18097" y="6131"/>
                    <a:pt x="18783" y="8678"/>
                  </a:cubicBezTo>
                  <a:cubicBezTo>
                    <a:pt x="19469" y="11225"/>
                    <a:pt x="20497" y="15097"/>
                    <a:pt x="21526" y="189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4" name="Line"/>
            <p:cNvSpPr/>
            <p:nvPr/>
          </p:nvSpPr>
          <p:spPr>
            <a:xfrm>
              <a:off x="4106142" y="5486135"/>
              <a:ext cx="103908" cy="33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487" fill="norm" stroke="1" extrusionOk="0">
                  <a:moveTo>
                    <a:pt x="6951" y="0"/>
                  </a:moveTo>
                  <a:cubicBezTo>
                    <a:pt x="6519" y="3965"/>
                    <a:pt x="6087" y="7929"/>
                    <a:pt x="5655" y="11073"/>
                  </a:cubicBezTo>
                  <a:cubicBezTo>
                    <a:pt x="5223" y="14218"/>
                    <a:pt x="4791" y="16542"/>
                    <a:pt x="3927" y="18251"/>
                  </a:cubicBezTo>
                  <a:cubicBezTo>
                    <a:pt x="3063" y="19959"/>
                    <a:pt x="1767" y="21053"/>
                    <a:pt x="903" y="21190"/>
                  </a:cubicBezTo>
                  <a:cubicBezTo>
                    <a:pt x="39" y="21327"/>
                    <a:pt x="-393" y="20506"/>
                    <a:pt x="471" y="18866"/>
                  </a:cubicBezTo>
                  <a:cubicBezTo>
                    <a:pt x="1335" y="17225"/>
                    <a:pt x="3495" y="14765"/>
                    <a:pt x="5439" y="13261"/>
                  </a:cubicBezTo>
                  <a:cubicBezTo>
                    <a:pt x="7383" y="11757"/>
                    <a:pt x="9111" y="11210"/>
                    <a:pt x="10623" y="11210"/>
                  </a:cubicBezTo>
                  <a:cubicBezTo>
                    <a:pt x="12135" y="11210"/>
                    <a:pt x="13431" y="11757"/>
                    <a:pt x="14079" y="12372"/>
                  </a:cubicBezTo>
                  <a:cubicBezTo>
                    <a:pt x="14727" y="12987"/>
                    <a:pt x="14727" y="13671"/>
                    <a:pt x="12783" y="14765"/>
                  </a:cubicBezTo>
                  <a:cubicBezTo>
                    <a:pt x="10839" y="15858"/>
                    <a:pt x="6951" y="17362"/>
                    <a:pt x="4575" y="18524"/>
                  </a:cubicBezTo>
                  <a:cubicBezTo>
                    <a:pt x="2199" y="19686"/>
                    <a:pt x="1335" y="20506"/>
                    <a:pt x="1983" y="20985"/>
                  </a:cubicBezTo>
                  <a:cubicBezTo>
                    <a:pt x="2631" y="21463"/>
                    <a:pt x="4791" y="21600"/>
                    <a:pt x="8247" y="21395"/>
                  </a:cubicBezTo>
                  <a:cubicBezTo>
                    <a:pt x="11703" y="21190"/>
                    <a:pt x="16455" y="20643"/>
                    <a:pt x="21207" y="200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5" name="Line"/>
            <p:cNvSpPr/>
            <p:nvPr/>
          </p:nvSpPr>
          <p:spPr>
            <a:xfrm>
              <a:off x="4255226" y="5674518"/>
              <a:ext cx="88175" cy="11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192" fill="norm" stroke="1" extrusionOk="0">
                  <a:moveTo>
                    <a:pt x="2910" y="408"/>
                  </a:moveTo>
                  <a:cubicBezTo>
                    <a:pt x="2910" y="2853"/>
                    <a:pt x="2910" y="5298"/>
                    <a:pt x="2395" y="9170"/>
                  </a:cubicBezTo>
                  <a:cubicBezTo>
                    <a:pt x="1881" y="13042"/>
                    <a:pt x="853" y="18340"/>
                    <a:pt x="338" y="19970"/>
                  </a:cubicBezTo>
                  <a:cubicBezTo>
                    <a:pt x="-176" y="21600"/>
                    <a:pt x="-176" y="19562"/>
                    <a:pt x="853" y="16302"/>
                  </a:cubicBezTo>
                  <a:cubicBezTo>
                    <a:pt x="1881" y="13042"/>
                    <a:pt x="3938" y="8558"/>
                    <a:pt x="5738" y="5298"/>
                  </a:cubicBezTo>
                  <a:cubicBezTo>
                    <a:pt x="7538" y="2038"/>
                    <a:pt x="9081" y="0"/>
                    <a:pt x="11138" y="0"/>
                  </a:cubicBezTo>
                  <a:cubicBezTo>
                    <a:pt x="13195" y="0"/>
                    <a:pt x="15767" y="2038"/>
                    <a:pt x="17567" y="5909"/>
                  </a:cubicBezTo>
                  <a:cubicBezTo>
                    <a:pt x="19367" y="9781"/>
                    <a:pt x="20395" y="15487"/>
                    <a:pt x="21424" y="21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6" name="Line"/>
            <p:cNvSpPr/>
            <p:nvPr/>
          </p:nvSpPr>
          <p:spPr>
            <a:xfrm>
              <a:off x="4417483" y="5676635"/>
              <a:ext cx="72492" cy="107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184" fill="norm" stroke="1" extrusionOk="0">
                  <a:moveTo>
                    <a:pt x="11726" y="0"/>
                  </a:moveTo>
                  <a:cubicBezTo>
                    <a:pt x="8640" y="1246"/>
                    <a:pt x="5554" y="2492"/>
                    <a:pt x="3394" y="5192"/>
                  </a:cubicBezTo>
                  <a:cubicBezTo>
                    <a:pt x="1234" y="7892"/>
                    <a:pt x="0" y="12046"/>
                    <a:pt x="0" y="15162"/>
                  </a:cubicBezTo>
                  <a:cubicBezTo>
                    <a:pt x="0" y="18277"/>
                    <a:pt x="1234" y="20354"/>
                    <a:pt x="4629" y="20977"/>
                  </a:cubicBezTo>
                  <a:cubicBezTo>
                    <a:pt x="8023" y="21600"/>
                    <a:pt x="13577" y="20769"/>
                    <a:pt x="16971" y="19108"/>
                  </a:cubicBezTo>
                  <a:cubicBezTo>
                    <a:pt x="20366" y="17446"/>
                    <a:pt x="21600" y="14954"/>
                    <a:pt x="20983" y="11838"/>
                  </a:cubicBezTo>
                  <a:cubicBezTo>
                    <a:pt x="20366" y="8723"/>
                    <a:pt x="17897" y="4985"/>
                    <a:pt x="14811" y="3115"/>
                  </a:cubicBezTo>
                  <a:cubicBezTo>
                    <a:pt x="11726" y="1246"/>
                    <a:pt x="8023" y="1246"/>
                    <a:pt x="7406" y="1869"/>
                  </a:cubicBezTo>
                  <a:cubicBezTo>
                    <a:pt x="6789" y="2492"/>
                    <a:pt x="9257" y="3738"/>
                    <a:pt x="11726" y="49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7" name="Line"/>
            <p:cNvSpPr/>
            <p:nvPr/>
          </p:nvSpPr>
          <p:spPr>
            <a:xfrm>
              <a:off x="4544337" y="5676635"/>
              <a:ext cx="207269" cy="132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447" fill="norm" stroke="1" extrusionOk="0">
                  <a:moveTo>
                    <a:pt x="231" y="0"/>
                  </a:moveTo>
                  <a:cubicBezTo>
                    <a:pt x="15" y="3429"/>
                    <a:pt x="-201" y="6857"/>
                    <a:pt x="339" y="9943"/>
                  </a:cubicBezTo>
                  <a:cubicBezTo>
                    <a:pt x="879" y="13029"/>
                    <a:pt x="2175" y="15771"/>
                    <a:pt x="3471" y="17829"/>
                  </a:cubicBezTo>
                  <a:cubicBezTo>
                    <a:pt x="4767" y="19886"/>
                    <a:pt x="6063" y="21257"/>
                    <a:pt x="7143" y="21429"/>
                  </a:cubicBezTo>
                  <a:cubicBezTo>
                    <a:pt x="8223" y="21600"/>
                    <a:pt x="9087" y="20571"/>
                    <a:pt x="9627" y="19200"/>
                  </a:cubicBezTo>
                  <a:cubicBezTo>
                    <a:pt x="10167" y="17829"/>
                    <a:pt x="10383" y="16114"/>
                    <a:pt x="10491" y="14400"/>
                  </a:cubicBezTo>
                  <a:cubicBezTo>
                    <a:pt x="10599" y="12686"/>
                    <a:pt x="10599" y="10971"/>
                    <a:pt x="10923" y="10800"/>
                  </a:cubicBezTo>
                  <a:cubicBezTo>
                    <a:pt x="11247" y="10629"/>
                    <a:pt x="11895" y="12000"/>
                    <a:pt x="12651" y="13200"/>
                  </a:cubicBezTo>
                  <a:cubicBezTo>
                    <a:pt x="13407" y="14400"/>
                    <a:pt x="14271" y="15429"/>
                    <a:pt x="15783" y="15429"/>
                  </a:cubicBezTo>
                  <a:cubicBezTo>
                    <a:pt x="17295" y="15429"/>
                    <a:pt x="19455" y="14400"/>
                    <a:pt x="20427" y="11657"/>
                  </a:cubicBezTo>
                  <a:cubicBezTo>
                    <a:pt x="21399" y="8914"/>
                    <a:pt x="21183" y="4457"/>
                    <a:pt x="2096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8" name="Line"/>
            <p:cNvSpPr/>
            <p:nvPr/>
          </p:nvSpPr>
          <p:spPr>
            <a:xfrm>
              <a:off x="4822565" y="5657585"/>
              <a:ext cx="130436" cy="133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305" fill="norm" stroke="1" extrusionOk="0">
                  <a:moveTo>
                    <a:pt x="1611" y="0"/>
                  </a:moveTo>
                  <a:cubicBezTo>
                    <a:pt x="1611" y="6075"/>
                    <a:pt x="1611" y="12150"/>
                    <a:pt x="1263" y="16031"/>
                  </a:cubicBezTo>
                  <a:cubicBezTo>
                    <a:pt x="914" y="19912"/>
                    <a:pt x="217" y="21600"/>
                    <a:pt x="43" y="21262"/>
                  </a:cubicBezTo>
                  <a:cubicBezTo>
                    <a:pt x="-131" y="20925"/>
                    <a:pt x="217" y="18563"/>
                    <a:pt x="1263" y="15525"/>
                  </a:cubicBezTo>
                  <a:cubicBezTo>
                    <a:pt x="2308" y="12487"/>
                    <a:pt x="4050" y="8775"/>
                    <a:pt x="5617" y="6075"/>
                  </a:cubicBezTo>
                  <a:cubicBezTo>
                    <a:pt x="7185" y="3375"/>
                    <a:pt x="8579" y="1687"/>
                    <a:pt x="10669" y="2025"/>
                  </a:cubicBezTo>
                  <a:cubicBezTo>
                    <a:pt x="12759" y="2362"/>
                    <a:pt x="15546" y="4725"/>
                    <a:pt x="17463" y="7931"/>
                  </a:cubicBezTo>
                  <a:cubicBezTo>
                    <a:pt x="19379" y="11137"/>
                    <a:pt x="20424" y="15187"/>
                    <a:pt x="21469" y="19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9" name="Line"/>
            <p:cNvSpPr/>
            <p:nvPr/>
          </p:nvSpPr>
          <p:spPr>
            <a:xfrm>
              <a:off x="5370878" y="5643635"/>
              <a:ext cx="135239" cy="395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339" fill="norm" stroke="1" extrusionOk="0">
                  <a:moveTo>
                    <a:pt x="2153" y="6582"/>
                  </a:moveTo>
                  <a:cubicBezTo>
                    <a:pt x="3135" y="10468"/>
                    <a:pt x="4117" y="14353"/>
                    <a:pt x="4444" y="16639"/>
                  </a:cubicBezTo>
                  <a:cubicBezTo>
                    <a:pt x="4771" y="18925"/>
                    <a:pt x="4444" y="19610"/>
                    <a:pt x="3789" y="20239"/>
                  </a:cubicBezTo>
                  <a:cubicBezTo>
                    <a:pt x="3135" y="20868"/>
                    <a:pt x="2153" y="21439"/>
                    <a:pt x="1335" y="21325"/>
                  </a:cubicBezTo>
                  <a:cubicBezTo>
                    <a:pt x="517" y="21210"/>
                    <a:pt x="-138" y="20410"/>
                    <a:pt x="26" y="17953"/>
                  </a:cubicBezTo>
                  <a:cubicBezTo>
                    <a:pt x="189" y="15496"/>
                    <a:pt x="1171" y="11382"/>
                    <a:pt x="2317" y="8468"/>
                  </a:cubicBezTo>
                  <a:cubicBezTo>
                    <a:pt x="3462" y="5553"/>
                    <a:pt x="4771" y="3839"/>
                    <a:pt x="5917" y="2639"/>
                  </a:cubicBezTo>
                  <a:cubicBezTo>
                    <a:pt x="7062" y="1439"/>
                    <a:pt x="8044" y="753"/>
                    <a:pt x="9353" y="353"/>
                  </a:cubicBezTo>
                  <a:cubicBezTo>
                    <a:pt x="10662" y="-47"/>
                    <a:pt x="12298" y="-161"/>
                    <a:pt x="14262" y="296"/>
                  </a:cubicBezTo>
                  <a:cubicBezTo>
                    <a:pt x="16226" y="753"/>
                    <a:pt x="18517" y="1782"/>
                    <a:pt x="19826" y="2925"/>
                  </a:cubicBezTo>
                  <a:cubicBezTo>
                    <a:pt x="21135" y="4068"/>
                    <a:pt x="21462" y="5325"/>
                    <a:pt x="19662" y="6353"/>
                  </a:cubicBezTo>
                  <a:cubicBezTo>
                    <a:pt x="17862" y="7382"/>
                    <a:pt x="13935" y="8182"/>
                    <a:pt x="10989" y="8525"/>
                  </a:cubicBezTo>
                  <a:cubicBezTo>
                    <a:pt x="8044" y="8868"/>
                    <a:pt x="6080" y="8753"/>
                    <a:pt x="5589" y="8296"/>
                  </a:cubicBezTo>
                  <a:cubicBezTo>
                    <a:pt x="5098" y="7839"/>
                    <a:pt x="6080" y="7039"/>
                    <a:pt x="7062" y="62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0" name="Line"/>
            <p:cNvSpPr/>
            <p:nvPr/>
          </p:nvSpPr>
          <p:spPr>
            <a:xfrm>
              <a:off x="5518655" y="5668567"/>
              <a:ext cx="139195" cy="135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205" fill="norm" stroke="1" extrusionOk="0">
                  <a:moveTo>
                    <a:pt x="18577" y="10239"/>
                  </a:moveTo>
                  <a:cubicBezTo>
                    <a:pt x="18577" y="8577"/>
                    <a:pt x="18577" y="6916"/>
                    <a:pt x="18413" y="5254"/>
                  </a:cubicBezTo>
                  <a:cubicBezTo>
                    <a:pt x="18249" y="3593"/>
                    <a:pt x="17922" y="1931"/>
                    <a:pt x="16122" y="934"/>
                  </a:cubicBezTo>
                  <a:cubicBezTo>
                    <a:pt x="14322" y="-63"/>
                    <a:pt x="11049" y="-395"/>
                    <a:pt x="8267" y="602"/>
                  </a:cubicBezTo>
                  <a:cubicBezTo>
                    <a:pt x="5486" y="1599"/>
                    <a:pt x="3195" y="3925"/>
                    <a:pt x="1886" y="5919"/>
                  </a:cubicBezTo>
                  <a:cubicBezTo>
                    <a:pt x="577" y="7913"/>
                    <a:pt x="249" y="9574"/>
                    <a:pt x="86" y="11236"/>
                  </a:cubicBezTo>
                  <a:cubicBezTo>
                    <a:pt x="-78" y="12897"/>
                    <a:pt x="-78" y="14559"/>
                    <a:pt x="740" y="15556"/>
                  </a:cubicBezTo>
                  <a:cubicBezTo>
                    <a:pt x="1558" y="16553"/>
                    <a:pt x="3195" y="16885"/>
                    <a:pt x="6795" y="17716"/>
                  </a:cubicBezTo>
                  <a:cubicBezTo>
                    <a:pt x="10395" y="18547"/>
                    <a:pt x="15958" y="19876"/>
                    <a:pt x="21522" y="212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1" name="Line"/>
            <p:cNvSpPr/>
            <p:nvPr/>
          </p:nvSpPr>
          <p:spPr>
            <a:xfrm>
              <a:off x="5683250" y="5655589"/>
              <a:ext cx="146050" cy="150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3" fill="norm" stroke="1" extrusionOk="0">
                  <a:moveTo>
                    <a:pt x="0" y="4783"/>
                  </a:moveTo>
                  <a:cubicBezTo>
                    <a:pt x="939" y="3583"/>
                    <a:pt x="1878" y="2383"/>
                    <a:pt x="3130" y="2233"/>
                  </a:cubicBezTo>
                  <a:cubicBezTo>
                    <a:pt x="4383" y="2083"/>
                    <a:pt x="5948" y="2983"/>
                    <a:pt x="7513" y="5083"/>
                  </a:cubicBezTo>
                  <a:cubicBezTo>
                    <a:pt x="9078" y="7183"/>
                    <a:pt x="10643" y="10483"/>
                    <a:pt x="11583" y="12883"/>
                  </a:cubicBezTo>
                  <a:cubicBezTo>
                    <a:pt x="12522" y="15283"/>
                    <a:pt x="12835" y="16783"/>
                    <a:pt x="12835" y="18283"/>
                  </a:cubicBezTo>
                  <a:cubicBezTo>
                    <a:pt x="12835" y="19783"/>
                    <a:pt x="12522" y="21283"/>
                    <a:pt x="11739" y="21283"/>
                  </a:cubicBezTo>
                  <a:cubicBezTo>
                    <a:pt x="10957" y="21283"/>
                    <a:pt x="9704" y="19783"/>
                    <a:pt x="8922" y="17083"/>
                  </a:cubicBezTo>
                  <a:cubicBezTo>
                    <a:pt x="8139" y="14383"/>
                    <a:pt x="7826" y="10483"/>
                    <a:pt x="8765" y="7333"/>
                  </a:cubicBezTo>
                  <a:cubicBezTo>
                    <a:pt x="9704" y="4183"/>
                    <a:pt x="11896" y="1783"/>
                    <a:pt x="14243" y="733"/>
                  </a:cubicBezTo>
                  <a:cubicBezTo>
                    <a:pt x="16591" y="-317"/>
                    <a:pt x="19096" y="-17"/>
                    <a:pt x="21600" y="2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2" name="Line"/>
            <p:cNvSpPr/>
            <p:nvPr/>
          </p:nvSpPr>
          <p:spPr>
            <a:xfrm>
              <a:off x="5861050" y="5650715"/>
              <a:ext cx="133350" cy="13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9" fill="norm" stroke="1" extrusionOk="0">
                  <a:moveTo>
                    <a:pt x="15429" y="7935"/>
                  </a:moveTo>
                  <a:cubicBezTo>
                    <a:pt x="15429" y="6298"/>
                    <a:pt x="15429" y="4662"/>
                    <a:pt x="14914" y="3189"/>
                  </a:cubicBezTo>
                  <a:cubicBezTo>
                    <a:pt x="14400" y="1717"/>
                    <a:pt x="13371" y="408"/>
                    <a:pt x="12000" y="80"/>
                  </a:cubicBezTo>
                  <a:cubicBezTo>
                    <a:pt x="10629" y="-247"/>
                    <a:pt x="8914" y="408"/>
                    <a:pt x="6857" y="2371"/>
                  </a:cubicBezTo>
                  <a:cubicBezTo>
                    <a:pt x="4800" y="4335"/>
                    <a:pt x="2400" y="7608"/>
                    <a:pt x="1200" y="10062"/>
                  </a:cubicBezTo>
                  <a:cubicBezTo>
                    <a:pt x="0" y="12517"/>
                    <a:pt x="0" y="14153"/>
                    <a:pt x="0" y="15789"/>
                  </a:cubicBezTo>
                  <a:cubicBezTo>
                    <a:pt x="0" y="17426"/>
                    <a:pt x="0" y="19062"/>
                    <a:pt x="857" y="20044"/>
                  </a:cubicBezTo>
                  <a:cubicBezTo>
                    <a:pt x="1714" y="21026"/>
                    <a:pt x="3429" y="21353"/>
                    <a:pt x="4971" y="21026"/>
                  </a:cubicBezTo>
                  <a:cubicBezTo>
                    <a:pt x="6514" y="20698"/>
                    <a:pt x="7886" y="19717"/>
                    <a:pt x="9429" y="18408"/>
                  </a:cubicBezTo>
                  <a:cubicBezTo>
                    <a:pt x="10971" y="17098"/>
                    <a:pt x="12686" y="15462"/>
                    <a:pt x="14057" y="15298"/>
                  </a:cubicBezTo>
                  <a:cubicBezTo>
                    <a:pt x="15429" y="15135"/>
                    <a:pt x="16457" y="16444"/>
                    <a:pt x="17657" y="16608"/>
                  </a:cubicBezTo>
                  <a:cubicBezTo>
                    <a:pt x="18857" y="16771"/>
                    <a:pt x="20229" y="15789"/>
                    <a:pt x="21600" y="148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3" name="Line"/>
            <p:cNvSpPr/>
            <p:nvPr/>
          </p:nvSpPr>
          <p:spPr>
            <a:xfrm>
              <a:off x="6019800" y="5668168"/>
              <a:ext cx="180245" cy="91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600" fill="norm" stroke="1" extrusionOk="0">
                  <a:moveTo>
                    <a:pt x="0" y="5023"/>
                  </a:moveTo>
                  <a:cubicBezTo>
                    <a:pt x="502" y="2512"/>
                    <a:pt x="1005" y="0"/>
                    <a:pt x="1633" y="0"/>
                  </a:cubicBezTo>
                  <a:cubicBezTo>
                    <a:pt x="2260" y="0"/>
                    <a:pt x="3014" y="2512"/>
                    <a:pt x="3391" y="5526"/>
                  </a:cubicBezTo>
                  <a:cubicBezTo>
                    <a:pt x="3767" y="8540"/>
                    <a:pt x="3767" y="12056"/>
                    <a:pt x="3767" y="15321"/>
                  </a:cubicBezTo>
                  <a:cubicBezTo>
                    <a:pt x="3767" y="18586"/>
                    <a:pt x="3767" y="21600"/>
                    <a:pt x="3893" y="21600"/>
                  </a:cubicBezTo>
                  <a:cubicBezTo>
                    <a:pt x="4019" y="21600"/>
                    <a:pt x="4270" y="18586"/>
                    <a:pt x="4772" y="15823"/>
                  </a:cubicBezTo>
                  <a:cubicBezTo>
                    <a:pt x="5274" y="13060"/>
                    <a:pt x="6028" y="10549"/>
                    <a:pt x="6781" y="8288"/>
                  </a:cubicBezTo>
                  <a:cubicBezTo>
                    <a:pt x="7535" y="6028"/>
                    <a:pt x="8288" y="4019"/>
                    <a:pt x="8791" y="4521"/>
                  </a:cubicBezTo>
                  <a:cubicBezTo>
                    <a:pt x="9293" y="5023"/>
                    <a:pt x="9544" y="8037"/>
                    <a:pt x="9670" y="10800"/>
                  </a:cubicBezTo>
                  <a:cubicBezTo>
                    <a:pt x="9795" y="13563"/>
                    <a:pt x="9795" y="16074"/>
                    <a:pt x="10298" y="16326"/>
                  </a:cubicBezTo>
                  <a:cubicBezTo>
                    <a:pt x="10800" y="16577"/>
                    <a:pt x="11805" y="14567"/>
                    <a:pt x="12684" y="12558"/>
                  </a:cubicBezTo>
                  <a:cubicBezTo>
                    <a:pt x="13563" y="10549"/>
                    <a:pt x="14316" y="8540"/>
                    <a:pt x="15195" y="6530"/>
                  </a:cubicBezTo>
                  <a:cubicBezTo>
                    <a:pt x="16074" y="4521"/>
                    <a:pt x="17079" y="2512"/>
                    <a:pt x="18209" y="1758"/>
                  </a:cubicBezTo>
                  <a:cubicBezTo>
                    <a:pt x="19340" y="1005"/>
                    <a:pt x="20595" y="1507"/>
                    <a:pt x="21098" y="5023"/>
                  </a:cubicBezTo>
                  <a:cubicBezTo>
                    <a:pt x="21600" y="8540"/>
                    <a:pt x="21349" y="15070"/>
                    <a:pt x="2109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4" name="Line"/>
            <p:cNvSpPr/>
            <p:nvPr/>
          </p:nvSpPr>
          <p:spPr>
            <a:xfrm>
              <a:off x="6210300" y="5639858"/>
              <a:ext cx="133350" cy="201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21600" y="3234"/>
                  </a:moveTo>
                  <a:cubicBezTo>
                    <a:pt x="21257" y="2109"/>
                    <a:pt x="20914" y="984"/>
                    <a:pt x="19714" y="422"/>
                  </a:cubicBezTo>
                  <a:cubicBezTo>
                    <a:pt x="18514" y="-141"/>
                    <a:pt x="16457" y="-141"/>
                    <a:pt x="14571" y="422"/>
                  </a:cubicBezTo>
                  <a:cubicBezTo>
                    <a:pt x="12686" y="984"/>
                    <a:pt x="10971" y="2109"/>
                    <a:pt x="10629" y="3797"/>
                  </a:cubicBezTo>
                  <a:cubicBezTo>
                    <a:pt x="10286" y="5484"/>
                    <a:pt x="11314" y="7734"/>
                    <a:pt x="12857" y="10096"/>
                  </a:cubicBezTo>
                  <a:cubicBezTo>
                    <a:pt x="14400" y="12459"/>
                    <a:pt x="16457" y="14934"/>
                    <a:pt x="16800" y="16509"/>
                  </a:cubicBezTo>
                  <a:cubicBezTo>
                    <a:pt x="17143" y="18084"/>
                    <a:pt x="15771" y="18759"/>
                    <a:pt x="12686" y="19434"/>
                  </a:cubicBezTo>
                  <a:cubicBezTo>
                    <a:pt x="9600" y="20109"/>
                    <a:pt x="4800" y="20784"/>
                    <a:pt x="0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5" name="Line"/>
            <p:cNvSpPr/>
            <p:nvPr/>
          </p:nvSpPr>
          <p:spPr>
            <a:xfrm>
              <a:off x="309638" y="6341839"/>
              <a:ext cx="137170" cy="381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5" h="21287" fill="norm" stroke="1" extrusionOk="0">
                  <a:moveTo>
                    <a:pt x="13568" y="86"/>
                  </a:moveTo>
                  <a:cubicBezTo>
                    <a:pt x="11980" y="-32"/>
                    <a:pt x="10392" y="-150"/>
                    <a:pt x="7850" y="617"/>
                  </a:cubicBezTo>
                  <a:cubicBezTo>
                    <a:pt x="5309" y="1384"/>
                    <a:pt x="1815" y="3037"/>
                    <a:pt x="545" y="4630"/>
                  </a:cubicBezTo>
                  <a:cubicBezTo>
                    <a:pt x="-726" y="6224"/>
                    <a:pt x="227" y="7758"/>
                    <a:pt x="3403" y="9470"/>
                  </a:cubicBezTo>
                  <a:cubicBezTo>
                    <a:pt x="6580" y="11181"/>
                    <a:pt x="11980" y="13070"/>
                    <a:pt x="15156" y="14368"/>
                  </a:cubicBezTo>
                  <a:cubicBezTo>
                    <a:pt x="18333" y="15666"/>
                    <a:pt x="19286" y="16375"/>
                    <a:pt x="19921" y="17083"/>
                  </a:cubicBezTo>
                  <a:cubicBezTo>
                    <a:pt x="20556" y="17791"/>
                    <a:pt x="20874" y="18499"/>
                    <a:pt x="20239" y="19148"/>
                  </a:cubicBezTo>
                  <a:cubicBezTo>
                    <a:pt x="19603" y="19798"/>
                    <a:pt x="18015" y="20388"/>
                    <a:pt x="15950" y="20801"/>
                  </a:cubicBezTo>
                  <a:cubicBezTo>
                    <a:pt x="13886" y="21214"/>
                    <a:pt x="11345" y="21450"/>
                    <a:pt x="9915" y="21155"/>
                  </a:cubicBezTo>
                  <a:cubicBezTo>
                    <a:pt x="8486" y="20860"/>
                    <a:pt x="8168" y="20034"/>
                    <a:pt x="7850" y="19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6" name="Line"/>
            <p:cNvSpPr/>
            <p:nvPr/>
          </p:nvSpPr>
          <p:spPr>
            <a:xfrm>
              <a:off x="520700" y="6584685"/>
              <a:ext cx="317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7" name="Line"/>
            <p:cNvSpPr/>
            <p:nvPr/>
          </p:nvSpPr>
          <p:spPr>
            <a:xfrm>
              <a:off x="559593" y="6400535"/>
              <a:ext cx="253207" cy="31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77" fill="norm" stroke="1" extrusionOk="0">
                  <a:moveTo>
                    <a:pt x="1552" y="0"/>
                  </a:moveTo>
                  <a:cubicBezTo>
                    <a:pt x="1012" y="3044"/>
                    <a:pt x="472" y="6089"/>
                    <a:pt x="202" y="9350"/>
                  </a:cubicBezTo>
                  <a:cubicBezTo>
                    <a:pt x="-68" y="12612"/>
                    <a:pt x="-68" y="16091"/>
                    <a:pt x="202" y="18266"/>
                  </a:cubicBezTo>
                  <a:cubicBezTo>
                    <a:pt x="472" y="20440"/>
                    <a:pt x="1012" y="21310"/>
                    <a:pt x="1552" y="21455"/>
                  </a:cubicBezTo>
                  <a:cubicBezTo>
                    <a:pt x="2092" y="21600"/>
                    <a:pt x="2632" y="21020"/>
                    <a:pt x="2992" y="19788"/>
                  </a:cubicBezTo>
                  <a:cubicBezTo>
                    <a:pt x="3352" y="18556"/>
                    <a:pt x="3532" y="16671"/>
                    <a:pt x="3352" y="15366"/>
                  </a:cubicBezTo>
                  <a:cubicBezTo>
                    <a:pt x="3172" y="14062"/>
                    <a:pt x="2632" y="13337"/>
                    <a:pt x="1912" y="12685"/>
                  </a:cubicBezTo>
                  <a:cubicBezTo>
                    <a:pt x="1192" y="12032"/>
                    <a:pt x="292" y="11452"/>
                    <a:pt x="292" y="11090"/>
                  </a:cubicBezTo>
                  <a:cubicBezTo>
                    <a:pt x="292" y="10728"/>
                    <a:pt x="1192" y="10583"/>
                    <a:pt x="2722" y="10438"/>
                  </a:cubicBezTo>
                  <a:cubicBezTo>
                    <a:pt x="4252" y="10293"/>
                    <a:pt x="6412" y="10148"/>
                    <a:pt x="7942" y="10075"/>
                  </a:cubicBezTo>
                  <a:cubicBezTo>
                    <a:pt x="9472" y="10003"/>
                    <a:pt x="10372" y="10003"/>
                    <a:pt x="11092" y="10293"/>
                  </a:cubicBezTo>
                  <a:cubicBezTo>
                    <a:pt x="11812" y="10583"/>
                    <a:pt x="12352" y="11162"/>
                    <a:pt x="12982" y="11235"/>
                  </a:cubicBezTo>
                  <a:cubicBezTo>
                    <a:pt x="13612" y="11307"/>
                    <a:pt x="14332" y="10872"/>
                    <a:pt x="14872" y="10148"/>
                  </a:cubicBezTo>
                  <a:cubicBezTo>
                    <a:pt x="15412" y="9423"/>
                    <a:pt x="15772" y="8408"/>
                    <a:pt x="15502" y="7901"/>
                  </a:cubicBezTo>
                  <a:cubicBezTo>
                    <a:pt x="15232" y="7393"/>
                    <a:pt x="14332" y="7393"/>
                    <a:pt x="13162" y="8046"/>
                  </a:cubicBezTo>
                  <a:cubicBezTo>
                    <a:pt x="11992" y="8698"/>
                    <a:pt x="10552" y="10003"/>
                    <a:pt x="10012" y="11380"/>
                  </a:cubicBezTo>
                  <a:cubicBezTo>
                    <a:pt x="9472" y="12757"/>
                    <a:pt x="9832" y="14207"/>
                    <a:pt x="10912" y="15294"/>
                  </a:cubicBezTo>
                  <a:cubicBezTo>
                    <a:pt x="11992" y="16381"/>
                    <a:pt x="13792" y="17106"/>
                    <a:pt x="15682" y="17179"/>
                  </a:cubicBezTo>
                  <a:cubicBezTo>
                    <a:pt x="17572" y="17251"/>
                    <a:pt x="19552" y="16671"/>
                    <a:pt x="21532" y="16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8" name="Line"/>
            <p:cNvSpPr/>
            <p:nvPr/>
          </p:nvSpPr>
          <p:spPr>
            <a:xfrm>
              <a:off x="813441" y="6515784"/>
              <a:ext cx="138019" cy="366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486" fill="norm" stroke="1" extrusionOk="0">
                  <a:moveTo>
                    <a:pt x="6774" y="3296"/>
                  </a:moveTo>
                  <a:cubicBezTo>
                    <a:pt x="5137" y="6896"/>
                    <a:pt x="3501" y="10496"/>
                    <a:pt x="2356" y="13289"/>
                  </a:cubicBezTo>
                  <a:cubicBezTo>
                    <a:pt x="1210" y="16082"/>
                    <a:pt x="556" y="18068"/>
                    <a:pt x="228" y="19434"/>
                  </a:cubicBezTo>
                  <a:cubicBezTo>
                    <a:pt x="-99" y="20799"/>
                    <a:pt x="-99" y="21544"/>
                    <a:pt x="392" y="21482"/>
                  </a:cubicBezTo>
                  <a:cubicBezTo>
                    <a:pt x="883" y="21420"/>
                    <a:pt x="1865" y="20551"/>
                    <a:pt x="2846" y="18254"/>
                  </a:cubicBezTo>
                  <a:cubicBezTo>
                    <a:pt x="3828" y="15958"/>
                    <a:pt x="4810" y="12234"/>
                    <a:pt x="6119" y="9068"/>
                  </a:cubicBezTo>
                  <a:cubicBezTo>
                    <a:pt x="7428" y="5903"/>
                    <a:pt x="9065" y="3296"/>
                    <a:pt x="10537" y="1806"/>
                  </a:cubicBezTo>
                  <a:cubicBezTo>
                    <a:pt x="12010" y="316"/>
                    <a:pt x="13319" y="-56"/>
                    <a:pt x="14792" y="6"/>
                  </a:cubicBezTo>
                  <a:cubicBezTo>
                    <a:pt x="16265" y="68"/>
                    <a:pt x="17901" y="565"/>
                    <a:pt x="19046" y="1434"/>
                  </a:cubicBezTo>
                  <a:cubicBezTo>
                    <a:pt x="20192" y="2303"/>
                    <a:pt x="20846" y="3544"/>
                    <a:pt x="21174" y="4475"/>
                  </a:cubicBezTo>
                  <a:cubicBezTo>
                    <a:pt x="21501" y="5406"/>
                    <a:pt x="21501" y="6027"/>
                    <a:pt x="19701" y="6647"/>
                  </a:cubicBezTo>
                  <a:cubicBezTo>
                    <a:pt x="17901" y="7268"/>
                    <a:pt x="14301" y="7889"/>
                    <a:pt x="11846" y="7951"/>
                  </a:cubicBezTo>
                  <a:cubicBezTo>
                    <a:pt x="9392" y="8013"/>
                    <a:pt x="8083" y="7516"/>
                    <a:pt x="6774" y="7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9" name="Line"/>
            <p:cNvSpPr/>
            <p:nvPr/>
          </p:nvSpPr>
          <p:spPr>
            <a:xfrm>
              <a:off x="1149350" y="6324335"/>
              <a:ext cx="50800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3600"/>
                    <a:pt x="10800" y="7200"/>
                    <a:pt x="7200" y="10800"/>
                  </a:cubicBezTo>
                  <a:cubicBezTo>
                    <a:pt x="3600" y="14400"/>
                    <a:pt x="1800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0" name="Line"/>
            <p:cNvSpPr/>
            <p:nvPr/>
          </p:nvSpPr>
          <p:spPr>
            <a:xfrm>
              <a:off x="406400" y="6748562"/>
              <a:ext cx="742950" cy="45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5" fill="norm" stroke="1" extrusionOk="0">
                  <a:moveTo>
                    <a:pt x="0" y="21185"/>
                  </a:moveTo>
                  <a:cubicBezTo>
                    <a:pt x="677" y="18240"/>
                    <a:pt x="1354" y="15294"/>
                    <a:pt x="2708" y="12840"/>
                  </a:cubicBezTo>
                  <a:cubicBezTo>
                    <a:pt x="4062" y="10385"/>
                    <a:pt x="6092" y="8421"/>
                    <a:pt x="8277" y="5967"/>
                  </a:cubicBezTo>
                  <a:cubicBezTo>
                    <a:pt x="10462" y="3512"/>
                    <a:pt x="12800" y="567"/>
                    <a:pt x="15046" y="76"/>
                  </a:cubicBezTo>
                  <a:cubicBezTo>
                    <a:pt x="17292" y="-415"/>
                    <a:pt x="19446" y="1549"/>
                    <a:pt x="21600" y="35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1" name="Line"/>
            <p:cNvSpPr/>
            <p:nvPr/>
          </p:nvSpPr>
          <p:spPr>
            <a:xfrm>
              <a:off x="843421" y="6762485"/>
              <a:ext cx="363079" cy="50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0763" fill="norm" stroke="1" extrusionOk="0">
                  <a:moveTo>
                    <a:pt x="3457" y="15552"/>
                  </a:moveTo>
                  <a:cubicBezTo>
                    <a:pt x="2829" y="15552"/>
                    <a:pt x="2201" y="15552"/>
                    <a:pt x="1511" y="15984"/>
                  </a:cubicBezTo>
                  <a:cubicBezTo>
                    <a:pt x="820" y="16416"/>
                    <a:pt x="67" y="17280"/>
                    <a:pt x="4" y="18576"/>
                  </a:cubicBezTo>
                  <a:cubicBezTo>
                    <a:pt x="-59" y="19872"/>
                    <a:pt x="569" y="21600"/>
                    <a:pt x="2955" y="20304"/>
                  </a:cubicBezTo>
                  <a:cubicBezTo>
                    <a:pt x="5341" y="19008"/>
                    <a:pt x="9485" y="14688"/>
                    <a:pt x="12876" y="10800"/>
                  </a:cubicBezTo>
                  <a:cubicBezTo>
                    <a:pt x="16267" y="6912"/>
                    <a:pt x="18904" y="3456"/>
                    <a:pt x="2154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2" name="Line"/>
            <p:cNvSpPr/>
            <p:nvPr/>
          </p:nvSpPr>
          <p:spPr>
            <a:xfrm>
              <a:off x="1485900" y="6462909"/>
              <a:ext cx="23699" cy="39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0015" fill="norm" stroke="1" extrusionOk="0">
                  <a:moveTo>
                    <a:pt x="0" y="7055"/>
                  </a:moveTo>
                  <a:cubicBezTo>
                    <a:pt x="9000" y="2735"/>
                    <a:pt x="18000" y="-1585"/>
                    <a:pt x="19800" y="575"/>
                  </a:cubicBezTo>
                  <a:cubicBezTo>
                    <a:pt x="21600" y="2735"/>
                    <a:pt x="16200" y="11375"/>
                    <a:pt x="108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3" name="Line"/>
            <p:cNvSpPr/>
            <p:nvPr/>
          </p:nvSpPr>
          <p:spPr>
            <a:xfrm>
              <a:off x="1504950" y="6629135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4" name="Line"/>
            <p:cNvSpPr/>
            <p:nvPr/>
          </p:nvSpPr>
          <p:spPr>
            <a:xfrm>
              <a:off x="2216150" y="6451335"/>
              <a:ext cx="12700" cy="311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0" y="0"/>
                  </a:moveTo>
                  <a:cubicBezTo>
                    <a:pt x="7200" y="3357"/>
                    <a:pt x="14400" y="6714"/>
                    <a:pt x="18000" y="9924"/>
                  </a:cubicBezTo>
                  <a:cubicBezTo>
                    <a:pt x="21600" y="13135"/>
                    <a:pt x="21600" y="16200"/>
                    <a:pt x="21600" y="18243"/>
                  </a:cubicBezTo>
                  <a:cubicBezTo>
                    <a:pt x="21600" y="20286"/>
                    <a:pt x="21600" y="21308"/>
                    <a:pt x="19800" y="21454"/>
                  </a:cubicBezTo>
                  <a:cubicBezTo>
                    <a:pt x="18000" y="21600"/>
                    <a:pt x="14400" y="20870"/>
                    <a:pt x="10800" y="20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5" name="Line"/>
            <p:cNvSpPr/>
            <p:nvPr/>
          </p:nvSpPr>
          <p:spPr>
            <a:xfrm>
              <a:off x="2184400" y="6398642"/>
              <a:ext cx="260350" cy="154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7" fill="norm" stroke="1" extrusionOk="0">
                  <a:moveTo>
                    <a:pt x="0" y="21277"/>
                  </a:moveTo>
                  <a:cubicBezTo>
                    <a:pt x="1932" y="16607"/>
                    <a:pt x="3863" y="11936"/>
                    <a:pt x="7024" y="8288"/>
                  </a:cubicBezTo>
                  <a:cubicBezTo>
                    <a:pt x="10185" y="4639"/>
                    <a:pt x="14576" y="2012"/>
                    <a:pt x="17210" y="845"/>
                  </a:cubicBezTo>
                  <a:cubicBezTo>
                    <a:pt x="19844" y="-323"/>
                    <a:pt x="20722" y="-31"/>
                    <a:pt x="21600" y="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6" name="Line"/>
            <p:cNvSpPr/>
            <p:nvPr/>
          </p:nvSpPr>
          <p:spPr>
            <a:xfrm>
              <a:off x="2235721" y="6512839"/>
              <a:ext cx="240780" cy="59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0813" fill="norm" stroke="1" extrusionOk="0">
                  <a:moveTo>
                    <a:pt x="3335" y="16344"/>
                  </a:moveTo>
                  <a:cubicBezTo>
                    <a:pt x="1832" y="18579"/>
                    <a:pt x="329" y="20813"/>
                    <a:pt x="48" y="20813"/>
                  </a:cubicBezTo>
                  <a:cubicBezTo>
                    <a:pt x="-234" y="20813"/>
                    <a:pt x="705" y="18579"/>
                    <a:pt x="3616" y="14482"/>
                  </a:cubicBezTo>
                  <a:cubicBezTo>
                    <a:pt x="6528" y="10385"/>
                    <a:pt x="11411" y="4427"/>
                    <a:pt x="14698" y="1820"/>
                  </a:cubicBezTo>
                  <a:cubicBezTo>
                    <a:pt x="17985" y="-787"/>
                    <a:pt x="19676" y="-42"/>
                    <a:pt x="21366" y="7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7" name="Line"/>
            <p:cNvSpPr/>
            <p:nvPr/>
          </p:nvSpPr>
          <p:spPr>
            <a:xfrm>
              <a:off x="2356795" y="6622785"/>
              <a:ext cx="81606" cy="100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329" fill="norm" stroke="1" extrusionOk="0">
                  <a:moveTo>
                    <a:pt x="21353" y="0"/>
                  </a:moveTo>
                  <a:cubicBezTo>
                    <a:pt x="15261" y="1350"/>
                    <a:pt x="9168" y="2700"/>
                    <a:pt x="5291" y="4275"/>
                  </a:cubicBezTo>
                  <a:cubicBezTo>
                    <a:pt x="1415" y="5850"/>
                    <a:pt x="-247" y="7650"/>
                    <a:pt x="30" y="10575"/>
                  </a:cubicBezTo>
                  <a:cubicBezTo>
                    <a:pt x="307" y="13500"/>
                    <a:pt x="2522" y="17550"/>
                    <a:pt x="5291" y="19575"/>
                  </a:cubicBezTo>
                  <a:cubicBezTo>
                    <a:pt x="8061" y="21600"/>
                    <a:pt x="11384" y="21600"/>
                    <a:pt x="14153" y="20925"/>
                  </a:cubicBezTo>
                  <a:cubicBezTo>
                    <a:pt x="16922" y="20250"/>
                    <a:pt x="19138" y="18900"/>
                    <a:pt x="18584" y="15525"/>
                  </a:cubicBezTo>
                  <a:cubicBezTo>
                    <a:pt x="18030" y="12150"/>
                    <a:pt x="14707" y="6750"/>
                    <a:pt x="11384" y="1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8" name="Line"/>
            <p:cNvSpPr/>
            <p:nvPr/>
          </p:nvSpPr>
          <p:spPr>
            <a:xfrm>
              <a:off x="2413000" y="6546585"/>
              <a:ext cx="196850" cy="172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0" y="6322"/>
                  </a:moveTo>
                  <a:cubicBezTo>
                    <a:pt x="1161" y="6059"/>
                    <a:pt x="2323" y="5795"/>
                    <a:pt x="4297" y="7244"/>
                  </a:cubicBezTo>
                  <a:cubicBezTo>
                    <a:pt x="6271" y="8693"/>
                    <a:pt x="9058" y="11854"/>
                    <a:pt x="10684" y="14093"/>
                  </a:cubicBezTo>
                  <a:cubicBezTo>
                    <a:pt x="12310" y="16332"/>
                    <a:pt x="12774" y="17649"/>
                    <a:pt x="12774" y="18966"/>
                  </a:cubicBezTo>
                  <a:cubicBezTo>
                    <a:pt x="12774" y="20283"/>
                    <a:pt x="12310" y="21600"/>
                    <a:pt x="12077" y="21468"/>
                  </a:cubicBezTo>
                  <a:cubicBezTo>
                    <a:pt x="11845" y="21337"/>
                    <a:pt x="11845" y="19756"/>
                    <a:pt x="11729" y="17385"/>
                  </a:cubicBezTo>
                  <a:cubicBezTo>
                    <a:pt x="11613" y="15015"/>
                    <a:pt x="11381" y="11854"/>
                    <a:pt x="13006" y="8824"/>
                  </a:cubicBezTo>
                  <a:cubicBezTo>
                    <a:pt x="14632" y="5795"/>
                    <a:pt x="18116" y="289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9" name="Line"/>
            <p:cNvSpPr/>
            <p:nvPr/>
          </p:nvSpPr>
          <p:spPr>
            <a:xfrm>
              <a:off x="3130550" y="6508485"/>
              <a:ext cx="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0" name="Line"/>
            <p:cNvSpPr/>
            <p:nvPr/>
          </p:nvSpPr>
          <p:spPr>
            <a:xfrm>
              <a:off x="3137908" y="6394185"/>
              <a:ext cx="58300" cy="55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5" h="21115" fill="norm" stroke="1" extrusionOk="0">
                  <a:moveTo>
                    <a:pt x="10817" y="0"/>
                  </a:moveTo>
                  <a:cubicBezTo>
                    <a:pt x="7093" y="0"/>
                    <a:pt x="3369" y="0"/>
                    <a:pt x="1507" y="2000"/>
                  </a:cubicBezTo>
                  <a:cubicBezTo>
                    <a:pt x="-355" y="4000"/>
                    <a:pt x="-355" y="8000"/>
                    <a:pt x="762" y="11600"/>
                  </a:cubicBezTo>
                  <a:cubicBezTo>
                    <a:pt x="1879" y="15200"/>
                    <a:pt x="4114" y="18400"/>
                    <a:pt x="7466" y="20000"/>
                  </a:cubicBezTo>
                  <a:cubicBezTo>
                    <a:pt x="10817" y="21600"/>
                    <a:pt x="15286" y="21600"/>
                    <a:pt x="17893" y="19200"/>
                  </a:cubicBezTo>
                  <a:cubicBezTo>
                    <a:pt x="20500" y="16800"/>
                    <a:pt x="21245" y="12000"/>
                    <a:pt x="19755" y="9600"/>
                  </a:cubicBezTo>
                  <a:cubicBezTo>
                    <a:pt x="18266" y="7200"/>
                    <a:pt x="14542" y="7200"/>
                    <a:pt x="13052" y="8400"/>
                  </a:cubicBezTo>
                  <a:cubicBezTo>
                    <a:pt x="11562" y="9600"/>
                    <a:pt x="12307" y="12000"/>
                    <a:pt x="13052" y="14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1" name="Line"/>
            <p:cNvSpPr/>
            <p:nvPr/>
          </p:nvSpPr>
          <p:spPr>
            <a:xfrm>
              <a:off x="3340100" y="6546585"/>
              <a:ext cx="825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2" name="Line"/>
            <p:cNvSpPr/>
            <p:nvPr/>
          </p:nvSpPr>
          <p:spPr>
            <a:xfrm>
              <a:off x="3302000" y="6597385"/>
              <a:ext cx="2032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3" name="Line"/>
            <p:cNvSpPr/>
            <p:nvPr/>
          </p:nvSpPr>
          <p:spPr>
            <a:xfrm>
              <a:off x="3752850" y="6444985"/>
              <a:ext cx="63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4" name="Line"/>
            <p:cNvSpPr/>
            <p:nvPr/>
          </p:nvSpPr>
          <p:spPr>
            <a:xfrm>
              <a:off x="3803650" y="6635485"/>
              <a:ext cx="571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5" name="Line"/>
            <p:cNvSpPr/>
            <p:nvPr/>
          </p:nvSpPr>
          <p:spPr>
            <a:xfrm>
              <a:off x="4076700" y="6584685"/>
              <a:ext cx="508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6" name="Line"/>
            <p:cNvSpPr/>
            <p:nvPr/>
          </p:nvSpPr>
          <p:spPr>
            <a:xfrm>
              <a:off x="4241799" y="6578335"/>
              <a:ext cx="444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7" name="Line"/>
            <p:cNvSpPr/>
            <p:nvPr/>
          </p:nvSpPr>
          <p:spPr>
            <a:xfrm>
              <a:off x="4584699" y="6391155"/>
              <a:ext cx="57151" cy="241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0" fill="norm" stroke="1" extrusionOk="0">
                  <a:moveTo>
                    <a:pt x="0" y="825"/>
                  </a:moveTo>
                  <a:cubicBezTo>
                    <a:pt x="4000" y="267"/>
                    <a:pt x="8000" y="-292"/>
                    <a:pt x="10000" y="174"/>
                  </a:cubicBezTo>
                  <a:cubicBezTo>
                    <a:pt x="12000" y="639"/>
                    <a:pt x="12000" y="2129"/>
                    <a:pt x="12400" y="5294"/>
                  </a:cubicBezTo>
                  <a:cubicBezTo>
                    <a:pt x="12800" y="8460"/>
                    <a:pt x="13600" y="13301"/>
                    <a:pt x="14000" y="16467"/>
                  </a:cubicBezTo>
                  <a:cubicBezTo>
                    <a:pt x="14400" y="19632"/>
                    <a:pt x="14400" y="21122"/>
                    <a:pt x="14800" y="21215"/>
                  </a:cubicBezTo>
                  <a:cubicBezTo>
                    <a:pt x="15200" y="21308"/>
                    <a:pt x="16000" y="20005"/>
                    <a:pt x="17200" y="18887"/>
                  </a:cubicBezTo>
                  <a:cubicBezTo>
                    <a:pt x="18400" y="17770"/>
                    <a:pt x="20000" y="16839"/>
                    <a:pt x="21600" y="159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8" name="Line"/>
            <p:cNvSpPr/>
            <p:nvPr/>
          </p:nvSpPr>
          <p:spPr>
            <a:xfrm>
              <a:off x="4599121" y="6452280"/>
              <a:ext cx="144330" cy="145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460" fill="norm" stroke="1" extrusionOk="0">
                  <a:moveTo>
                    <a:pt x="13832" y="2677"/>
                  </a:moveTo>
                  <a:cubicBezTo>
                    <a:pt x="14771" y="1425"/>
                    <a:pt x="15710" y="173"/>
                    <a:pt x="15554" y="17"/>
                  </a:cubicBezTo>
                  <a:cubicBezTo>
                    <a:pt x="15397" y="-140"/>
                    <a:pt x="14145" y="799"/>
                    <a:pt x="11641" y="2990"/>
                  </a:cubicBezTo>
                  <a:cubicBezTo>
                    <a:pt x="9136" y="5182"/>
                    <a:pt x="5380" y="8625"/>
                    <a:pt x="3032" y="11130"/>
                  </a:cubicBezTo>
                  <a:cubicBezTo>
                    <a:pt x="684" y="13634"/>
                    <a:pt x="-255" y="15199"/>
                    <a:pt x="58" y="16608"/>
                  </a:cubicBezTo>
                  <a:cubicBezTo>
                    <a:pt x="371" y="18017"/>
                    <a:pt x="1936" y="19269"/>
                    <a:pt x="5693" y="20051"/>
                  </a:cubicBezTo>
                  <a:cubicBezTo>
                    <a:pt x="9449" y="20834"/>
                    <a:pt x="15397" y="21147"/>
                    <a:pt x="21345" y="21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9" name="Line"/>
            <p:cNvSpPr/>
            <p:nvPr/>
          </p:nvSpPr>
          <p:spPr>
            <a:xfrm>
              <a:off x="4743450" y="6616435"/>
              <a:ext cx="4445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320"/>
                    <a:pt x="21600" y="8640"/>
                    <a:pt x="18000" y="12240"/>
                  </a:cubicBezTo>
                  <a:cubicBezTo>
                    <a:pt x="14400" y="15840"/>
                    <a:pt x="7200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0" name="Line"/>
            <p:cNvSpPr/>
            <p:nvPr/>
          </p:nvSpPr>
          <p:spPr>
            <a:xfrm>
              <a:off x="3721100" y="6470385"/>
              <a:ext cx="3810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267"/>
                    <a:pt x="9600" y="8533"/>
                    <a:pt x="13200" y="12133"/>
                  </a:cubicBezTo>
                  <a:cubicBezTo>
                    <a:pt x="16800" y="15733"/>
                    <a:pt x="19200" y="186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1" name="Line"/>
            <p:cNvSpPr/>
            <p:nvPr/>
          </p:nvSpPr>
          <p:spPr>
            <a:xfrm>
              <a:off x="5151562" y="6272415"/>
              <a:ext cx="225977" cy="481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365" fill="norm" stroke="1" extrusionOk="0">
                  <a:moveTo>
                    <a:pt x="14838" y="13855"/>
                  </a:moveTo>
                  <a:cubicBezTo>
                    <a:pt x="14838" y="13385"/>
                    <a:pt x="14838" y="12916"/>
                    <a:pt x="14338" y="12587"/>
                  </a:cubicBezTo>
                  <a:cubicBezTo>
                    <a:pt x="13838" y="12259"/>
                    <a:pt x="12838" y="12071"/>
                    <a:pt x="11038" y="12305"/>
                  </a:cubicBezTo>
                  <a:cubicBezTo>
                    <a:pt x="9238" y="12540"/>
                    <a:pt x="6638" y="13198"/>
                    <a:pt x="4638" y="14559"/>
                  </a:cubicBezTo>
                  <a:cubicBezTo>
                    <a:pt x="2638" y="15921"/>
                    <a:pt x="1238" y="17987"/>
                    <a:pt x="538" y="19255"/>
                  </a:cubicBezTo>
                  <a:cubicBezTo>
                    <a:pt x="-162" y="20523"/>
                    <a:pt x="-162" y="20992"/>
                    <a:pt x="438" y="21227"/>
                  </a:cubicBezTo>
                  <a:cubicBezTo>
                    <a:pt x="1038" y="21462"/>
                    <a:pt x="2238" y="21462"/>
                    <a:pt x="4238" y="20711"/>
                  </a:cubicBezTo>
                  <a:cubicBezTo>
                    <a:pt x="6238" y="19959"/>
                    <a:pt x="9038" y="18457"/>
                    <a:pt x="11638" y="16532"/>
                  </a:cubicBezTo>
                  <a:cubicBezTo>
                    <a:pt x="14238" y="14606"/>
                    <a:pt x="16638" y="12259"/>
                    <a:pt x="18238" y="9770"/>
                  </a:cubicBezTo>
                  <a:cubicBezTo>
                    <a:pt x="19838" y="7281"/>
                    <a:pt x="20638" y="4652"/>
                    <a:pt x="21038" y="3102"/>
                  </a:cubicBezTo>
                  <a:cubicBezTo>
                    <a:pt x="21438" y="1552"/>
                    <a:pt x="21438" y="1083"/>
                    <a:pt x="21138" y="660"/>
                  </a:cubicBezTo>
                  <a:cubicBezTo>
                    <a:pt x="20838" y="238"/>
                    <a:pt x="20238" y="-138"/>
                    <a:pt x="19538" y="50"/>
                  </a:cubicBezTo>
                  <a:cubicBezTo>
                    <a:pt x="18838" y="238"/>
                    <a:pt x="18038" y="989"/>
                    <a:pt x="17138" y="2961"/>
                  </a:cubicBezTo>
                  <a:cubicBezTo>
                    <a:pt x="16238" y="4933"/>
                    <a:pt x="15238" y="8126"/>
                    <a:pt x="15038" y="10709"/>
                  </a:cubicBezTo>
                  <a:cubicBezTo>
                    <a:pt x="14838" y="13292"/>
                    <a:pt x="15438" y="15264"/>
                    <a:pt x="16238" y="16344"/>
                  </a:cubicBezTo>
                  <a:cubicBezTo>
                    <a:pt x="17038" y="17424"/>
                    <a:pt x="18038" y="17612"/>
                    <a:pt x="18838" y="17518"/>
                  </a:cubicBezTo>
                  <a:cubicBezTo>
                    <a:pt x="19638" y="17424"/>
                    <a:pt x="20238" y="17048"/>
                    <a:pt x="20838" y="166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2" name="Line"/>
            <p:cNvSpPr/>
            <p:nvPr/>
          </p:nvSpPr>
          <p:spPr>
            <a:xfrm>
              <a:off x="5388156" y="6540235"/>
              <a:ext cx="109057" cy="164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0994" fill="norm" stroke="1" extrusionOk="0">
                  <a:moveTo>
                    <a:pt x="14966" y="0"/>
                  </a:moveTo>
                  <a:cubicBezTo>
                    <a:pt x="12566" y="0"/>
                    <a:pt x="10166" y="0"/>
                    <a:pt x="7366" y="2160"/>
                  </a:cubicBezTo>
                  <a:cubicBezTo>
                    <a:pt x="4566" y="4320"/>
                    <a:pt x="1366" y="8640"/>
                    <a:pt x="366" y="12150"/>
                  </a:cubicBezTo>
                  <a:cubicBezTo>
                    <a:pt x="-634" y="15660"/>
                    <a:pt x="566" y="18360"/>
                    <a:pt x="2166" y="19845"/>
                  </a:cubicBezTo>
                  <a:cubicBezTo>
                    <a:pt x="3766" y="21330"/>
                    <a:pt x="5766" y="21600"/>
                    <a:pt x="8966" y="19305"/>
                  </a:cubicBezTo>
                  <a:cubicBezTo>
                    <a:pt x="12166" y="17010"/>
                    <a:pt x="16566" y="12150"/>
                    <a:pt x="18766" y="9045"/>
                  </a:cubicBezTo>
                  <a:cubicBezTo>
                    <a:pt x="20966" y="5940"/>
                    <a:pt x="20966" y="4590"/>
                    <a:pt x="19966" y="3375"/>
                  </a:cubicBezTo>
                  <a:cubicBezTo>
                    <a:pt x="18966" y="2160"/>
                    <a:pt x="16966" y="1080"/>
                    <a:pt x="14966" y="540"/>
                  </a:cubicBezTo>
                  <a:cubicBezTo>
                    <a:pt x="12966" y="0"/>
                    <a:pt x="10966" y="0"/>
                    <a:pt x="10366" y="270"/>
                  </a:cubicBezTo>
                  <a:cubicBezTo>
                    <a:pt x="9766" y="540"/>
                    <a:pt x="10566" y="1080"/>
                    <a:pt x="11366" y="16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3" name="Line"/>
            <p:cNvSpPr/>
            <p:nvPr/>
          </p:nvSpPr>
          <p:spPr>
            <a:xfrm>
              <a:off x="5556249" y="6514835"/>
              <a:ext cx="19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4" name="Line"/>
            <p:cNvSpPr/>
            <p:nvPr/>
          </p:nvSpPr>
          <p:spPr>
            <a:xfrm>
              <a:off x="5594349" y="6648185"/>
              <a:ext cx="19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5" name="Line"/>
            <p:cNvSpPr/>
            <p:nvPr/>
          </p:nvSpPr>
          <p:spPr>
            <a:xfrm>
              <a:off x="6468279" y="6387835"/>
              <a:ext cx="389721" cy="308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543" fill="norm" stroke="1" extrusionOk="0">
                  <a:moveTo>
                    <a:pt x="15542" y="0"/>
                  </a:moveTo>
                  <a:cubicBezTo>
                    <a:pt x="14492" y="4438"/>
                    <a:pt x="13441" y="8877"/>
                    <a:pt x="12040" y="12353"/>
                  </a:cubicBezTo>
                  <a:cubicBezTo>
                    <a:pt x="10639" y="15830"/>
                    <a:pt x="8887" y="18345"/>
                    <a:pt x="7661" y="19751"/>
                  </a:cubicBezTo>
                  <a:cubicBezTo>
                    <a:pt x="6435" y="21156"/>
                    <a:pt x="5735" y="21452"/>
                    <a:pt x="5093" y="21526"/>
                  </a:cubicBezTo>
                  <a:cubicBezTo>
                    <a:pt x="4451" y="21600"/>
                    <a:pt x="3867" y="21452"/>
                    <a:pt x="3166" y="20712"/>
                  </a:cubicBezTo>
                  <a:cubicBezTo>
                    <a:pt x="2466" y="19973"/>
                    <a:pt x="1648" y="18641"/>
                    <a:pt x="1123" y="17605"/>
                  </a:cubicBezTo>
                  <a:cubicBezTo>
                    <a:pt x="598" y="16570"/>
                    <a:pt x="364" y="15830"/>
                    <a:pt x="189" y="15090"/>
                  </a:cubicBezTo>
                  <a:cubicBezTo>
                    <a:pt x="14" y="14351"/>
                    <a:pt x="-103" y="13611"/>
                    <a:pt x="131" y="12797"/>
                  </a:cubicBezTo>
                  <a:cubicBezTo>
                    <a:pt x="364" y="11984"/>
                    <a:pt x="948" y="11096"/>
                    <a:pt x="2174" y="10578"/>
                  </a:cubicBezTo>
                  <a:cubicBezTo>
                    <a:pt x="3400" y="10060"/>
                    <a:pt x="5268" y="9912"/>
                    <a:pt x="7078" y="9986"/>
                  </a:cubicBezTo>
                  <a:cubicBezTo>
                    <a:pt x="8887" y="10060"/>
                    <a:pt x="10639" y="10356"/>
                    <a:pt x="12156" y="11318"/>
                  </a:cubicBezTo>
                  <a:cubicBezTo>
                    <a:pt x="13674" y="12279"/>
                    <a:pt x="14959" y="13907"/>
                    <a:pt x="15951" y="15460"/>
                  </a:cubicBezTo>
                  <a:cubicBezTo>
                    <a:pt x="16943" y="17014"/>
                    <a:pt x="17644" y="18493"/>
                    <a:pt x="18286" y="19455"/>
                  </a:cubicBezTo>
                  <a:cubicBezTo>
                    <a:pt x="18928" y="20416"/>
                    <a:pt x="19512" y="20860"/>
                    <a:pt x="20038" y="20934"/>
                  </a:cubicBezTo>
                  <a:cubicBezTo>
                    <a:pt x="20563" y="21008"/>
                    <a:pt x="21030" y="20712"/>
                    <a:pt x="21497" y="20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6" name="Line"/>
            <p:cNvSpPr/>
            <p:nvPr/>
          </p:nvSpPr>
          <p:spPr>
            <a:xfrm>
              <a:off x="6953250" y="6698985"/>
              <a:ext cx="63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7" name="Line"/>
            <p:cNvSpPr/>
            <p:nvPr/>
          </p:nvSpPr>
          <p:spPr>
            <a:xfrm>
              <a:off x="6908778" y="6559285"/>
              <a:ext cx="57172" cy="76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21161" fill="norm" stroke="1" extrusionOk="0">
                  <a:moveTo>
                    <a:pt x="20836" y="3503"/>
                  </a:moveTo>
                  <a:cubicBezTo>
                    <a:pt x="17750" y="1751"/>
                    <a:pt x="14665" y="0"/>
                    <a:pt x="11579" y="0"/>
                  </a:cubicBezTo>
                  <a:cubicBezTo>
                    <a:pt x="8493" y="0"/>
                    <a:pt x="5407" y="1751"/>
                    <a:pt x="3093" y="5254"/>
                  </a:cubicBezTo>
                  <a:cubicBezTo>
                    <a:pt x="779" y="8757"/>
                    <a:pt x="-764" y="14011"/>
                    <a:pt x="393" y="17222"/>
                  </a:cubicBezTo>
                  <a:cubicBezTo>
                    <a:pt x="1550" y="20432"/>
                    <a:pt x="5407" y="21600"/>
                    <a:pt x="8493" y="21016"/>
                  </a:cubicBezTo>
                  <a:cubicBezTo>
                    <a:pt x="11579" y="20432"/>
                    <a:pt x="13893" y="18097"/>
                    <a:pt x="15822" y="15470"/>
                  </a:cubicBezTo>
                  <a:cubicBezTo>
                    <a:pt x="17750" y="12843"/>
                    <a:pt x="19293" y="9924"/>
                    <a:pt x="17365" y="7881"/>
                  </a:cubicBezTo>
                  <a:cubicBezTo>
                    <a:pt x="15436" y="5838"/>
                    <a:pt x="10036" y="4670"/>
                    <a:pt x="4636" y="3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8" name="Line"/>
            <p:cNvSpPr/>
            <p:nvPr/>
          </p:nvSpPr>
          <p:spPr>
            <a:xfrm>
              <a:off x="6645638" y="6091722"/>
              <a:ext cx="174262" cy="239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228" fill="norm" stroke="1" extrusionOk="0">
                  <a:moveTo>
                    <a:pt x="6591" y="9372"/>
                  </a:moveTo>
                  <a:cubicBezTo>
                    <a:pt x="5030" y="12377"/>
                    <a:pt x="3468" y="15383"/>
                    <a:pt x="2297" y="17543"/>
                  </a:cubicBezTo>
                  <a:cubicBezTo>
                    <a:pt x="1126" y="19703"/>
                    <a:pt x="345" y="21017"/>
                    <a:pt x="85" y="21205"/>
                  </a:cubicBezTo>
                  <a:cubicBezTo>
                    <a:pt x="-175" y="21393"/>
                    <a:pt x="85" y="20454"/>
                    <a:pt x="1907" y="17261"/>
                  </a:cubicBezTo>
                  <a:cubicBezTo>
                    <a:pt x="3729" y="14068"/>
                    <a:pt x="7112" y="8621"/>
                    <a:pt x="9194" y="5522"/>
                  </a:cubicBezTo>
                  <a:cubicBezTo>
                    <a:pt x="11276" y="2423"/>
                    <a:pt x="12056" y="1671"/>
                    <a:pt x="12967" y="1014"/>
                  </a:cubicBezTo>
                  <a:cubicBezTo>
                    <a:pt x="13878" y="356"/>
                    <a:pt x="14919" y="-207"/>
                    <a:pt x="15439" y="75"/>
                  </a:cubicBezTo>
                  <a:cubicBezTo>
                    <a:pt x="15960" y="356"/>
                    <a:pt x="15960" y="1483"/>
                    <a:pt x="16350" y="4113"/>
                  </a:cubicBezTo>
                  <a:cubicBezTo>
                    <a:pt x="16741" y="6743"/>
                    <a:pt x="17521" y="10875"/>
                    <a:pt x="18432" y="13223"/>
                  </a:cubicBezTo>
                  <a:cubicBezTo>
                    <a:pt x="19343" y="15570"/>
                    <a:pt x="20384" y="16134"/>
                    <a:pt x="21425" y="166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9" name="Line"/>
            <p:cNvSpPr/>
            <p:nvPr/>
          </p:nvSpPr>
          <p:spPr>
            <a:xfrm>
              <a:off x="7334250" y="6530891"/>
              <a:ext cx="12065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5684" y="1118"/>
                    <a:pt x="11368" y="-1582"/>
                    <a:pt x="14968" y="1118"/>
                  </a:cubicBezTo>
                  <a:cubicBezTo>
                    <a:pt x="18568" y="3818"/>
                    <a:pt x="20084" y="11918"/>
                    <a:pt x="21600" y="20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0" name="Line"/>
            <p:cNvSpPr/>
            <p:nvPr/>
          </p:nvSpPr>
          <p:spPr>
            <a:xfrm>
              <a:off x="7302500" y="6673585"/>
              <a:ext cx="1968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1" name="Line"/>
            <p:cNvSpPr/>
            <p:nvPr/>
          </p:nvSpPr>
          <p:spPr>
            <a:xfrm>
              <a:off x="8128000" y="6203685"/>
              <a:ext cx="57150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4640"/>
                    <a:pt x="13600" y="9280"/>
                    <a:pt x="10000" y="12880"/>
                  </a:cubicBezTo>
                  <a:cubicBezTo>
                    <a:pt x="6400" y="16480"/>
                    <a:pt x="3200" y="190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2" name="Line"/>
            <p:cNvSpPr/>
            <p:nvPr/>
          </p:nvSpPr>
          <p:spPr>
            <a:xfrm>
              <a:off x="7931150" y="6555828"/>
              <a:ext cx="266700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143" y="11375"/>
                    <a:pt x="10286" y="2735"/>
                    <a:pt x="13886" y="575"/>
                  </a:cubicBezTo>
                  <a:cubicBezTo>
                    <a:pt x="17486" y="-1585"/>
                    <a:pt x="19543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3" name="Line"/>
            <p:cNvSpPr/>
            <p:nvPr/>
          </p:nvSpPr>
          <p:spPr>
            <a:xfrm>
              <a:off x="7944275" y="6677501"/>
              <a:ext cx="177375" cy="238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165" fill="norm" stroke="1" extrusionOk="0">
                  <a:moveTo>
                    <a:pt x="3805" y="6978"/>
                  </a:moveTo>
                  <a:cubicBezTo>
                    <a:pt x="2777" y="10923"/>
                    <a:pt x="1748" y="14867"/>
                    <a:pt x="1105" y="17403"/>
                  </a:cubicBezTo>
                  <a:cubicBezTo>
                    <a:pt x="462" y="19938"/>
                    <a:pt x="205" y="21065"/>
                    <a:pt x="77" y="21159"/>
                  </a:cubicBezTo>
                  <a:cubicBezTo>
                    <a:pt x="-52" y="21253"/>
                    <a:pt x="-52" y="20314"/>
                    <a:pt x="334" y="17778"/>
                  </a:cubicBezTo>
                  <a:cubicBezTo>
                    <a:pt x="719" y="15243"/>
                    <a:pt x="1491" y="11110"/>
                    <a:pt x="3291" y="7823"/>
                  </a:cubicBezTo>
                  <a:cubicBezTo>
                    <a:pt x="5091" y="4536"/>
                    <a:pt x="7919" y="2095"/>
                    <a:pt x="9977" y="874"/>
                  </a:cubicBezTo>
                  <a:cubicBezTo>
                    <a:pt x="12034" y="-347"/>
                    <a:pt x="13319" y="-347"/>
                    <a:pt x="15119" y="1250"/>
                  </a:cubicBezTo>
                  <a:cubicBezTo>
                    <a:pt x="16919" y="2846"/>
                    <a:pt x="19234" y="6039"/>
                    <a:pt x="20391" y="9326"/>
                  </a:cubicBezTo>
                  <a:cubicBezTo>
                    <a:pt x="21548" y="12613"/>
                    <a:pt x="21548" y="15994"/>
                    <a:pt x="21548" y="19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4" name="Line"/>
            <p:cNvSpPr/>
            <p:nvPr/>
          </p:nvSpPr>
          <p:spPr>
            <a:xfrm>
              <a:off x="3026655" y="6559285"/>
              <a:ext cx="133529" cy="423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5314" y="0"/>
                  </a:moveTo>
                  <a:cubicBezTo>
                    <a:pt x="16975" y="1836"/>
                    <a:pt x="18637" y="3672"/>
                    <a:pt x="19634" y="5454"/>
                  </a:cubicBezTo>
                  <a:cubicBezTo>
                    <a:pt x="20631" y="7236"/>
                    <a:pt x="20963" y="8964"/>
                    <a:pt x="20963" y="10692"/>
                  </a:cubicBezTo>
                  <a:cubicBezTo>
                    <a:pt x="20963" y="12420"/>
                    <a:pt x="20631" y="14148"/>
                    <a:pt x="19966" y="15714"/>
                  </a:cubicBezTo>
                  <a:cubicBezTo>
                    <a:pt x="19301" y="17280"/>
                    <a:pt x="18305" y="18684"/>
                    <a:pt x="17308" y="19602"/>
                  </a:cubicBezTo>
                  <a:cubicBezTo>
                    <a:pt x="16311" y="20520"/>
                    <a:pt x="15314" y="20952"/>
                    <a:pt x="13818" y="21222"/>
                  </a:cubicBezTo>
                  <a:cubicBezTo>
                    <a:pt x="12323" y="21492"/>
                    <a:pt x="10329" y="21600"/>
                    <a:pt x="8501" y="21600"/>
                  </a:cubicBezTo>
                  <a:cubicBezTo>
                    <a:pt x="6674" y="21600"/>
                    <a:pt x="5012" y="21492"/>
                    <a:pt x="3185" y="20898"/>
                  </a:cubicBezTo>
                  <a:cubicBezTo>
                    <a:pt x="1357" y="20304"/>
                    <a:pt x="-637" y="19224"/>
                    <a:pt x="194" y="18306"/>
                  </a:cubicBezTo>
                  <a:cubicBezTo>
                    <a:pt x="1025" y="17388"/>
                    <a:pt x="4680" y="16632"/>
                    <a:pt x="8335" y="16092"/>
                  </a:cubicBezTo>
                  <a:cubicBezTo>
                    <a:pt x="11991" y="15552"/>
                    <a:pt x="15646" y="15228"/>
                    <a:pt x="19301" y="14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5" name="Line"/>
            <p:cNvSpPr/>
            <p:nvPr/>
          </p:nvSpPr>
          <p:spPr>
            <a:xfrm>
              <a:off x="6766512" y="6718035"/>
              <a:ext cx="165358" cy="290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21513" fill="norm" stroke="1" extrusionOk="0">
                  <a:moveTo>
                    <a:pt x="19770" y="0"/>
                  </a:moveTo>
                  <a:cubicBezTo>
                    <a:pt x="20580" y="4226"/>
                    <a:pt x="21390" y="8452"/>
                    <a:pt x="20985" y="11739"/>
                  </a:cubicBezTo>
                  <a:cubicBezTo>
                    <a:pt x="20580" y="15026"/>
                    <a:pt x="18960" y="17374"/>
                    <a:pt x="16935" y="18861"/>
                  </a:cubicBezTo>
                  <a:cubicBezTo>
                    <a:pt x="14910" y="20348"/>
                    <a:pt x="12480" y="20974"/>
                    <a:pt x="10590" y="21287"/>
                  </a:cubicBezTo>
                  <a:cubicBezTo>
                    <a:pt x="8700" y="21600"/>
                    <a:pt x="7350" y="21600"/>
                    <a:pt x="6135" y="21209"/>
                  </a:cubicBezTo>
                  <a:cubicBezTo>
                    <a:pt x="4920" y="20817"/>
                    <a:pt x="3840" y="20035"/>
                    <a:pt x="2895" y="19330"/>
                  </a:cubicBezTo>
                  <a:cubicBezTo>
                    <a:pt x="1950" y="18626"/>
                    <a:pt x="1140" y="18000"/>
                    <a:pt x="600" y="17296"/>
                  </a:cubicBezTo>
                  <a:cubicBezTo>
                    <a:pt x="60" y="16591"/>
                    <a:pt x="-210" y="15809"/>
                    <a:pt x="195" y="15183"/>
                  </a:cubicBezTo>
                  <a:cubicBezTo>
                    <a:pt x="600" y="14557"/>
                    <a:pt x="1680" y="14087"/>
                    <a:pt x="3570" y="13696"/>
                  </a:cubicBezTo>
                  <a:cubicBezTo>
                    <a:pt x="5460" y="13304"/>
                    <a:pt x="8160" y="12991"/>
                    <a:pt x="10860" y="126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6" name="Line"/>
            <p:cNvSpPr/>
            <p:nvPr/>
          </p:nvSpPr>
          <p:spPr>
            <a:xfrm>
              <a:off x="8524054" y="6268131"/>
              <a:ext cx="351130" cy="395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477" fill="norm" stroke="1" extrusionOk="0">
                  <a:moveTo>
                    <a:pt x="20421" y="983"/>
                  </a:moveTo>
                  <a:cubicBezTo>
                    <a:pt x="20939" y="523"/>
                    <a:pt x="21456" y="64"/>
                    <a:pt x="21456" y="6"/>
                  </a:cubicBezTo>
                  <a:cubicBezTo>
                    <a:pt x="21456" y="-51"/>
                    <a:pt x="20939" y="294"/>
                    <a:pt x="19516" y="1155"/>
                  </a:cubicBezTo>
                  <a:cubicBezTo>
                    <a:pt x="18093" y="2017"/>
                    <a:pt x="15765" y="3396"/>
                    <a:pt x="13631" y="4602"/>
                  </a:cubicBezTo>
                  <a:cubicBezTo>
                    <a:pt x="11497" y="5809"/>
                    <a:pt x="9557" y="6843"/>
                    <a:pt x="8199" y="7647"/>
                  </a:cubicBezTo>
                  <a:cubicBezTo>
                    <a:pt x="6840" y="8451"/>
                    <a:pt x="6064" y="9026"/>
                    <a:pt x="6388" y="9428"/>
                  </a:cubicBezTo>
                  <a:cubicBezTo>
                    <a:pt x="6711" y="9830"/>
                    <a:pt x="8134" y="10060"/>
                    <a:pt x="9169" y="10232"/>
                  </a:cubicBezTo>
                  <a:cubicBezTo>
                    <a:pt x="10203" y="10404"/>
                    <a:pt x="10850" y="10519"/>
                    <a:pt x="11367" y="10864"/>
                  </a:cubicBezTo>
                  <a:cubicBezTo>
                    <a:pt x="11885" y="11209"/>
                    <a:pt x="12273" y="11783"/>
                    <a:pt x="12143" y="12300"/>
                  </a:cubicBezTo>
                  <a:cubicBezTo>
                    <a:pt x="12014" y="12817"/>
                    <a:pt x="11367" y="13277"/>
                    <a:pt x="9815" y="14138"/>
                  </a:cubicBezTo>
                  <a:cubicBezTo>
                    <a:pt x="8263" y="15000"/>
                    <a:pt x="5806" y="16264"/>
                    <a:pt x="4124" y="17240"/>
                  </a:cubicBezTo>
                  <a:cubicBezTo>
                    <a:pt x="2443" y="18217"/>
                    <a:pt x="1537" y="18906"/>
                    <a:pt x="891" y="19538"/>
                  </a:cubicBezTo>
                  <a:cubicBezTo>
                    <a:pt x="244" y="20170"/>
                    <a:pt x="-144" y="20745"/>
                    <a:pt x="50" y="21089"/>
                  </a:cubicBezTo>
                  <a:cubicBezTo>
                    <a:pt x="244" y="21434"/>
                    <a:pt x="1020" y="21549"/>
                    <a:pt x="3478" y="21434"/>
                  </a:cubicBezTo>
                  <a:cubicBezTo>
                    <a:pt x="5935" y="21319"/>
                    <a:pt x="10074" y="20975"/>
                    <a:pt x="12855" y="20630"/>
                  </a:cubicBezTo>
                  <a:cubicBezTo>
                    <a:pt x="15636" y="20285"/>
                    <a:pt x="17058" y="19940"/>
                    <a:pt x="18481" y="195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7" name="Line"/>
            <p:cNvSpPr/>
            <p:nvPr/>
          </p:nvSpPr>
          <p:spPr>
            <a:xfrm>
              <a:off x="9051744" y="6297726"/>
              <a:ext cx="244656" cy="374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494" fill="norm" stroke="1" extrusionOk="0">
                  <a:moveTo>
                    <a:pt x="18961" y="797"/>
                  </a:moveTo>
                  <a:cubicBezTo>
                    <a:pt x="18229" y="433"/>
                    <a:pt x="17497" y="69"/>
                    <a:pt x="16582" y="9"/>
                  </a:cubicBezTo>
                  <a:cubicBezTo>
                    <a:pt x="15666" y="-52"/>
                    <a:pt x="14568" y="191"/>
                    <a:pt x="12646" y="1283"/>
                  </a:cubicBezTo>
                  <a:cubicBezTo>
                    <a:pt x="10724" y="2375"/>
                    <a:pt x="7978" y="4317"/>
                    <a:pt x="5507" y="6865"/>
                  </a:cubicBezTo>
                  <a:cubicBezTo>
                    <a:pt x="3036" y="9413"/>
                    <a:pt x="839" y="12568"/>
                    <a:pt x="199" y="14995"/>
                  </a:cubicBezTo>
                  <a:cubicBezTo>
                    <a:pt x="-442" y="17422"/>
                    <a:pt x="473" y="19121"/>
                    <a:pt x="2853" y="20152"/>
                  </a:cubicBezTo>
                  <a:cubicBezTo>
                    <a:pt x="5233" y="21184"/>
                    <a:pt x="9077" y="21548"/>
                    <a:pt x="12372" y="21487"/>
                  </a:cubicBezTo>
                  <a:cubicBezTo>
                    <a:pt x="15666" y="21427"/>
                    <a:pt x="18412" y="20941"/>
                    <a:pt x="21158" y="20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8" name="Line"/>
            <p:cNvSpPr/>
            <p:nvPr/>
          </p:nvSpPr>
          <p:spPr>
            <a:xfrm>
              <a:off x="8540750" y="6825985"/>
              <a:ext cx="63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9" name="Line"/>
            <p:cNvSpPr/>
            <p:nvPr/>
          </p:nvSpPr>
          <p:spPr>
            <a:xfrm>
              <a:off x="8519182" y="6724377"/>
              <a:ext cx="42926" cy="57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1" h="20832" fill="norm" stroke="1" extrusionOk="0">
                  <a:moveTo>
                    <a:pt x="15895" y="6946"/>
                  </a:moveTo>
                  <a:cubicBezTo>
                    <a:pt x="10986" y="6175"/>
                    <a:pt x="6077" y="5403"/>
                    <a:pt x="3131" y="6946"/>
                  </a:cubicBezTo>
                  <a:cubicBezTo>
                    <a:pt x="186" y="8489"/>
                    <a:pt x="-796" y="12346"/>
                    <a:pt x="677" y="15432"/>
                  </a:cubicBezTo>
                  <a:cubicBezTo>
                    <a:pt x="2149" y="18518"/>
                    <a:pt x="6077" y="20832"/>
                    <a:pt x="9513" y="20446"/>
                  </a:cubicBezTo>
                  <a:cubicBezTo>
                    <a:pt x="12949" y="20061"/>
                    <a:pt x="15895" y="16975"/>
                    <a:pt x="17859" y="13503"/>
                  </a:cubicBezTo>
                  <a:cubicBezTo>
                    <a:pt x="19822" y="10032"/>
                    <a:pt x="20804" y="6175"/>
                    <a:pt x="18840" y="3475"/>
                  </a:cubicBezTo>
                  <a:cubicBezTo>
                    <a:pt x="16877" y="775"/>
                    <a:pt x="11968" y="-768"/>
                    <a:pt x="9513" y="389"/>
                  </a:cubicBezTo>
                  <a:cubicBezTo>
                    <a:pt x="7059" y="1546"/>
                    <a:pt x="7059" y="5403"/>
                    <a:pt x="8531" y="9261"/>
                  </a:cubicBezTo>
                  <a:cubicBezTo>
                    <a:pt x="10004" y="13118"/>
                    <a:pt x="12949" y="16975"/>
                    <a:pt x="15895" y="208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0" name="Line"/>
            <p:cNvSpPr/>
            <p:nvPr/>
          </p:nvSpPr>
          <p:spPr>
            <a:xfrm>
              <a:off x="8610600" y="6825985"/>
              <a:ext cx="381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1" name="Line"/>
            <p:cNvSpPr/>
            <p:nvPr/>
          </p:nvSpPr>
          <p:spPr>
            <a:xfrm>
              <a:off x="8585200" y="6864085"/>
              <a:ext cx="1270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2" name="Line"/>
            <p:cNvSpPr/>
            <p:nvPr/>
          </p:nvSpPr>
          <p:spPr>
            <a:xfrm>
              <a:off x="8769350" y="6813285"/>
              <a:ext cx="63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3" name="Line"/>
            <p:cNvSpPr/>
            <p:nvPr/>
          </p:nvSpPr>
          <p:spPr>
            <a:xfrm>
              <a:off x="8661933" y="6058643"/>
              <a:ext cx="132817" cy="169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347" fill="norm" stroke="1" extrusionOk="0">
                  <a:moveTo>
                    <a:pt x="943" y="12673"/>
                  </a:moveTo>
                  <a:cubicBezTo>
                    <a:pt x="943" y="11340"/>
                    <a:pt x="943" y="10006"/>
                    <a:pt x="1285" y="10006"/>
                  </a:cubicBezTo>
                  <a:cubicBezTo>
                    <a:pt x="1628" y="10006"/>
                    <a:pt x="2314" y="11340"/>
                    <a:pt x="2314" y="12806"/>
                  </a:cubicBezTo>
                  <a:cubicBezTo>
                    <a:pt x="2314" y="14273"/>
                    <a:pt x="1628" y="15873"/>
                    <a:pt x="1114" y="17606"/>
                  </a:cubicBezTo>
                  <a:cubicBezTo>
                    <a:pt x="600" y="19340"/>
                    <a:pt x="257" y="21206"/>
                    <a:pt x="85" y="21340"/>
                  </a:cubicBezTo>
                  <a:cubicBezTo>
                    <a:pt x="-86" y="21473"/>
                    <a:pt x="-86" y="19873"/>
                    <a:pt x="943" y="16406"/>
                  </a:cubicBezTo>
                  <a:cubicBezTo>
                    <a:pt x="1971" y="12940"/>
                    <a:pt x="4028" y="7606"/>
                    <a:pt x="5743" y="4540"/>
                  </a:cubicBezTo>
                  <a:cubicBezTo>
                    <a:pt x="7457" y="1473"/>
                    <a:pt x="8828" y="673"/>
                    <a:pt x="10371" y="273"/>
                  </a:cubicBezTo>
                  <a:cubicBezTo>
                    <a:pt x="11914" y="-127"/>
                    <a:pt x="13628" y="-127"/>
                    <a:pt x="14485" y="540"/>
                  </a:cubicBezTo>
                  <a:cubicBezTo>
                    <a:pt x="15343" y="1206"/>
                    <a:pt x="15343" y="2540"/>
                    <a:pt x="16371" y="6006"/>
                  </a:cubicBezTo>
                  <a:cubicBezTo>
                    <a:pt x="17400" y="9473"/>
                    <a:pt x="19457" y="15073"/>
                    <a:pt x="21514" y="20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4" name="Line"/>
            <p:cNvSpPr/>
            <p:nvPr/>
          </p:nvSpPr>
          <p:spPr>
            <a:xfrm>
              <a:off x="9378949" y="6362435"/>
              <a:ext cx="209551" cy="334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0"/>
                  </a:moveTo>
                  <a:cubicBezTo>
                    <a:pt x="3273" y="2581"/>
                    <a:pt x="6545" y="5162"/>
                    <a:pt x="9273" y="7743"/>
                  </a:cubicBezTo>
                  <a:cubicBezTo>
                    <a:pt x="12000" y="10325"/>
                    <a:pt x="14182" y="12906"/>
                    <a:pt x="15491" y="15079"/>
                  </a:cubicBezTo>
                  <a:cubicBezTo>
                    <a:pt x="16800" y="17253"/>
                    <a:pt x="17236" y="19019"/>
                    <a:pt x="17891" y="20106"/>
                  </a:cubicBezTo>
                  <a:cubicBezTo>
                    <a:pt x="18545" y="21192"/>
                    <a:pt x="19418" y="21600"/>
                    <a:pt x="20073" y="21464"/>
                  </a:cubicBezTo>
                  <a:cubicBezTo>
                    <a:pt x="20727" y="21328"/>
                    <a:pt x="21164" y="20649"/>
                    <a:pt x="21600" y="19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5" name="Line"/>
            <p:cNvSpPr/>
            <p:nvPr/>
          </p:nvSpPr>
          <p:spPr>
            <a:xfrm>
              <a:off x="9372168" y="6317985"/>
              <a:ext cx="260783" cy="350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410" fill="norm" stroke="1" extrusionOk="0">
                  <a:moveTo>
                    <a:pt x="21290" y="0"/>
                  </a:moveTo>
                  <a:cubicBezTo>
                    <a:pt x="18525" y="1552"/>
                    <a:pt x="15760" y="3104"/>
                    <a:pt x="12650" y="5756"/>
                  </a:cubicBezTo>
                  <a:cubicBezTo>
                    <a:pt x="9540" y="8407"/>
                    <a:pt x="6084" y="12158"/>
                    <a:pt x="3924" y="14551"/>
                  </a:cubicBezTo>
                  <a:cubicBezTo>
                    <a:pt x="1764" y="16944"/>
                    <a:pt x="900" y="17978"/>
                    <a:pt x="381" y="19013"/>
                  </a:cubicBezTo>
                  <a:cubicBezTo>
                    <a:pt x="-137" y="20048"/>
                    <a:pt x="-310" y="21083"/>
                    <a:pt x="1072" y="21341"/>
                  </a:cubicBezTo>
                  <a:cubicBezTo>
                    <a:pt x="2455" y="21600"/>
                    <a:pt x="5392" y="21083"/>
                    <a:pt x="8330" y="20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6" name="Line"/>
            <p:cNvSpPr/>
            <p:nvPr/>
          </p:nvSpPr>
          <p:spPr>
            <a:xfrm>
              <a:off x="9690100" y="6610085"/>
              <a:ext cx="254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7" name="Line"/>
            <p:cNvSpPr/>
            <p:nvPr/>
          </p:nvSpPr>
          <p:spPr>
            <a:xfrm>
              <a:off x="9687655" y="6514835"/>
              <a:ext cx="34204" cy="46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0" h="20484" fill="norm" stroke="1" extrusionOk="0">
                  <a:moveTo>
                    <a:pt x="1386" y="5635"/>
                  </a:moveTo>
                  <a:cubicBezTo>
                    <a:pt x="186" y="10330"/>
                    <a:pt x="-1014" y="15026"/>
                    <a:pt x="1386" y="17843"/>
                  </a:cubicBezTo>
                  <a:cubicBezTo>
                    <a:pt x="3786" y="20661"/>
                    <a:pt x="9786" y="21600"/>
                    <a:pt x="13986" y="18783"/>
                  </a:cubicBezTo>
                  <a:cubicBezTo>
                    <a:pt x="18186" y="15965"/>
                    <a:pt x="20586" y="9391"/>
                    <a:pt x="18786" y="5635"/>
                  </a:cubicBezTo>
                  <a:cubicBezTo>
                    <a:pt x="16986" y="1878"/>
                    <a:pt x="10986" y="939"/>
                    <a:pt x="498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8" name="Line"/>
            <p:cNvSpPr/>
            <p:nvPr/>
          </p:nvSpPr>
          <p:spPr>
            <a:xfrm>
              <a:off x="9886950" y="6248135"/>
              <a:ext cx="125104" cy="54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9" h="21460" fill="norm" stroke="1" extrusionOk="0">
                  <a:moveTo>
                    <a:pt x="5311" y="0"/>
                  </a:moveTo>
                  <a:cubicBezTo>
                    <a:pt x="7082" y="252"/>
                    <a:pt x="8852" y="504"/>
                    <a:pt x="11331" y="1597"/>
                  </a:cubicBezTo>
                  <a:cubicBezTo>
                    <a:pt x="13810" y="2689"/>
                    <a:pt x="16997" y="4623"/>
                    <a:pt x="18944" y="6766"/>
                  </a:cubicBezTo>
                  <a:cubicBezTo>
                    <a:pt x="20892" y="8909"/>
                    <a:pt x="21600" y="11262"/>
                    <a:pt x="20184" y="13574"/>
                  </a:cubicBezTo>
                  <a:cubicBezTo>
                    <a:pt x="18767" y="15885"/>
                    <a:pt x="15226" y="18154"/>
                    <a:pt x="12925" y="19457"/>
                  </a:cubicBezTo>
                  <a:cubicBezTo>
                    <a:pt x="10623" y="20760"/>
                    <a:pt x="9561" y="21096"/>
                    <a:pt x="8144" y="21306"/>
                  </a:cubicBezTo>
                  <a:cubicBezTo>
                    <a:pt x="6728" y="21516"/>
                    <a:pt x="4957" y="21600"/>
                    <a:pt x="3541" y="20970"/>
                  </a:cubicBezTo>
                  <a:cubicBezTo>
                    <a:pt x="2125" y="20339"/>
                    <a:pt x="1062" y="18995"/>
                    <a:pt x="0" y="176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9" name="Line"/>
            <p:cNvSpPr/>
            <p:nvPr/>
          </p:nvSpPr>
          <p:spPr>
            <a:xfrm>
              <a:off x="10176933" y="6038585"/>
              <a:ext cx="84110" cy="261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365" fill="norm" stroke="1" extrusionOk="0">
                  <a:moveTo>
                    <a:pt x="13171" y="0"/>
                  </a:moveTo>
                  <a:cubicBezTo>
                    <a:pt x="15278" y="3629"/>
                    <a:pt x="17385" y="7258"/>
                    <a:pt x="18702" y="10368"/>
                  </a:cubicBezTo>
                  <a:cubicBezTo>
                    <a:pt x="20019" y="13478"/>
                    <a:pt x="20546" y="16070"/>
                    <a:pt x="20810" y="17798"/>
                  </a:cubicBezTo>
                  <a:cubicBezTo>
                    <a:pt x="21073" y="19526"/>
                    <a:pt x="21073" y="20390"/>
                    <a:pt x="19229" y="20909"/>
                  </a:cubicBezTo>
                  <a:cubicBezTo>
                    <a:pt x="17385" y="21427"/>
                    <a:pt x="13697" y="21600"/>
                    <a:pt x="10010" y="20909"/>
                  </a:cubicBezTo>
                  <a:cubicBezTo>
                    <a:pt x="6322" y="20218"/>
                    <a:pt x="2634" y="18662"/>
                    <a:pt x="1053" y="16502"/>
                  </a:cubicBezTo>
                  <a:cubicBezTo>
                    <a:pt x="-527" y="14342"/>
                    <a:pt x="0" y="11578"/>
                    <a:pt x="527" y="8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0" name="Line"/>
            <p:cNvSpPr/>
            <p:nvPr/>
          </p:nvSpPr>
          <p:spPr>
            <a:xfrm>
              <a:off x="10198099" y="5892535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1" name="Line"/>
            <p:cNvSpPr/>
            <p:nvPr/>
          </p:nvSpPr>
          <p:spPr>
            <a:xfrm>
              <a:off x="256100" y="7272844"/>
              <a:ext cx="95594" cy="378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5" h="21345" fill="norm" stroke="1" extrusionOk="0">
                  <a:moveTo>
                    <a:pt x="13331" y="4521"/>
                  </a:moveTo>
                  <a:cubicBezTo>
                    <a:pt x="14250" y="3924"/>
                    <a:pt x="15170" y="3328"/>
                    <a:pt x="15859" y="2552"/>
                  </a:cubicBezTo>
                  <a:cubicBezTo>
                    <a:pt x="16548" y="1776"/>
                    <a:pt x="17008" y="822"/>
                    <a:pt x="15629" y="344"/>
                  </a:cubicBezTo>
                  <a:cubicBezTo>
                    <a:pt x="14250" y="-133"/>
                    <a:pt x="11033" y="-133"/>
                    <a:pt x="8046" y="464"/>
                  </a:cubicBezTo>
                  <a:cubicBezTo>
                    <a:pt x="5059" y="1060"/>
                    <a:pt x="2301" y="2254"/>
                    <a:pt x="923" y="3507"/>
                  </a:cubicBezTo>
                  <a:cubicBezTo>
                    <a:pt x="-456" y="4760"/>
                    <a:pt x="-456" y="6073"/>
                    <a:pt x="2072" y="7445"/>
                  </a:cubicBezTo>
                  <a:cubicBezTo>
                    <a:pt x="4599" y="8817"/>
                    <a:pt x="9655" y="10249"/>
                    <a:pt x="13561" y="11920"/>
                  </a:cubicBezTo>
                  <a:cubicBezTo>
                    <a:pt x="17467" y="13591"/>
                    <a:pt x="20225" y="15500"/>
                    <a:pt x="20684" y="17052"/>
                  </a:cubicBezTo>
                  <a:cubicBezTo>
                    <a:pt x="21144" y="18603"/>
                    <a:pt x="19306" y="19796"/>
                    <a:pt x="17008" y="20512"/>
                  </a:cubicBezTo>
                  <a:cubicBezTo>
                    <a:pt x="14710" y="21228"/>
                    <a:pt x="11953" y="21467"/>
                    <a:pt x="9425" y="21288"/>
                  </a:cubicBezTo>
                  <a:cubicBezTo>
                    <a:pt x="6897" y="21109"/>
                    <a:pt x="4599" y="20512"/>
                    <a:pt x="3910" y="19259"/>
                  </a:cubicBezTo>
                  <a:cubicBezTo>
                    <a:pt x="3221" y="18006"/>
                    <a:pt x="4140" y="16097"/>
                    <a:pt x="5059" y="141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2" name="Line"/>
            <p:cNvSpPr/>
            <p:nvPr/>
          </p:nvSpPr>
          <p:spPr>
            <a:xfrm>
              <a:off x="457200" y="7229355"/>
              <a:ext cx="82550" cy="356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8" fill="norm" stroke="1" extrusionOk="0">
                  <a:moveTo>
                    <a:pt x="0" y="560"/>
                  </a:moveTo>
                  <a:cubicBezTo>
                    <a:pt x="2769" y="181"/>
                    <a:pt x="5538" y="-198"/>
                    <a:pt x="6923" y="118"/>
                  </a:cubicBezTo>
                  <a:cubicBezTo>
                    <a:pt x="8308" y="434"/>
                    <a:pt x="8308" y="1444"/>
                    <a:pt x="7200" y="3970"/>
                  </a:cubicBezTo>
                  <a:cubicBezTo>
                    <a:pt x="6092" y="6497"/>
                    <a:pt x="3877" y="10539"/>
                    <a:pt x="2492" y="13381"/>
                  </a:cubicBezTo>
                  <a:cubicBezTo>
                    <a:pt x="1108" y="16223"/>
                    <a:pt x="554" y="17865"/>
                    <a:pt x="554" y="19002"/>
                  </a:cubicBezTo>
                  <a:cubicBezTo>
                    <a:pt x="554" y="20139"/>
                    <a:pt x="1108" y="20770"/>
                    <a:pt x="2769" y="21086"/>
                  </a:cubicBezTo>
                  <a:cubicBezTo>
                    <a:pt x="4431" y="21402"/>
                    <a:pt x="7200" y="21402"/>
                    <a:pt x="10523" y="20834"/>
                  </a:cubicBezTo>
                  <a:cubicBezTo>
                    <a:pt x="13846" y="20265"/>
                    <a:pt x="17723" y="19128"/>
                    <a:pt x="21600" y="179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3" name="Line"/>
            <p:cNvSpPr/>
            <p:nvPr/>
          </p:nvSpPr>
          <p:spPr>
            <a:xfrm>
              <a:off x="444500" y="7406923"/>
              <a:ext cx="352053" cy="395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492" fill="norm" stroke="1" extrusionOk="0">
                  <a:moveTo>
                    <a:pt x="0" y="1900"/>
                  </a:moveTo>
                  <a:cubicBezTo>
                    <a:pt x="517" y="2475"/>
                    <a:pt x="1035" y="3049"/>
                    <a:pt x="2393" y="3221"/>
                  </a:cubicBezTo>
                  <a:cubicBezTo>
                    <a:pt x="3751" y="3394"/>
                    <a:pt x="5950" y="3164"/>
                    <a:pt x="7372" y="2934"/>
                  </a:cubicBezTo>
                  <a:cubicBezTo>
                    <a:pt x="8795" y="2704"/>
                    <a:pt x="9442" y="2475"/>
                    <a:pt x="9959" y="2130"/>
                  </a:cubicBezTo>
                  <a:cubicBezTo>
                    <a:pt x="10477" y="1785"/>
                    <a:pt x="10865" y="1326"/>
                    <a:pt x="10671" y="1096"/>
                  </a:cubicBezTo>
                  <a:cubicBezTo>
                    <a:pt x="10477" y="866"/>
                    <a:pt x="9701" y="866"/>
                    <a:pt x="8925" y="981"/>
                  </a:cubicBezTo>
                  <a:cubicBezTo>
                    <a:pt x="8149" y="1096"/>
                    <a:pt x="7372" y="1326"/>
                    <a:pt x="6790" y="2015"/>
                  </a:cubicBezTo>
                  <a:cubicBezTo>
                    <a:pt x="6208" y="2704"/>
                    <a:pt x="5820" y="3853"/>
                    <a:pt x="5820" y="4658"/>
                  </a:cubicBezTo>
                  <a:cubicBezTo>
                    <a:pt x="5820" y="5462"/>
                    <a:pt x="6208" y="5921"/>
                    <a:pt x="6726" y="6151"/>
                  </a:cubicBezTo>
                  <a:cubicBezTo>
                    <a:pt x="7243" y="6381"/>
                    <a:pt x="7890" y="6381"/>
                    <a:pt x="9119" y="5807"/>
                  </a:cubicBezTo>
                  <a:cubicBezTo>
                    <a:pt x="10347" y="5232"/>
                    <a:pt x="12158" y="4083"/>
                    <a:pt x="13322" y="3279"/>
                  </a:cubicBezTo>
                  <a:cubicBezTo>
                    <a:pt x="14486" y="2475"/>
                    <a:pt x="15004" y="2015"/>
                    <a:pt x="15262" y="2130"/>
                  </a:cubicBezTo>
                  <a:cubicBezTo>
                    <a:pt x="15521" y="2245"/>
                    <a:pt x="15521" y="2934"/>
                    <a:pt x="15327" y="4658"/>
                  </a:cubicBezTo>
                  <a:cubicBezTo>
                    <a:pt x="15133" y="6381"/>
                    <a:pt x="14745" y="9138"/>
                    <a:pt x="14422" y="11724"/>
                  </a:cubicBezTo>
                  <a:cubicBezTo>
                    <a:pt x="14098" y="14309"/>
                    <a:pt x="13840" y="16721"/>
                    <a:pt x="13710" y="18502"/>
                  </a:cubicBezTo>
                  <a:cubicBezTo>
                    <a:pt x="13581" y="20283"/>
                    <a:pt x="13581" y="21432"/>
                    <a:pt x="13710" y="21490"/>
                  </a:cubicBezTo>
                  <a:cubicBezTo>
                    <a:pt x="13840" y="21547"/>
                    <a:pt x="14098" y="20513"/>
                    <a:pt x="14357" y="18158"/>
                  </a:cubicBezTo>
                  <a:cubicBezTo>
                    <a:pt x="14616" y="15802"/>
                    <a:pt x="14874" y="12126"/>
                    <a:pt x="15327" y="9024"/>
                  </a:cubicBezTo>
                  <a:cubicBezTo>
                    <a:pt x="15780" y="5921"/>
                    <a:pt x="16426" y="3394"/>
                    <a:pt x="17073" y="1900"/>
                  </a:cubicBezTo>
                  <a:cubicBezTo>
                    <a:pt x="17720" y="407"/>
                    <a:pt x="18366" y="-53"/>
                    <a:pt x="18949" y="4"/>
                  </a:cubicBezTo>
                  <a:cubicBezTo>
                    <a:pt x="19531" y="62"/>
                    <a:pt x="20048" y="636"/>
                    <a:pt x="20501" y="1556"/>
                  </a:cubicBezTo>
                  <a:cubicBezTo>
                    <a:pt x="20953" y="2475"/>
                    <a:pt x="21341" y="3738"/>
                    <a:pt x="21471" y="4658"/>
                  </a:cubicBezTo>
                  <a:cubicBezTo>
                    <a:pt x="21600" y="5577"/>
                    <a:pt x="21471" y="6151"/>
                    <a:pt x="20501" y="6726"/>
                  </a:cubicBezTo>
                  <a:cubicBezTo>
                    <a:pt x="19531" y="7300"/>
                    <a:pt x="17720" y="7875"/>
                    <a:pt x="15909" y="8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4" name="Line"/>
            <p:cNvSpPr/>
            <p:nvPr/>
          </p:nvSpPr>
          <p:spPr>
            <a:xfrm>
              <a:off x="937683" y="7286100"/>
              <a:ext cx="192618" cy="275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476" fill="norm" stroke="1" extrusionOk="0">
                  <a:moveTo>
                    <a:pt x="939" y="2741"/>
                  </a:moveTo>
                  <a:cubicBezTo>
                    <a:pt x="1174" y="1917"/>
                    <a:pt x="1408" y="1092"/>
                    <a:pt x="2113" y="598"/>
                  </a:cubicBezTo>
                  <a:cubicBezTo>
                    <a:pt x="2817" y="103"/>
                    <a:pt x="3991" y="-62"/>
                    <a:pt x="5987" y="20"/>
                  </a:cubicBezTo>
                  <a:cubicBezTo>
                    <a:pt x="7982" y="103"/>
                    <a:pt x="10800" y="433"/>
                    <a:pt x="12443" y="1092"/>
                  </a:cubicBezTo>
                  <a:cubicBezTo>
                    <a:pt x="14087" y="1752"/>
                    <a:pt x="14556" y="2741"/>
                    <a:pt x="13148" y="5132"/>
                  </a:cubicBezTo>
                  <a:cubicBezTo>
                    <a:pt x="11739" y="7523"/>
                    <a:pt x="8452" y="11315"/>
                    <a:pt x="5987" y="13871"/>
                  </a:cubicBezTo>
                  <a:cubicBezTo>
                    <a:pt x="3522" y="16427"/>
                    <a:pt x="1878" y="17746"/>
                    <a:pt x="939" y="18817"/>
                  </a:cubicBezTo>
                  <a:cubicBezTo>
                    <a:pt x="0" y="19889"/>
                    <a:pt x="-235" y="20714"/>
                    <a:pt x="235" y="21126"/>
                  </a:cubicBezTo>
                  <a:cubicBezTo>
                    <a:pt x="704" y="21538"/>
                    <a:pt x="1878" y="21538"/>
                    <a:pt x="5517" y="21373"/>
                  </a:cubicBezTo>
                  <a:cubicBezTo>
                    <a:pt x="9156" y="21208"/>
                    <a:pt x="15261" y="20878"/>
                    <a:pt x="21365" y="20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5" name="Line"/>
            <p:cNvSpPr/>
            <p:nvPr/>
          </p:nvSpPr>
          <p:spPr>
            <a:xfrm>
              <a:off x="450850" y="7769166"/>
              <a:ext cx="508000" cy="1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7" fill="norm" stroke="1" extrusionOk="0">
                  <a:moveTo>
                    <a:pt x="0" y="19987"/>
                  </a:moveTo>
                  <a:cubicBezTo>
                    <a:pt x="3150" y="14587"/>
                    <a:pt x="6300" y="9187"/>
                    <a:pt x="9405" y="5137"/>
                  </a:cubicBezTo>
                  <a:cubicBezTo>
                    <a:pt x="12510" y="1087"/>
                    <a:pt x="15570" y="-1613"/>
                    <a:pt x="17595" y="1087"/>
                  </a:cubicBezTo>
                  <a:cubicBezTo>
                    <a:pt x="19620" y="3787"/>
                    <a:pt x="20610" y="11887"/>
                    <a:pt x="21600" y="199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6" name="Line"/>
            <p:cNvSpPr/>
            <p:nvPr/>
          </p:nvSpPr>
          <p:spPr>
            <a:xfrm>
              <a:off x="754520" y="7702285"/>
              <a:ext cx="324981" cy="86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600" fill="norm" stroke="1" extrusionOk="0">
                  <a:moveTo>
                    <a:pt x="1758" y="20546"/>
                  </a:moveTo>
                  <a:cubicBezTo>
                    <a:pt x="917" y="21073"/>
                    <a:pt x="75" y="21600"/>
                    <a:pt x="5" y="21600"/>
                  </a:cubicBezTo>
                  <a:cubicBezTo>
                    <a:pt x="-65" y="21600"/>
                    <a:pt x="636" y="21073"/>
                    <a:pt x="2880" y="18966"/>
                  </a:cubicBezTo>
                  <a:cubicBezTo>
                    <a:pt x="5125" y="16859"/>
                    <a:pt x="8912" y="13171"/>
                    <a:pt x="12278" y="9746"/>
                  </a:cubicBezTo>
                  <a:cubicBezTo>
                    <a:pt x="15644" y="6322"/>
                    <a:pt x="18590" y="3161"/>
                    <a:pt x="215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7" name="Line"/>
            <p:cNvSpPr/>
            <p:nvPr/>
          </p:nvSpPr>
          <p:spPr>
            <a:xfrm>
              <a:off x="1416050" y="7410185"/>
              <a:ext cx="1" cy="635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8" name="Line"/>
            <p:cNvSpPr/>
            <p:nvPr/>
          </p:nvSpPr>
          <p:spPr>
            <a:xfrm>
              <a:off x="1390650" y="7568935"/>
              <a:ext cx="190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9" name="Line"/>
            <p:cNvSpPr/>
            <p:nvPr/>
          </p:nvSpPr>
          <p:spPr>
            <a:xfrm>
              <a:off x="1925511" y="7394090"/>
              <a:ext cx="80178" cy="326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4" h="21114" fill="norm" stroke="1" extrusionOk="0">
                  <a:moveTo>
                    <a:pt x="1247" y="7601"/>
                  </a:moveTo>
                  <a:cubicBezTo>
                    <a:pt x="167" y="6918"/>
                    <a:pt x="-913" y="6234"/>
                    <a:pt x="1247" y="5072"/>
                  </a:cubicBezTo>
                  <a:cubicBezTo>
                    <a:pt x="3407" y="3910"/>
                    <a:pt x="8807" y="2270"/>
                    <a:pt x="12587" y="1244"/>
                  </a:cubicBezTo>
                  <a:cubicBezTo>
                    <a:pt x="16367" y="219"/>
                    <a:pt x="18527" y="-191"/>
                    <a:pt x="19607" y="82"/>
                  </a:cubicBezTo>
                  <a:cubicBezTo>
                    <a:pt x="20687" y="356"/>
                    <a:pt x="20687" y="1313"/>
                    <a:pt x="19877" y="3979"/>
                  </a:cubicBezTo>
                  <a:cubicBezTo>
                    <a:pt x="19067" y="6644"/>
                    <a:pt x="17447" y="11019"/>
                    <a:pt x="16637" y="13548"/>
                  </a:cubicBezTo>
                  <a:cubicBezTo>
                    <a:pt x="15827" y="16077"/>
                    <a:pt x="15827" y="16761"/>
                    <a:pt x="15017" y="17855"/>
                  </a:cubicBezTo>
                  <a:cubicBezTo>
                    <a:pt x="14207" y="18948"/>
                    <a:pt x="12587" y="20452"/>
                    <a:pt x="12047" y="20931"/>
                  </a:cubicBezTo>
                  <a:cubicBezTo>
                    <a:pt x="11507" y="21409"/>
                    <a:pt x="12047" y="20862"/>
                    <a:pt x="12587" y="20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0" name="Line"/>
            <p:cNvSpPr/>
            <p:nvPr/>
          </p:nvSpPr>
          <p:spPr>
            <a:xfrm>
              <a:off x="1917699" y="7359385"/>
              <a:ext cx="2984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19" y="17723"/>
                    <a:pt x="1838" y="13846"/>
                    <a:pt x="4596" y="10385"/>
                  </a:cubicBezTo>
                  <a:cubicBezTo>
                    <a:pt x="7353" y="6923"/>
                    <a:pt x="11949" y="3877"/>
                    <a:pt x="15089" y="2215"/>
                  </a:cubicBezTo>
                  <a:cubicBezTo>
                    <a:pt x="18230" y="554"/>
                    <a:pt x="19915" y="27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1" name="Line"/>
            <p:cNvSpPr/>
            <p:nvPr/>
          </p:nvSpPr>
          <p:spPr>
            <a:xfrm>
              <a:off x="1955800" y="7518135"/>
              <a:ext cx="2222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26" y="15200"/>
                    <a:pt x="9051" y="8800"/>
                    <a:pt x="12651" y="5200"/>
                  </a:cubicBezTo>
                  <a:cubicBezTo>
                    <a:pt x="16251" y="1600"/>
                    <a:pt x="18926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2" name="Line"/>
            <p:cNvSpPr/>
            <p:nvPr/>
          </p:nvSpPr>
          <p:spPr>
            <a:xfrm>
              <a:off x="2123016" y="7584720"/>
              <a:ext cx="74085" cy="87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3" fill="norm" stroke="1" extrusionOk="0">
                  <a:moveTo>
                    <a:pt x="14194" y="3789"/>
                  </a:moveTo>
                  <a:cubicBezTo>
                    <a:pt x="12343" y="1779"/>
                    <a:pt x="10491" y="-230"/>
                    <a:pt x="8331" y="21"/>
                  </a:cubicBezTo>
                  <a:cubicBezTo>
                    <a:pt x="6171" y="272"/>
                    <a:pt x="3703" y="2784"/>
                    <a:pt x="2160" y="5547"/>
                  </a:cubicBezTo>
                  <a:cubicBezTo>
                    <a:pt x="617" y="8310"/>
                    <a:pt x="0" y="11323"/>
                    <a:pt x="0" y="14086"/>
                  </a:cubicBezTo>
                  <a:cubicBezTo>
                    <a:pt x="0" y="16849"/>
                    <a:pt x="617" y="19361"/>
                    <a:pt x="4011" y="20365"/>
                  </a:cubicBezTo>
                  <a:cubicBezTo>
                    <a:pt x="7406" y="21370"/>
                    <a:pt x="13577" y="20868"/>
                    <a:pt x="16971" y="18105"/>
                  </a:cubicBezTo>
                  <a:cubicBezTo>
                    <a:pt x="20366" y="15342"/>
                    <a:pt x="20983" y="10319"/>
                    <a:pt x="21600" y="5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3" name="Line"/>
            <p:cNvSpPr/>
            <p:nvPr/>
          </p:nvSpPr>
          <p:spPr>
            <a:xfrm>
              <a:off x="2222500" y="7524485"/>
              <a:ext cx="127000" cy="168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0" y="8910"/>
                  </a:moveTo>
                  <a:cubicBezTo>
                    <a:pt x="1800" y="8910"/>
                    <a:pt x="3600" y="8910"/>
                    <a:pt x="5220" y="9450"/>
                  </a:cubicBezTo>
                  <a:cubicBezTo>
                    <a:pt x="6840" y="9990"/>
                    <a:pt x="8280" y="11070"/>
                    <a:pt x="9360" y="12825"/>
                  </a:cubicBezTo>
                  <a:cubicBezTo>
                    <a:pt x="10440" y="14580"/>
                    <a:pt x="11160" y="17010"/>
                    <a:pt x="10800" y="18765"/>
                  </a:cubicBezTo>
                  <a:cubicBezTo>
                    <a:pt x="10440" y="20520"/>
                    <a:pt x="9000" y="21600"/>
                    <a:pt x="8100" y="21465"/>
                  </a:cubicBezTo>
                  <a:cubicBezTo>
                    <a:pt x="7200" y="21330"/>
                    <a:pt x="6840" y="19980"/>
                    <a:pt x="6840" y="17820"/>
                  </a:cubicBezTo>
                  <a:cubicBezTo>
                    <a:pt x="6840" y="15660"/>
                    <a:pt x="7200" y="12690"/>
                    <a:pt x="9720" y="9585"/>
                  </a:cubicBezTo>
                  <a:cubicBezTo>
                    <a:pt x="12240" y="6480"/>
                    <a:pt x="16920" y="32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4" name="Line"/>
            <p:cNvSpPr/>
            <p:nvPr/>
          </p:nvSpPr>
          <p:spPr>
            <a:xfrm>
              <a:off x="2800350" y="7568935"/>
              <a:ext cx="63500" cy="25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2" fill="norm" stroke="1" extrusionOk="0">
                  <a:moveTo>
                    <a:pt x="4320" y="0"/>
                  </a:moveTo>
                  <a:cubicBezTo>
                    <a:pt x="10080" y="3688"/>
                    <a:pt x="15840" y="7376"/>
                    <a:pt x="18720" y="10361"/>
                  </a:cubicBezTo>
                  <a:cubicBezTo>
                    <a:pt x="21600" y="13346"/>
                    <a:pt x="21600" y="15629"/>
                    <a:pt x="21600" y="17210"/>
                  </a:cubicBezTo>
                  <a:cubicBezTo>
                    <a:pt x="21600" y="18790"/>
                    <a:pt x="21600" y="19668"/>
                    <a:pt x="19800" y="20371"/>
                  </a:cubicBezTo>
                  <a:cubicBezTo>
                    <a:pt x="18000" y="21073"/>
                    <a:pt x="14400" y="21600"/>
                    <a:pt x="11160" y="21512"/>
                  </a:cubicBezTo>
                  <a:cubicBezTo>
                    <a:pt x="7920" y="21424"/>
                    <a:pt x="5040" y="20722"/>
                    <a:pt x="3240" y="18702"/>
                  </a:cubicBezTo>
                  <a:cubicBezTo>
                    <a:pt x="1440" y="16683"/>
                    <a:pt x="720" y="13346"/>
                    <a:pt x="0" y="100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5" name="Line"/>
            <p:cNvSpPr/>
            <p:nvPr/>
          </p:nvSpPr>
          <p:spPr>
            <a:xfrm>
              <a:off x="2813050" y="7448285"/>
              <a:ext cx="1" cy="63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6" name="Line"/>
            <p:cNvSpPr/>
            <p:nvPr/>
          </p:nvSpPr>
          <p:spPr>
            <a:xfrm>
              <a:off x="2946400" y="7537185"/>
              <a:ext cx="1016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7" name="Line"/>
            <p:cNvSpPr/>
            <p:nvPr/>
          </p:nvSpPr>
          <p:spPr>
            <a:xfrm>
              <a:off x="2946400" y="7626085"/>
              <a:ext cx="1460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8" name="Line"/>
            <p:cNvSpPr/>
            <p:nvPr/>
          </p:nvSpPr>
          <p:spPr>
            <a:xfrm>
              <a:off x="3333750" y="7429235"/>
              <a:ext cx="1270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9" name="Line"/>
            <p:cNvSpPr/>
            <p:nvPr/>
          </p:nvSpPr>
          <p:spPr>
            <a:xfrm>
              <a:off x="3441700" y="7626085"/>
              <a:ext cx="952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0" name="Line"/>
            <p:cNvSpPr/>
            <p:nvPr/>
          </p:nvSpPr>
          <p:spPr>
            <a:xfrm>
              <a:off x="3670300" y="7600685"/>
              <a:ext cx="889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43" y="14400"/>
                    <a:pt x="3086" y="7200"/>
                    <a:pt x="6686" y="3600"/>
                  </a:cubicBezTo>
                  <a:cubicBezTo>
                    <a:pt x="10286" y="0"/>
                    <a:pt x="1594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1" name="Line"/>
            <p:cNvSpPr/>
            <p:nvPr/>
          </p:nvSpPr>
          <p:spPr>
            <a:xfrm>
              <a:off x="3816349" y="7619735"/>
              <a:ext cx="381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2" name="Line"/>
            <p:cNvSpPr/>
            <p:nvPr/>
          </p:nvSpPr>
          <p:spPr>
            <a:xfrm>
              <a:off x="4127499" y="7403835"/>
              <a:ext cx="5715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3273"/>
                    <a:pt x="8000" y="6545"/>
                    <a:pt x="10400" y="9736"/>
                  </a:cubicBezTo>
                  <a:cubicBezTo>
                    <a:pt x="12800" y="12927"/>
                    <a:pt x="13600" y="16036"/>
                    <a:pt x="15200" y="18000"/>
                  </a:cubicBezTo>
                  <a:cubicBezTo>
                    <a:pt x="16800" y="19964"/>
                    <a:pt x="19200" y="207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3" name="Line"/>
            <p:cNvSpPr/>
            <p:nvPr/>
          </p:nvSpPr>
          <p:spPr>
            <a:xfrm>
              <a:off x="4140178" y="7435585"/>
              <a:ext cx="139722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600" fill="norm" stroke="1" extrusionOk="0">
                  <a:moveTo>
                    <a:pt x="20314" y="0"/>
                  </a:moveTo>
                  <a:cubicBezTo>
                    <a:pt x="15156" y="4181"/>
                    <a:pt x="9997" y="8361"/>
                    <a:pt x="6774" y="10916"/>
                  </a:cubicBezTo>
                  <a:cubicBezTo>
                    <a:pt x="3550" y="13471"/>
                    <a:pt x="2260" y="14400"/>
                    <a:pt x="1293" y="15445"/>
                  </a:cubicBezTo>
                  <a:cubicBezTo>
                    <a:pt x="326" y="16490"/>
                    <a:pt x="-319" y="17652"/>
                    <a:pt x="165" y="18465"/>
                  </a:cubicBezTo>
                  <a:cubicBezTo>
                    <a:pt x="648" y="19277"/>
                    <a:pt x="2260" y="19742"/>
                    <a:pt x="5968" y="20206"/>
                  </a:cubicBezTo>
                  <a:cubicBezTo>
                    <a:pt x="9675" y="20671"/>
                    <a:pt x="15478" y="21135"/>
                    <a:pt x="2128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4" name="Line"/>
            <p:cNvSpPr/>
            <p:nvPr/>
          </p:nvSpPr>
          <p:spPr>
            <a:xfrm>
              <a:off x="4311650" y="7670535"/>
              <a:ext cx="317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5" name="Line"/>
            <p:cNvSpPr/>
            <p:nvPr/>
          </p:nvSpPr>
          <p:spPr>
            <a:xfrm>
              <a:off x="4726908" y="7284894"/>
              <a:ext cx="193616" cy="41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278" fill="norm" stroke="1" extrusionOk="0">
                  <a:moveTo>
                    <a:pt x="15054" y="15789"/>
                  </a:moveTo>
                  <a:cubicBezTo>
                    <a:pt x="15054" y="15249"/>
                    <a:pt x="15054" y="14709"/>
                    <a:pt x="14822" y="14115"/>
                  </a:cubicBezTo>
                  <a:cubicBezTo>
                    <a:pt x="14590" y="13521"/>
                    <a:pt x="14125" y="12873"/>
                    <a:pt x="12731" y="12657"/>
                  </a:cubicBezTo>
                  <a:cubicBezTo>
                    <a:pt x="11338" y="12441"/>
                    <a:pt x="9015" y="12657"/>
                    <a:pt x="6693" y="13737"/>
                  </a:cubicBezTo>
                  <a:cubicBezTo>
                    <a:pt x="4370" y="14817"/>
                    <a:pt x="2048" y="16761"/>
                    <a:pt x="886" y="18057"/>
                  </a:cubicBezTo>
                  <a:cubicBezTo>
                    <a:pt x="-275" y="19353"/>
                    <a:pt x="-275" y="20001"/>
                    <a:pt x="770" y="20541"/>
                  </a:cubicBezTo>
                  <a:cubicBezTo>
                    <a:pt x="1815" y="21081"/>
                    <a:pt x="3906" y="21513"/>
                    <a:pt x="6112" y="21135"/>
                  </a:cubicBezTo>
                  <a:cubicBezTo>
                    <a:pt x="8319" y="20757"/>
                    <a:pt x="10641" y="19569"/>
                    <a:pt x="12964" y="16869"/>
                  </a:cubicBezTo>
                  <a:cubicBezTo>
                    <a:pt x="15286" y="14169"/>
                    <a:pt x="17609" y="9957"/>
                    <a:pt x="19002" y="7311"/>
                  </a:cubicBezTo>
                  <a:cubicBezTo>
                    <a:pt x="20396" y="4665"/>
                    <a:pt x="20860" y="3585"/>
                    <a:pt x="21093" y="2721"/>
                  </a:cubicBezTo>
                  <a:cubicBezTo>
                    <a:pt x="21325" y="1857"/>
                    <a:pt x="21325" y="1209"/>
                    <a:pt x="20860" y="723"/>
                  </a:cubicBezTo>
                  <a:cubicBezTo>
                    <a:pt x="20396" y="237"/>
                    <a:pt x="19467" y="-87"/>
                    <a:pt x="18654" y="21"/>
                  </a:cubicBezTo>
                  <a:cubicBezTo>
                    <a:pt x="17841" y="129"/>
                    <a:pt x="17144" y="669"/>
                    <a:pt x="16448" y="2505"/>
                  </a:cubicBezTo>
                  <a:cubicBezTo>
                    <a:pt x="15751" y="4341"/>
                    <a:pt x="15054" y="7473"/>
                    <a:pt x="15170" y="10173"/>
                  </a:cubicBezTo>
                  <a:cubicBezTo>
                    <a:pt x="15286" y="12873"/>
                    <a:pt x="16215" y="15141"/>
                    <a:pt x="17144" y="16491"/>
                  </a:cubicBezTo>
                  <a:cubicBezTo>
                    <a:pt x="18073" y="17841"/>
                    <a:pt x="19002" y="18273"/>
                    <a:pt x="19931" y="18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6" name="Line"/>
            <p:cNvSpPr/>
            <p:nvPr/>
          </p:nvSpPr>
          <p:spPr>
            <a:xfrm>
              <a:off x="4966644" y="7511785"/>
              <a:ext cx="96028" cy="130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214" fill="norm" stroke="1" extrusionOk="0">
                  <a:moveTo>
                    <a:pt x="14961" y="1029"/>
                  </a:moveTo>
                  <a:cubicBezTo>
                    <a:pt x="10825" y="2743"/>
                    <a:pt x="6689" y="4457"/>
                    <a:pt x="3931" y="6343"/>
                  </a:cubicBezTo>
                  <a:cubicBezTo>
                    <a:pt x="1174" y="8229"/>
                    <a:pt x="-205" y="10286"/>
                    <a:pt x="25" y="12857"/>
                  </a:cubicBezTo>
                  <a:cubicBezTo>
                    <a:pt x="255" y="15429"/>
                    <a:pt x="2093" y="18514"/>
                    <a:pt x="5310" y="20057"/>
                  </a:cubicBezTo>
                  <a:cubicBezTo>
                    <a:pt x="8527" y="21600"/>
                    <a:pt x="13123" y="21600"/>
                    <a:pt x="16340" y="20057"/>
                  </a:cubicBezTo>
                  <a:cubicBezTo>
                    <a:pt x="19557" y="18514"/>
                    <a:pt x="21395" y="15429"/>
                    <a:pt x="20706" y="11829"/>
                  </a:cubicBezTo>
                  <a:cubicBezTo>
                    <a:pt x="20016" y="8229"/>
                    <a:pt x="16799" y="4114"/>
                    <a:pt x="1358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7" name="Line"/>
            <p:cNvSpPr/>
            <p:nvPr/>
          </p:nvSpPr>
          <p:spPr>
            <a:xfrm>
              <a:off x="5143500" y="7467335"/>
              <a:ext cx="317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0"/>
                    <a:pt x="14400" y="0"/>
                    <a:pt x="18000" y="3600"/>
                  </a:cubicBezTo>
                  <a:cubicBezTo>
                    <a:pt x="21600" y="7200"/>
                    <a:pt x="216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8" name="Line"/>
            <p:cNvSpPr/>
            <p:nvPr/>
          </p:nvSpPr>
          <p:spPr>
            <a:xfrm>
              <a:off x="5175250" y="7657835"/>
              <a:ext cx="254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9" name="Line"/>
            <p:cNvSpPr/>
            <p:nvPr/>
          </p:nvSpPr>
          <p:spPr>
            <a:xfrm>
              <a:off x="5593134" y="7403835"/>
              <a:ext cx="331416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21541" y="0"/>
                  </a:moveTo>
                  <a:cubicBezTo>
                    <a:pt x="20165" y="3684"/>
                    <a:pt x="18789" y="7367"/>
                    <a:pt x="16795" y="10633"/>
                  </a:cubicBezTo>
                  <a:cubicBezTo>
                    <a:pt x="14800" y="13898"/>
                    <a:pt x="12186" y="16744"/>
                    <a:pt x="10191" y="18335"/>
                  </a:cubicBezTo>
                  <a:cubicBezTo>
                    <a:pt x="8196" y="19926"/>
                    <a:pt x="6820" y="20260"/>
                    <a:pt x="5375" y="20009"/>
                  </a:cubicBezTo>
                  <a:cubicBezTo>
                    <a:pt x="3931" y="19758"/>
                    <a:pt x="2417" y="18921"/>
                    <a:pt x="1454" y="18084"/>
                  </a:cubicBezTo>
                  <a:cubicBezTo>
                    <a:pt x="491" y="17247"/>
                    <a:pt x="79" y="16409"/>
                    <a:pt x="10" y="15572"/>
                  </a:cubicBezTo>
                  <a:cubicBezTo>
                    <a:pt x="-59" y="14735"/>
                    <a:pt x="216" y="13898"/>
                    <a:pt x="973" y="13060"/>
                  </a:cubicBezTo>
                  <a:cubicBezTo>
                    <a:pt x="1730" y="12223"/>
                    <a:pt x="2968" y="11386"/>
                    <a:pt x="4412" y="10800"/>
                  </a:cubicBezTo>
                  <a:cubicBezTo>
                    <a:pt x="5857" y="10214"/>
                    <a:pt x="7508" y="9879"/>
                    <a:pt x="8746" y="9712"/>
                  </a:cubicBezTo>
                  <a:cubicBezTo>
                    <a:pt x="9984" y="9544"/>
                    <a:pt x="10810" y="9544"/>
                    <a:pt x="11429" y="9879"/>
                  </a:cubicBezTo>
                  <a:cubicBezTo>
                    <a:pt x="12048" y="10214"/>
                    <a:pt x="12461" y="10884"/>
                    <a:pt x="13768" y="12893"/>
                  </a:cubicBezTo>
                  <a:cubicBezTo>
                    <a:pt x="15075" y="14902"/>
                    <a:pt x="17276" y="18251"/>
                    <a:pt x="194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0" name="Line"/>
            <p:cNvSpPr/>
            <p:nvPr/>
          </p:nvSpPr>
          <p:spPr>
            <a:xfrm>
              <a:off x="5986827" y="7664185"/>
              <a:ext cx="64724" cy="260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428" fill="norm" stroke="1" extrusionOk="0">
                  <a:moveTo>
                    <a:pt x="10854" y="0"/>
                  </a:moveTo>
                  <a:cubicBezTo>
                    <a:pt x="14338" y="4529"/>
                    <a:pt x="17822" y="9058"/>
                    <a:pt x="19564" y="11845"/>
                  </a:cubicBezTo>
                  <a:cubicBezTo>
                    <a:pt x="21306" y="14632"/>
                    <a:pt x="21306" y="15677"/>
                    <a:pt x="21306" y="16635"/>
                  </a:cubicBezTo>
                  <a:cubicBezTo>
                    <a:pt x="21306" y="17594"/>
                    <a:pt x="21306" y="18465"/>
                    <a:pt x="20609" y="19335"/>
                  </a:cubicBezTo>
                  <a:cubicBezTo>
                    <a:pt x="19912" y="20206"/>
                    <a:pt x="18519" y="21077"/>
                    <a:pt x="15732" y="21339"/>
                  </a:cubicBezTo>
                  <a:cubicBezTo>
                    <a:pt x="12945" y="21600"/>
                    <a:pt x="8764" y="21252"/>
                    <a:pt x="5629" y="20729"/>
                  </a:cubicBezTo>
                  <a:cubicBezTo>
                    <a:pt x="2493" y="20206"/>
                    <a:pt x="403" y="19510"/>
                    <a:pt x="54" y="18290"/>
                  </a:cubicBezTo>
                  <a:cubicBezTo>
                    <a:pt x="-294" y="17071"/>
                    <a:pt x="1100" y="15329"/>
                    <a:pt x="2493" y="135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1" name="Line"/>
            <p:cNvSpPr/>
            <p:nvPr/>
          </p:nvSpPr>
          <p:spPr>
            <a:xfrm>
              <a:off x="5988050" y="7549885"/>
              <a:ext cx="190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2" name="Line"/>
            <p:cNvSpPr/>
            <p:nvPr/>
          </p:nvSpPr>
          <p:spPr>
            <a:xfrm>
              <a:off x="6239892" y="7341281"/>
              <a:ext cx="160909" cy="43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372" fill="norm" stroke="1" extrusionOk="0">
                  <a:moveTo>
                    <a:pt x="21325" y="897"/>
                  </a:moveTo>
                  <a:cubicBezTo>
                    <a:pt x="20483" y="477"/>
                    <a:pt x="19642" y="58"/>
                    <a:pt x="18520" y="5"/>
                  </a:cubicBezTo>
                  <a:cubicBezTo>
                    <a:pt x="17398" y="-47"/>
                    <a:pt x="15995" y="268"/>
                    <a:pt x="13751" y="1106"/>
                  </a:cubicBezTo>
                  <a:cubicBezTo>
                    <a:pt x="11507" y="1945"/>
                    <a:pt x="8421" y="3308"/>
                    <a:pt x="6037" y="5143"/>
                  </a:cubicBezTo>
                  <a:cubicBezTo>
                    <a:pt x="3652" y="6978"/>
                    <a:pt x="1969" y="9285"/>
                    <a:pt x="987" y="11697"/>
                  </a:cubicBezTo>
                  <a:cubicBezTo>
                    <a:pt x="6" y="14108"/>
                    <a:pt x="-275" y="16625"/>
                    <a:pt x="286" y="18355"/>
                  </a:cubicBezTo>
                  <a:cubicBezTo>
                    <a:pt x="847" y="20085"/>
                    <a:pt x="2250" y="21029"/>
                    <a:pt x="4634" y="21291"/>
                  </a:cubicBezTo>
                  <a:cubicBezTo>
                    <a:pt x="7019" y="21553"/>
                    <a:pt x="10385" y="21134"/>
                    <a:pt x="13751" y="207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3" name="Line"/>
            <p:cNvSpPr/>
            <p:nvPr/>
          </p:nvSpPr>
          <p:spPr>
            <a:xfrm>
              <a:off x="6440697" y="7448814"/>
              <a:ext cx="264903" cy="292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198" fill="norm" stroke="1" extrusionOk="0">
                  <a:moveTo>
                    <a:pt x="16311" y="5018"/>
                  </a:moveTo>
                  <a:cubicBezTo>
                    <a:pt x="16311" y="4252"/>
                    <a:pt x="16311" y="3486"/>
                    <a:pt x="16054" y="2796"/>
                  </a:cubicBezTo>
                  <a:cubicBezTo>
                    <a:pt x="15797" y="2107"/>
                    <a:pt x="15283" y="1494"/>
                    <a:pt x="14511" y="1188"/>
                  </a:cubicBezTo>
                  <a:cubicBezTo>
                    <a:pt x="13740" y="881"/>
                    <a:pt x="12711" y="881"/>
                    <a:pt x="11425" y="1341"/>
                  </a:cubicBezTo>
                  <a:cubicBezTo>
                    <a:pt x="10140" y="1800"/>
                    <a:pt x="8597" y="2720"/>
                    <a:pt x="6625" y="4941"/>
                  </a:cubicBezTo>
                  <a:cubicBezTo>
                    <a:pt x="4654" y="7162"/>
                    <a:pt x="2254" y="10686"/>
                    <a:pt x="1054" y="13290"/>
                  </a:cubicBezTo>
                  <a:cubicBezTo>
                    <a:pt x="-146" y="15894"/>
                    <a:pt x="-146" y="17579"/>
                    <a:pt x="197" y="18728"/>
                  </a:cubicBezTo>
                  <a:cubicBezTo>
                    <a:pt x="540" y="19877"/>
                    <a:pt x="1225" y="20490"/>
                    <a:pt x="2768" y="20873"/>
                  </a:cubicBezTo>
                  <a:cubicBezTo>
                    <a:pt x="4311" y="21256"/>
                    <a:pt x="6711" y="21409"/>
                    <a:pt x="9111" y="20720"/>
                  </a:cubicBezTo>
                  <a:cubicBezTo>
                    <a:pt x="11511" y="20030"/>
                    <a:pt x="13911" y="18498"/>
                    <a:pt x="15797" y="16507"/>
                  </a:cubicBezTo>
                  <a:cubicBezTo>
                    <a:pt x="17683" y="14515"/>
                    <a:pt x="19054" y="12064"/>
                    <a:pt x="19654" y="9613"/>
                  </a:cubicBezTo>
                  <a:cubicBezTo>
                    <a:pt x="20254" y="7162"/>
                    <a:pt x="20083" y="4711"/>
                    <a:pt x="19140" y="3026"/>
                  </a:cubicBezTo>
                  <a:cubicBezTo>
                    <a:pt x="18197" y="1341"/>
                    <a:pt x="16483" y="422"/>
                    <a:pt x="14768" y="115"/>
                  </a:cubicBezTo>
                  <a:cubicBezTo>
                    <a:pt x="13054" y="-191"/>
                    <a:pt x="11340" y="115"/>
                    <a:pt x="10140" y="1035"/>
                  </a:cubicBezTo>
                  <a:cubicBezTo>
                    <a:pt x="8940" y="1954"/>
                    <a:pt x="8254" y="3486"/>
                    <a:pt x="7911" y="4635"/>
                  </a:cubicBezTo>
                  <a:cubicBezTo>
                    <a:pt x="7568" y="5783"/>
                    <a:pt x="7568" y="6549"/>
                    <a:pt x="7911" y="7162"/>
                  </a:cubicBezTo>
                  <a:cubicBezTo>
                    <a:pt x="8254" y="7775"/>
                    <a:pt x="8940" y="8235"/>
                    <a:pt x="11254" y="8464"/>
                  </a:cubicBezTo>
                  <a:cubicBezTo>
                    <a:pt x="13568" y="8694"/>
                    <a:pt x="17511" y="8694"/>
                    <a:pt x="21454" y="8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4" name="Line"/>
            <p:cNvSpPr/>
            <p:nvPr/>
          </p:nvSpPr>
          <p:spPr>
            <a:xfrm>
              <a:off x="6515100" y="7372085"/>
              <a:ext cx="2921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48" y="0"/>
                    <a:pt x="11896" y="0"/>
                    <a:pt x="15496" y="3600"/>
                  </a:cubicBezTo>
                  <a:cubicBezTo>
                    <a:pt x="19096" y="7200"/>
                    <a:pt x="20348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5" name="Line"/>
            <p:cNvSpPr/>
            <p:nvPr/>
          </p:nvSpPr>
          <p:spPr>
            <a:xfrm>
              <a:off x="6781800" y="7289535"/>
              <a:ext cx="100046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600" fill="norm" stroke="1" extrusionOk="0">
                  <a:moveTo>
                    <a:pt x="0" y="0"/>
                  </a:moveTo>
                  <a:cubicBezTo>
                    <a:pt x="4050" y="1714"/>
                    <a:pt x="8100" y="3429"/>
                    <a:pt x="11700" y="5657"/>
                  </a:cubicBezTo>
                  <a:cubicBezTo>
                    <a:pt x="15300" y="7886"/>
                    <a:pt x="18450" y="10629"/>
                    <a:pt x="20025" y="12857"/>
                  </a:cubicBezTo>
                  <a:cubicBezTo>
                    <a:pt x="21600" y="15086"/>
                    <a:pt x="21600" y="16800"/>
                    <a:pt x="20475" y="17829"/>
                  </a:cubicBezTo>
                  <a:cubicBezTo>
                    <a:pt x="19350" y="18857"/>
                    <a:pt x="17100" y="19200"/>
                    <a:pt x="16200" y="19714"/>
                  </a:cubicBezTo>
                  <a:cubicBezTo>
                    <a:pt x="15300" y="20229"/>
                    <a:pt x="15750" y="20914"/>
                    <a:pt x="16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6" name="Line"/>
            <p:cNvSpPr/>
            <p:nvPr/>
          </p:nvSpPr>
          <p:spPr>
            <a:xfrm>
              <a:off x="6883400" y="7327635"/>
              <a:ext cx="151204" cy="43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471" fill="norm" stroke="1" extrusionOk="0">
                  <a:moveTo>
                    <a:pt x="15090" y="0"/>
                  </a:moveTo>
                  <a:cubicBezTo>
                    <a:pt x="17753" y="3204"/>
                    <a:pt x="20416" y="6408"/>
                    <a:pt x="21008" y="9353"/>
                  </a:cubicBezTo>
                  <a:cubicBezTo>
                    <a:pt x="21600" y="12299"/>
                    <a:pt x="20121" y="14986"/>
                    <a:pt x="17162" y="17001"/>
                  </a:cubicBezTo>
                  <a:cubicBezTo>
                    <a:pt x="14203" y="19016"/>
                    <a:pt x="9764" y="20360"/>
                    <a:pt x="6658" y="20980"/>
                  </a:cubicBezTo>
                  <a:cubicBezTo>
                    <a:pt x="3551" y="21600"/>
                    <a:pt x="1775" y="21497"/>
                    <a:pt x="0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7" name="Line"/>
            <p:cNvSpPr/>
            <p:nvPr/>
          </p:nvSpPr>
          <p:spPr>
            <a:xfrm>
              <a:off x="7404099" y="7581635"/>
              <a:ext cx="152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8" name="Line"/>
            <p:cNvSpPr/>
            <p:nvPr/>
          </p:nvSpPr>
          <p:spPr>
            <a:xfrm>
              <a:off x="7405801" y="7702285"/>
              <a:ext cx="271350" cy="3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0806" fill="norm" stroke="1" extrusionOk="0">
                  <a:moveTo>
                    <a:pt x="870" y="0"/>
                  </a:moveTo>
                  <a:cubicBezTo>
                    <a:pt x="367" y="6353"/>
                    <a:pt x="-135" y="12706"/>
                    <a:pt x="32" y="16518"/>
                  </a:cubicBezTo>
                  <a:cubicBezTo>
                    <a:pt x="200" y="20329"/>
                    <a:pt x="1037" y="21600"/>
                    <a:pt x="3632" y="20329"/>
                  </a:cubicBezTo>
                  <a:cubicBezTo>
                    <a:pt x="6228" y="19059"/>
                    <a:pt x="10581" y="15247"/>
                    <a:pt x="13846" y="11435"/>
                  </a:cubicBezTo>
                  <a:cubicBezTo>
                    <a:pt x="17112" y="7624"/>
                    <a:pt x="19288" y="3812"/>
                    <a:pt x="2146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9" name="Line"/>
            <p:cNvSpPr/>
            <p:nvPr/>
          </p:nvSpPr>
          <p:spPr>
            <a:xfrm>
              <a:off x="8037218" y="7391135"/>
              <a:ext cx="230482" cy="385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505" fill="norm" stroke="1" extrusionOk="0">
                  <a:moveTo>
                    <a:pt x="21382" y="0"/>
                  </a:moveTo>
                  <a:cubicBezTo>
                    <a:pt x="18437" y="0"/>
                    <a:pt x="15491" y="0"/>
                    <a:pt x="13037" y="118"/>
                  </a:cubicBezTo>
                  <a:cubicBezTo>
                    <a:pt x="10582" y="236"/>
                    <a:pt x="8618" y="472"/>
                    <a:pt x="7637" y="944"/>
                  </a:cubicBezTo>
                  <a:cubicBezTo>
                    <a:pt x="6655" y="1416"/>
                    <a:pt x="6655" y="2125"/>
                    <a:pt x="6164" y="4190"/>
                  </a:cubicBezTo>
                  <a:cubicBezTo>
                    <a:pt x="5673" y="6256"/>
                    <a:pt x="4691" y="9679"/>
                    <a:pt x="3611" y="12393"/>
                  </a:cubicBezTo>
                  <a:cubicBezTo>
                    <a:pt x="2531" y="15108"/>
                    <a:pt x="1353" y="17115"/>
                    <a:pt x="666" y="18531"/>
                  </a:cubicBezTo>
                  <a:cubicBezTo>
                    <a:pt x="-22" y="19948"/>
                    <a:pt x="-218" y="20774"/>
                    <a:pt x="273" y="21187"/>
                  </a:cubicBezTo>
                  <a:cubicBezTo>
                    <a:pt x="764" y="21600"/>
                    <a:pt x="1942" y="21600"/>
                    <a:pt x="3906" y="21246"/>
                  </a:cubicBezTo>
                  <a:cubicBezTo>
                    <a:pt x="5869" y="20892"/>
                    <a:pt x="8618" y="20184"/>
                    <a:pt x="11367" y="19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0" name="Line"/>
            <p:cNvSpPr/>
            <p:nvPr/>
          </p:nvSpPr>
          <p:spPr>
            <a:xfrm>
              <a:off x="8077200" y="7600685"/>
              <a:ext cx="1968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1" name="Line"/>
            <p:cNvSpPr/>
            <p:nvPr/>
          </p:nvSpPr>
          <p:spPr>
            <a:xfrm>
              <a:off x="8389248" y="7350406"/>
              <a:ext cx="291203" cy="452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393" fill="norm" stroke="1" extrusionOk="0">
                  <a:moveTo>
                    <a:pt x="21534" y="1024"/>
                  </a:moveTo>
                  <a:cubicBezTo>
                    <a:pt x="21064" y="624"/>
                    <a:pt x="20595" y="224"/>
                    <a:pt x="19030" y="74"/>
                  </a:cubicBezTo>
                  <a:cubicBezTo>
                    <a:pt x="17464" y="-76"/>
                    <a:pt x="14804" y="24"/>
                    <a:pt x="12925" y="174"/>
                  </a:cubicBezTo>
                  <a:cubicBezTo>
                    <a:pt x="11047" y="324"/>
                    <a:pt x="9951" y="524"/>
                    <a:pt x="9012" y="1074"/>
                  </a:cubicBezTo>
                  <a:cubicBezTo>
                    <a:pt x="8073" y="1624"/>
                    <a:pt x="7291" y="2524"/>
                    <a:pt x="6508" y="4124"/>
                  </a:cubicBezTo>
                  <a:cubicBezTo>
                    <a:pt x="5725" y="5724"/>
                    <a:pt x="4943" y="8024"/>
                    <a:pt x="4004" y="10474"/>
                  </a:cubicBezTo>
                  <a:cubicBezTo>
                    <a:pt x="3064" y="12924"/>
                    <a:pt x="1969" y="15524"/>
                    <a:pt x="1264" y="17074"/>
                  </a:cubicBezTo>
                  <a:cubicBezTo>
                    <a:pt x="560" y="18624"/>
                    <a:pt x="247" y="19124"/>
                    <a:pt x="91" y="19724"/>
                  </a:cubicBezTo>
                  <a:cubicBezTo>
                    <a:pt x="-66" y="20324"/>
                    <a:pt x="-66" y="21024"/>
                    <a:pt x="482" y="21274"/>
                  </a:cubicBezTo>
                  <a:cubicBezTo>
                    <a:pt x="1030" y="21524"/>
                    <a:pt x="2125" y="21324"/>
                    <a:pt x="4238" y="21174"/>
                  </a:cubicBezTo>
                  <a:cubicBezTo>
                    <a:pt x="6351" y="21024"/>
                    <a:pt x="9482" y="20924"/>
                    <a:pt x="12612" y="208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2" name="Line"/>
            <p:cNvSpPr/>
            <p:nvPr/>
          </p:nvSpPr>
          <p:spPr>
            <a:xfrm>
              <a:off x="8813800" y="7448285"/>
              <a:ext cx="311150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69" y="1964"/>
                    <a:pt x="2939" y="3927"/>
                    <a:pt x="5069" y="6153"/>
                  </a:cubicBezTo>
                  <a:cubicBezTo>
                    <a:pt x="7200" y="8378"/>
                    <a:pt x="9992" y="10865"/>
                    <a:pt x="12857" y="13484"/>
                  </a:cubicBezTo>
                  <a:cubicBezTo>
                    <a:pt x="15722" y="16102"/>
                    <a:pt x="18661" y="1885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3" name="Line"/>
            <p:cNvSpPr/>
            <p:nvPr/>
          </p:nvSpPr>
          <p:spPr>
            <a:xfrm>
              <a:off x="8786283" y="7422885"/>
              <a:ext cx="300567" cy="339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fill="norm" stroke="1" extrusionOk="0">
                  <a:moveTo>
                    <a:pt x="21600" y="0"/>
                  </a:moveTo>
                  <a:cubicBezTo>
                    <a:pt x="19775" y="1476"/>
                    <a:pt x="17949" y="2952"/>
                    <a:pt x="15820" y="5299"/>
                  </a:cubicBezTo>
                  <a:cubicBezTo>
                    <a:pt x="13690" y="7647"/>
                    <a:pt x="11256" y="10867"/>
                    <a:pt x="8823" y="13483"/>
                  </a:cubicBezTo>
                  <a:cubicBezTo>
                    <a:pt x="6389" y="16099"/>
                    <a:pt x="3955" y="18112"/>
                    <a:pt x="2358" y="19386"/>
                  </a:cubicBezTo>
                  <a:cubicBezTo>
                    <a:pt x="761" y="20661"/>
                    <a:pt x="0" y="21198"/>
                    <a:pt x="0" y="21399"/>
                  </a:cubicBezTo>
                  <a:cubicBezTo>
                    <a:pt x="0" y="21600"/>
                    <a:pt x="761" y="21466"/>
                    <a:pt x="1521" y="21265"/>
                  </a:cubicBezTo>
                  <a:cubicBezTo>
                    <a:pt x="2282" y="21063"/>
                    <a:pt x="3042" y="20795"/>
                    <a:pt x="3803" y="20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4" name="Line"/>
            <p:cNvSpPr/>
            <p:nvPr/>
          </p:nvSpPr>
          <p:spPr>
            <a:xfrm>
              <a:off x="9169399" y="7340335"/>
              <a:ext cx="75408" cy="206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499" fill="norm" stroke="1" extrusionOk="0">
                  <a:moveTo>
                    <a:pt x="16200" y="0"/>
                  </a:moveTo>
                  <a:cubicBezTo>
                    <a:pt x="18000" y="5290"/>
                    <a:pt x="19800" y="10580"/>
                    <a:pt x="20700" y="13886"/>
                  </a:cubicBezTo>
                  <a:cubicBezTo>
                    <a:pt x="21600" y="17192"/>
                    <a:pt x="21600" y="18514"/>
                    <a:pt x="20700" y="19616"/>
                  </a:cubicBezTo>
                  <a:cubicBezTo>
                    <a:pt x="19800" y="20718"/>
                    <a:pt x="18000" y="21600"/>
                    <a:pt x="14700" y="21490"/>
                  </a:cubicBezTo>
                  <a:cubicBezTo>
                    <a:pt x="11400" y="21380"/>
                    <a:pt x="6600" y="20278"/>
                    <a:pt x="3900" y="18514"/>
                  </a:cubicBezTo>
                  <a:cubicBezTo>
                    <a:pt x="1200" y="16751"/>
                    <a:pt x="600" y="14327"/>
                    <a:pt x="0" y="119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5" name="Line"/>
            <p:cNvSpPr/>
            <p:nvPr/>
          </p:nvSpPr>
          <p:spPr>
            <a:xfrm>
              <a:off x="9182100" y="7238735"/>
              <a:ext cx="254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6" name="Line"/>
            <p:cNvSpPr/>
            <p:nvPr/>
          </p:nvSpPr>
          <p:spPr>
            <a:xfrm>
              <a:off x="9326694" y="7436532"/>
              <a:ext cx="179256" cy="379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387" fill="norm" stroke="1" extrusionOk="0">
                  <a:moveTo>
                    <a:pt x="21270" y="1021"/>
                  </a:moveTo>
                  <a:cubicBezTo>
                    <a:pt x="20517" y="544"/>
                    <a:pt x="19763" y="66"/>
                    <a:pt x="18758" y="7"/>
                  </a:cubicBezTo>
                  <a:cubicBezTo>
                    <a:pt x="17754" y="-53"/>
                    <a:pt x="16498" y="305"/>
                    <a:pt x="14112" y="1498"/>
                  </a:cubicBezTo>
                  <a:cubicBezTo>
                    <a:pt x="11726" y="2692"/>
                    <a:pt x="8210" y="4720"/>
                    <a:pt x="5572" y="7107"/>
                  </a:cubicBezTo>
                  <a:cubicBezTo>
                    <a:pt x="2935" y="9494"/>
                    <a:pt x="1177" y="12239"/>
                    <a:pt x="423" y="14327"/>
                  </a:cubicBezTo>
                  <a:cubicBezTo>
                    <a:pt x="-330" y="16416"/>
                    <a:pt x="-79" y="17848"/>
                    <a:pt x="1177" y="18981"/>
                  </a:cubicBezTo>
                  <a:cubicBezTo>
                    <a:pt x="2433" y="20115"/>
                    <a:pt x="4693" y="20950"/>
                    <a:pt x="8210" y="21249"/>
                  </a:cubicBezTo>
                  <a:cubicBezTo>
                    <a:pt x="11726" y="21547"/>
                    <a:pt x="16498" y="21308"/>
                    <a:pt x="21270" y="210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7" name="Line"/>
            <p:cNvSpPr/>
            <p:nvPr/>
          </p:nvSpPr>
          <p:spPr>
            <a:xfrm>
              <a:off x="9627157" y="7490345"/>
              <a:ext cx="297893" cy="292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339" fill="norm" stroke="1" extrusionOk="0">
                  <a:moveTo>
                    <a:pt x="14666" y="2952"/>
                  </a:moveTo>
                  <a:cubicBezTo>
                    <a:pt x="13900" y="2643"/>
                    <a:pt x="13134" y="2335"/>
                    <a:pt x="12369" y="2257"/>
                  </a:cubicBezTo>
                  <a:cubicBezTo>
                    <a:pt x="11603" y="2180"/>
                    <a:pt x="10837" y="2335"/>
                    <a:pt x="9381" y="3415"/>
                  </a:cubicBezTo>
                  <a:cubicBezTo>
                    <a:pt x="7926" y="4495"/>
                    <a:pt x="5781" y="6500"/>
                    <a:pt x="4173" y="8892"/>
                  </a:cubicBezTo>
                  <a:cubicBezTo>
                    <a:pt x="2564" y="11283"/>
                    <a:pt x="1492" y="14060"/>
                    <a:pt x="879" y="15835"/>
                  </a:cubicBezTo>
                  <a:cubicBezTo>
                    <a:pt x="266" y="17609"/>
                    <a:pt x="113" y="18380"/>
                    <a:pt x="37" y="19152"/>
                  </a:cubicBezTo>
                  <a:cubicBezTo>
                    <a:pt x="-40" y="19923"/>
                    <a:pt x="-40" y="20695"/>
                    <a:pt x="496" y="21080"/>
                  </a:cubicBezTo>
                  <a:cubicBezTo>
                    <a:pt x="1032" y="21466"/>
                    <a:pt x="2105" y="21466"/>
                    <a:pt x="4096" y="20772"/>
                  </a:cubicBezTo>
                  <a:cubicBezTo>
                    <a:pt x="6088" y="20077"/>
                    <a:pt x="8998" y="18689"/>
                    <a:pt x="11220" y="16220"/>
                  </a:cubicBezTo>
                  <a:cubicBezTo>
                    <a:pt x="13441" y="13752"/>
                    <a:pt x="14973" y="10203"/>
                    <a:pt x="15739" y="7580"/>
                  </a:cubicBezTo>
                  <a:cubicBezTo>
                    <a:pt x="16505" y="4957"/>
                    <a:pt x="16505" y="3260"/>
                    <a:pt x="16275" y="2103"/>
                  </a:cubicBezTo>
                  <a:cubicBezTo>
                    <a:pt x="16045" y="946"/>
                    <a:pt x="15586" y="329"/>
                    <a:pt x="14513" y="97"/>
                  </a:cubicBezTo>
                  <a:cubicBezTo>
                    <a:pt x="13441" y="-134"/>
                    <a:pt x="11756" y="20"/>
                    <a:pt x="9917" y="869"/>
                  </a:cubicBezTo>
                  <a:cubicBezTo>
                    <a:pt x="8079" y="1717"/>
                    <a:pt x="6088" y="3260"/>
                    <a:pt x="4939" y="4417"/>
                  </a:cubicBezTo>
                  <a:cubicBezTo>
                    <a:pt x="3790" y="5575"/>
                    <a:pt x="3483" y="6346"/>
                    <a:pt x="3560" y="7040"/>
                  </a:cubicBezTo>
                  <a:cubicBezTo>
                    <a:pt x="3637" y="7735"/>
                    <a:pt x="4096" y="8352"/>
                    <a:pt x="6241" y="8815"/>
                  </a:cubicBezTo>
                  <a:cubicBezTo>
                    <a:pt x="8386" y="9277"/>
                    <a:pt x="12215" y="9586"/>
                    <a:pt x="15049" y="9663"/>
                  </a:cubicBezTo>
                  <a:cubicBezTo>
                    <a:pt x="17883" y="9740"/>
                    <a:pt x="19722" y="9586"/>
                    <a:pt x="21560" y="9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8" name="Line"/>
            <p:cNvSpPr/>
            <p:nvPr/>
          </p:nvSpPr>
          <p:spPr>
            <a:xfrm>
              <a:off x="9671049" y="7384785"/>
              <a:ext cx="3365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91" y="14400"/>
                    <a:pt x="9781" y="7200"/>
                    <a:pt x="13381" y="3600"/>
                  </a:cubicBezTo>
                  <a:cubicBezTo>
                    <a:pt x="16981" y="0"/>
                    <a:pt x="1929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9" name="Line"/>
            <p:cNvSpPr/>
            <p:nvPr/>
          </p:nvSpPr>
          <p:spPr>
            <a:xfrm>
              <a:off x="9955668" y="7331308"/>
              <a:ext cx="83965" cy="161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1" h="21394" fill="norm" stroke="1" extrusionOk="0">
                  <a:moveTo>
                    <a:pt x="4904" y="355"/>
                  </a:moveTo>
                  <a:cubicBezTo>
                    <a:pt x="2332" y="75"/>
                    <a:pt x="-239" y="-206"/>
                    <a:pt x="18" y="215"/>
                  </a:cubicBezTo>
                  <a:cubicBezTo>
                    <a:pt x="275" y="636"/>
                    <a:pt x="3361" y="1758"/>
                    <a:pt x="7218" y="3581"/>
                  </a:cubicBezTo>
                  <a:cubicBezTo>
                    <a:pt x="11075" y="5404"/>
                    <a:pt x="15704" y="7929"/>
                    <a:pt x="18275" y="9893"/>
                  </a:cubicBezTo>
                  <a:cubicBezTo>
                    <a:pt x="20847" y="11856"/>
                    <a:pt x="21361" y="13259"/>
                    <a:pt x="18275" y="15082"/>
                  </a:cubicBezTo>
                  <a:cubicBezTo>
                    <a:pt x="15190" y="16906"/>
                    <a:pt x="8504" y="19150"/>
                    <a:pt x="1818" y="21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0" name="Line"/>
            <p:cNvSpPr/>
            <p:nvPr/>
          </p:nvSpPr>
          <p:spPr>
            <a:xfrm>
              <a:off x="10058400" y="7480035"/>
              <a:ext cx="134715" cy="351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480" fill="norm" stroke="1" extrusionOk="0">
                  <a:moveTo>
                    <a:pt x="13957" y="0"/>
                  </a:moveTo>
                  <a:cubicBezTo>
                    <a:pt x="15618" y="388"/>
                    <a:pt x="17280" y="776"/>
                    <a:pt x="18443" y="1811"/>
                  </a:cubicBezTo>
                  <a:cubicBezTo>
                    <a:pt x="19606" y="2846"/>
                    <a:pt x="20271" y="4527"/>
                    <a:pt x="20769" y="6790"/>
                  </a:cubicBezTo>
                  <a:cubicBezTo>
                    <a:pt x="21268" y="9054"/>
                    <a:pt x="21600" y="11899"/>
                    <a:pt x="19606" y="14422"/>
                  </a:cubicBezTo>
                  <a:cubicBezTo>
                    <a:pt x="17612" y="16944"/>
                    <a:pt x="13292" y="19143"/>
                    <a:pt x="10135" y="20307"/>
                  </a:cubicBezTo>
                  <a:cubicBezTo>
                    <a:pt x="6978" y="21471"/>
                    <a:pt x="4985" y="21600"/>
                    <a:pt x="3489" y="21406"/>
                  </a:cubicBezTo>
                  <a:cubicBezTo>
                    <a:pt x="1994" y="21212"/>
                    <a:pt x="997" y="20695"/>
                    <a:pt x="0" y="201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1" name="Line"/>
            <p:cNvSpPr/>
            <p:nvPr/>
          </p:nvSpPr>
          <p:spPr>
            <a:xfrm>
              <a:off x="10198099" y="7400378"/>
              <a:ext cx="254546" cy="547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569" fill="norm" stroke="1" extrusionOk="0">
                  <a:moveTo>
                    <a:pt x="5355" y="136"/>
                  </a:moveTo>
                  <a:cubicBezTo>
                    <a:pt x="9640" y="52"/>
                    <a:pt x="13924" y="-31"/>
                    <a:pt x="16512" y="11"/>
                  </a:cubicBezTo>
                  <a:cubicBezTo>
                    <a:pt x="19101" y="52"/>
                    <a:pt x="19993" y="219"/>
                    <a:pt x="20618" y="511"/>
                  </a:cubicBezTo>
                  <a:cubicBezTo>
                    <a:pt x="21243" y="803"/>
                    <a:pt x="21600" y="1220"/>
                    <a:pt x="21421" y="2304"/>
                  </a:cubicBezTo>
                  <a:cubicBezTo>
                    <a:pt x="21243" y="3388"/>
                    <a:pt x="20529" y="5140"/>
                    <a:pt x="19636" y="7100"/>
                  </a:cubicBezTo>
                  <a:cubicBezTo>
                    <a:pt x="18744" y="9059"/>
                    <a:pt x="17673" y="11228"/>
                    <a:pt x="16959" y="13229"/>
                  </a:cubicBezTo>
                  <a:cubicBezTo>
                    <a:pt x="16245" y="15231"/>
                    <a:pt x="15888" y="17066"/>
                    <a:pt x="15798" y="18400"/>
                  </a:cubicBezTo>
                  <a:cubicBezTo>
                    <a:pt x="15709" y="19734"/>
                    <a:pt x="15888" y="20568"/>
                    <a:pt x="15531" y="21027"/>
                  </a:cubicBezTo>
                  <a:cubicBezTo>
                    <a:pt x="15174" y="21486"/>
                    <a:pt x="14281" y="21569"/>
                    <a:pt x="11603" y="21569"/>
                  </a:cubicBezTo>
                  <a:cubicBezTo>
                    <a:pt x="8926" y="21569"/>
                    <a:pt x="4463" y="21486"/>
                    <a:pt x="0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2" name="Line"/>
            <p:cNvSpPr/>
            <p:nvPr/>
          </p:nvSpPr>
          <p:spPr>
            <a:xfrm>
              <a:off x="5994400" y="4873085"/>
              <a:ext cx="557568" cy="114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309" fill="norm" stroke="1" extrusionOk="0">
                  <a:moveTo>
                    <a:pt x="0" y="18313"/>
                  </a:moveTo>
                  <a:cubicBezTo>
                    <a:pt x="2201" y="18706"/>
                    <a:pt x="4402" y="19099"/>
                    <a:pt x="7010" y="19688"/>
                  </a:cubicBezTo>
                  <a:cubicBezTo>
                    <a:pt x="9618" y="20277"/>
                    <a:pt x="12634" y="21062"/>
                    <a:pt x="14835" y="21259"/>
                  </a:cubicBezTo>
                  <a:cubicBezTo>
                    <a:pt x="17035" y="21455"/>
                    <a:pt x="18421" y="21062"/>
                    <a:pt x="19481" y="20473"/>
                  </a:cubicBezTo>
                  <a:cubicBezTo>
                    <a:pt x="20540" y="19884"/>
                    <a:pt x="21274" y="19099"/>
                    <a:pt x="21437" y="18510"/>
                  </a:cubicBezTo>
                  <a:cubicBezTo>
                    <a:pt x="21600" y="17920"/>
                    <a:pt x="21192" y="17528"/>
                    <a:pt x="19888" y="17135"/>
                  </a:cubicBezTo>
                  <a:cubicBezTo>
                    <a:pt x="18584" y="16742"/>
                    <a:pt x="16383" y="16350"/>
                    <a:pt x="14020" y="15564"/>
                  </a:cubicBezTo>
                  <a:cubicBezTo>
                    <a:pt x="11656" y="14779"/>
                    <a:pt x="9129" y="13600"/>
                    <a:pt x="7091" y="12815"/>
                  </a:cubicBezTo>
                  <a:cubicBezTo>
                    <a:pt x="5054" y="12030"/>
                    <a:pt x="3505" y="11637"/>
                    <a:pt x="2527" y="11440"/>
                  </a:cubicBezTo>
                  <a:cubicBezTo>
                    <a:pt x="1549" y="11244"/>
                    <a:pt x="1141" y="11244"/>
                    <a:pt x="1223" y="11637"/>
                  </a:cubicBezTo>
                  <a:cubicBezTo>
                    <a:pt x="1304" y="12030"/>
                    <a:pt x="1875" y="12815"/>
                    <a:pt x="3423" y="13208"/>
                  </a:cubicBezTo>
                  <a:cubicBezTo>
                    <a:pt x="4972" y="13600"/>
                    <a:pt x="7499" y="13600"/>
                    <a:pt x="9659" y="13011"/>
                  </a:cubicBezTo>
                  <a:cubicBezTo>
                    <a:pt x="11819" y="12422"/>
                    <a:pt x="13612" y="11244"/>
                    <a:pt x="14753" y="10262"/>
                  </a:cubicBezTo>
                  <a:cubicBezTo>
                    <a:pt x="15894" y="9280"/>
                    <a:pt x="16383" y="8495"/>
                    <a:pt x="16424" y="7710"/>
                  </a:cubicBezTo>
                  <a:cubicBezTo>
                    <a:pt x="16465" y="6924"/>
                    <a:pt x="16057" y="6139"/>
                    <a:pt x="14468" y="5942"/>
                  </a:cubicBezTo>
                  <a:cubicBezTo>
                    <a:pt x="12878" y="5746"/>
                    <a:pt x="10107" y="6139"/>
                    <a:pt x="8110" y="6335"/>
                  </a:cubicBezTo>
                  <a:cubicBezTo>
                    <a:pt x="6113" y="6531"/>
                    <a:pt x="4891" y="6531"/>
                    <a:pt x="3709" y="6531"/>
                  </a:cubicBezTo>
                  <a:cubicBezTo>
                    <a:pt x="2527" y="6531"/>
                    <a:pt x="1386" y="6531"/>
                    <a:pt x="1019" y="6335"/>
                  </a:cubicBezTo>
                  <a:cubicBezTo>
                    <a:pt x="652" y="6139"/>
                    <a:pt x="1060" y="5746"/>
                    <a:pt x="2771" y="5157"/>
                  </a:cubicBezTo>
                  <a:cubicBezTo>
                    <a:pt x="4483" y="4568"/>
                    <a:pt x="7499" y="3782"/>
                    <a:pt x="10148" y="2997"/>
                  </a:cubicBezTo>
                  <a:cubicBezTo>
                    <a:pt x="12797" y="2211"/>
                    <a:pt x="15079" y="1426"/>
                    <a:pt x="16628" y="837"/>
                  </a:cubicBezTo>
                  <a:cubicBezTo>
                    <a:pt x="18177" y="248"/>
                    <a:pt x="18992" y="-145"/>
                    <a:pt x="19155" y="51"/>
                  </a:cubicBezTo>
                  <a:cubicBezTo>
                    <a:pt x="19318" y="248"/>
                    <a:pt x="18829" y="1033"/>
                    <a:pt x="17035" y="2408"/>
                  </a:cubicBezTo>
                  <a:cubicBezTo>
                    <a:pt x="15242" y="3782"/>
                    <a:pt x="12145" y="5746"/>
                    <a:pt x="9496" y="6924"/>
                  </a:cubicBezTo>
                  <a:cubicBezTo>
                    <a:pt x="6847" y="8102"/>
                    <a:pt x="4646" y="8495"/>
                    <a:pt x="3342" y="8691"/>
                  </a:cubicBezTo>
                  <a:cubicBezTo>
                    <a:pt x="2038" y="8888"/>
                    <a:pt x="1630" y="8888"/>
                    <a:pt x="1671" y="8691"/>
                  </a:cubicBezTo>
                  <a:cubicBezTo>
                    <a:pt x="1712" y="8495"/>
                    <a:pt x="2201" y="8102"/>
                    <a:pt x="3790" y="7513"/>
                  </a:cubicBezTo>
                  <a:cubicBezTo>
                    <a:pt x="5380" y="6924"/>
                    <a:pt x="8069" y="6139"/>
                    <a:pt x="10392" y="5942"/>
                  </a:cubicBezTo>
                  <a:cubicBezTo>
                    <a:pt x="12715" y="5746"/>
                    <a:pt x="14672" y="6139"/>
                    <a:pt x="16628" y="6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3" name="Line"/>
            <p:cNvSpPr/>
            <p:nvPr/>
          </p:nvSpPr>
          <p:spPr>
            <a:xfrm>
              <a:off x="7232014" y="4978135"/>
              <a:ext cx="1272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4" name="Line"/>
            <p:cNvSpPr/>
            <p:nvPr/>
          </p:nvSpPr>
          <p:spPr>
            <a:xfrm>
              <a:off x="6979141" y="5003535"/>
              <a:ext cx="6936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7" h="21600" fill="norm" stroke="1" extrusionOk="0">
                  <a:moveTo>
                    <a:pt x="20817" y="0"/>
                  </a:moveTo>
                  <a:cubicBezTo>
                    <a:pt x="15735" y="3600"/>
                    <a:pt x="10652" y="7200"/>
                    <a:pt x="6523" y="10800"/>
                  </a:cubicBezTo>
                  <a:cubicBezTo>
                    <a:pt x="2393" y="14400"/>
                    <a:pt x="-783" y="18000"/>
                    <a:pt x="170" y="19800"/>
                  </a:cubicBezTo>
                  <a:cubicBezTo>
                    <a:pt x="1123" y="21600"/>
                    <a:pt x="6205" y="21600"/>
                    <a:pt x="1128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32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16864" y="-38101"/>
              <a:ext cx="6954842" cy="1832770"/>
            </a:xfrm>
            <a:prstGeom prst="rect">
              <a:avLst/>
            </a:prstGeom>
            <a:effectLst/>
          </p:spPr>
        </p:pic>
        <p:sp>
          <p:nvSpPr>
            <p:cNvPr id="2327" name="Line"/>
            <p:cNvSpPr/>
            <p:nvPr/>
          </p:nvSpPr>
          <p:spPr>
            <a:xfrm>
              <a:off x="256251" y="8157282"/>
              <a:ext cx="137449" cy="381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292" fill="norm" stroke="1" extrusionOk="0">
                  <a:moveTo>
                    <a:pt x="21252" y="1894"/>
                  </a:moveTo>
                  <a:cubicBezTo>
                    <a:pt x="21252" y="1303"/>
                    <a:pt x="21252" y="713"/>
                    <a:pt x="20434" y="359"/>
                  </a:cubicBezTo>
                  <a:cubicBezTo>
                    <a:pt x="19616" y="5"/>
                    <a:pt x="17979" y="-113"/>
                    <a:pt x="15361" y="123"/>
                  </a:cubicBezTo>
                  <a:cubicBezTo>
                    <a:pt x="12743" y="359"/>
                    <a:pt x="9143" y="949"/>
                    <a:pt x="6361" y="2071"/>
                  </a:cubicBezTo>
                  <a:cubicBezTo>
                    <a:pt x="3579" y="3192"/>
                    <a:pt x="1616" y="4844"/>
                    <a:pt x="634" y="6025"/>
                  </a:cubicBezTo>
                  <a:cubicBezTo>
                    <a:pt x="-348" y="7205"/>
                    <a:pt x="-348" y="7913"/>
                    <a:pt x="1779" y="8917"/>
                  </a:cubicBezTo>
                  <a:cubicBezTo>
                    <a:pt x="3907" y="9920"/>
                    <a:pt x="8161" y="11218"/>
                    <a:pt x="11761" y="12576"/>
                  </a:cubicBezTo>
                  <a:cubicBezTo>
                    <a:pt x="15361" y="13933"/>
                    <a:pt x="18307" y="15349"/>
                    <a:pt x="18961" y="16766"/>
                  </a:cubicBezTo>
                  <a:cubicBezTo>
                    <a:pt x="19616" y="18182"/>
                    <a:pt x="17979" y="19598"/>
                    <a:pt x="15525" y="20425"/>
                  </a:cubicBezTo>
                  <a:cubicBezTo>
                    <a:pt x="13070" y="21251"/>
                    <a:pt x="9797" y="21487"/>
                    <a:pt x="7343" y="21133"/>
                  </a:cubicBezTo>
                  <a:cubicBezTo>
                    <a:pt x="4888" y="20779"/>
                    <a:pt x="3252" y="19835"/>
                    <a:pt x="3088" y="18713"/>
                  </a:cubicBezTo>
                  <a:cubicBezTo>
                    <a:pt x="2925" y="17592"/>
                    <a:pt x="4234" y="16294"/>
                    <a:pt x="5543" y="149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8" name="Line"/>
            <p:cNvSpPr/>
            <p:nvPr/>
          </p:nvSpPr>
          <p:spPr>
            <a:xfrm>
              <a:off x="477196" y="8115035"/>
              <a:ext cx="100655" cy="335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540" fill="norm" stroke="1" extrusionOk="0">
                  <a:moveTo>
                    <a:pt x="9249" y="0"/>
                  </a:moveTo>
                  <a:cubicBezTo>
                    <a:pt x="7449" y="3125"/>
                    <a:pt x="5649" y="6249"/>
                    <a:pt x="3849" y="9645"/>
                  </a:cubicBezTo>
                  <a:cubicBezTo>
                    <a:pt x="2049" y="13042"/>
                    <a:pt x="249" y="16709"/>
                    <a:pt x="24" y="18815"/>
                  </a:cubicBezTo>
                  <a:cubicBezTo>
                    <a:pt x="-201" y="20921"/>
                    <a:pt x="1149" y="21464"/>
                    <a:pt x="4974" y="21532"/>
                  </a:cubicBezTo>
                  <a:cubicBezTo>
                    <a:pt x="8799" y="21600"/>
                    <a:pt x="15099" y="21192"/>
                    <a:pt x="21399" y="20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9" name="Line"/>
            <p:cNvSpPr/>
            <p:nvPr/>
          </p:nvSpPr>
          <p:spPr>
            <a:xfrm>
              <a:off x="425450" y="8349985"/>
              <a:ext cx="1206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0" name="Line"/>
            <p:cNvSpPr/>
            <p:nvPr/>
          </p:nvSpPr>
          <p:spPr>
            <a:xfrm>
              <a:off x="601677" y="8330415"/>
              <a:ext cx="84123" cy="12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333" fill="norm" stroke="1" extrusionOk="0">
                  <a:moveTo>
                    <a:pt x="6714" y="7523"/>
                  </a:moveTo>
                  <a:cubicBezTo>
                    <a:pt x="8294" y="6107"/>
                    <a:pt x="9875" y="4690"/>
                    <a:pt x="11455" y="3274"/>
                  </a:cubicBezTo>
                  <a:cubicBezTo>
                    <a:pt x="13036" y="1858"/>
                    <a:pt x="14616" y="441"/>
                    <a:pt x="14089" y="87"/>
                  </a:cubicBezTo>
                  <a:cubicBezTo>
                    <a:pt x="13562" y="-267"/>
                    <a:pt x="10928" y="441"/>
                    <a:pt x="8031" y="2566"/>
                  </a:cubicBezTo>
                  <a:cubicBezTo>
                    <a:pt x="5133" y="4690"/>
                    <a:pt x="1972" y="8231"/>
                    <a:pt x="655" y="10887"/>
                  </a:cubicBezTo>
                  <a:cubicBezTo>
                    <a:pt x="-662" y="13543"/>
                    <a:pt x="-135" y="15313"/>
                    <a:pt x="3553" y="16907"/>
                  </a:cubicBezTo>
                  <a:cubicBezTo>
                    <a:pt x="7240" y="18500"/>
                    <a:pt x="14089" y="19917"/>
                    <a:pt x="20938" y="21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1" name="Line"/>
            <p:cNvSpPr/>
            <p:nvPr/>
          </p:nvSpPr>
          <p:spPr>
            <a:xfrm>
              <a:off x="736864" y="8260540"/>
              <a:ext cx="98993" cy="35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444" fill="norm" stroke="1" extrusionOk="0">
                  <a:moveTo>
                    <a:pt x="6694" y="7018"/>
                  </a:moveTo>
                  <a:cubicBezTo>
                    <a:pt x="4894" y="10122"/>
                    <a:pt x="3094" y="13226"/>
                    <a:pt x="1969" y="15425"/>
                  </a:cubicBezTo>
                  <a:cubicBezTo>
                    <a:pt x="844" y="17624"/>
                    <a:pt x="394" y="18917"/>
                    <a:pt x="169" y="19887"/>
                  </a:cubicBezTo>
                  <a:cubicBezTo>
                    <a:pt x="-56" y="20857"/>
                    <a:pt x="-56" y="21504"/>
                    <a:pt x="169" y="21439"/>
                  </a:cubicBezTo>
                  <a:cubicBezTo>
                    <a:pt x="394" y="21375"/>
                    <a:pt x="844" y="20599"/>
                    <a:pt x="1519" y="18012"/>
                  </a:cubicBezTo>
                  <a:cubicBezTo>
                    <a:pt x="2194" y="15425"/>
                    <a:pt x="3094" y="11027"/>
                    <a:pt x="4444" y="8117"/>
                  </a:cubicBezTo>
                  <a:cubicBezTo>
                    <a:pt x="5794" y="5207"/>
                    <a:pt x="7594" y="3784"/>
                    <a:pt x="8944" y="2750"/>
                  </a:cubicBezTo>
                  <a:cubicBezTo>
                    <a:pt x="10294" y="1715"/>
                    <a:pt x="11194" y="1068"/>
                    <a:pt x="12769" y="615"/>
                  </a:cubicBezTo>
                  <a:cubicBezTo>
                    <a:pt x="14344" y="163"/>
                    <a:pt x="16594" y="-96"/>
                    <a:pt x="18394" y="33"/>
                  </a:cubicBezTo>
                  <a:cubicBezTo>
                    <a:pt x="20194" y="163"/>
                    <a:pt x="21544" y="680"/>
                    <a:pt x="20869" y="1844"/>
                  </a:cubicBezTo>
                  <a:cubicBezTo>
                    <a:pt x="20194" y="3008"/>
                    <a:pt x="17494" y="4819"/>
                    <a:pt x="15019" y="5918"/>
                  </a:cubicBezTo>
                  <a:cubicBezTo>
                    <a:pt x="12544" y="7018"/>
                    <a:pt x="10294" y="7406"/>
                    <a:pt x="8044" y="77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2" name="Line"/>
            <p:cNvSpPr/>
            <p:nvPr/>
          </p:nvSpPr>
          <p:spPr>
            <a:xfrm>
              <a:off x="908050" y="8160664"/>
              <a:ext cx="150284" cy="265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fill="norm" stroke="1" extrusionOk="0">
                  <a:moveTo>
                    <a:pt x="12777" y="2475"/>
                  </a:moveTo>
                  <a:cubicBezTo>
                    <a:pt x="13082" y="1618"/>
                    <a:pt x="13386" y="761"/>
                    <a:pt x="14451" y="333"/>
                  </a:cubicBezTo>
                  <a:cubicBezTo>
                    <a:pt x="15515" y="-96"/>
                    <a:pt x="17341" y="-96"/>
                    <a:pt x="18710" y="247"/>
                  </a:cubicBezTo>
                  <a:cubicBezTo>
                    <a:pt x="20079" y="590"/>
                    <a:pt x="20992" y="1275"/>
                    <a:pt x="20839" y="2475"/>
                  </a:cubicBezTo>
                  <a:cubicBezTo>
                    <a:pt x="20687" y="3675"/>
                    <a:pt x="19470" y="5390"/>
                    <a:pt x="18406" y="6590"/>
                  </a:cubicBezTo>
                  <a:cubicBezTo>
                    <a:pt x="17341" y="7790"/>
                    <a:pt x="16428" y="8475"/>
                    <a:pt x="16885" y="8904"/>
                  </a:cubicBezTo>
                  <a:cubicBezTo>
                    <a:pt x="17341" y="9333"/>
                    <a:pt x="19166" y="9504"/>
                    <a:pt x="20231" y="10018"/>
                  </a:cubicBezTo>
                  <a:cubicBezTo>
                    <a:pt x="21296" y="10533"/>
                    <a:pt x="21600" y="11390"/>
                    <a:pt x="21600" y="12247"/>
                  </a:cubicBezTo>
                  <a:cubicBezTo>
                    <a:pt x="21600" y="13104"/>
                    <a:pt x="21296" y="13961"/>
                    <a:pt x="17645" y="15504"/>
                  </a:cubicBezTo>
                  <a:cubicBezTo>
                    <a:pt x="13994" y="17047"/>
                    <a:pt x="6997" y="19275"/>
                    <a:pt x="0" y="215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3" name="Line"/>
            <p:cNvSpPr/>
            <p:nvPr/>
          </p:nvSpPr>
          <p:spPr>
            <a:xfrm>
              <a:off x="273050" y="8565885"/>
              <a:ext cx="4762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36" y="14400"/>
                    <a:pt x="7872" y="7200"/>
                    <a:pt x="11472" y="3600"/>
                  </a:cubicBezTo>
                  <a:cubicBezTo>
                    <a:pt x="15072" y="0"/>
                    <a:pt x="1833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4" name="Line"/>
            <p:cNvSpPr/>
            <p:nvPr/>
          </p:nvSpPr>
          <p:spPr>
            <a:xfrm>
              <a:off x="565150" y="8521435"/>
              <a:ext cx="3619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26" y="16457"/>
                    <a:pt x="9853" y="11314"/>
                    <a:pt x="13453" y="7714"/>
                  </a:cubicBezTo>
                  <a:cubicBezTo>
                    <a:pt x="17053" y="4114"/>
                    <a:pt x="19326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5" name="Line"/>
            <p:cNvSpPr/>
            <p:nvPr/>
          </p:nvSpPr>
          <p:spPr>
            <a:xfrm>
              <a:off x="1250950" y="8292835"/>
              <a:ext cx="254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6" name="Line"/>
            <p:cNvSpPr/>
            <p:nvPr/>
          </p:nvSpPr>
          <p:spPr>
            <a:xfrm>
              <a:off x="1250950" y="8413485"/>
              <a:ext cx="254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7" name="Line"/>
            <p:cNvSpPr/>
            <p:nvPr/>
          </p:nvSpPr>
          <p:spPr>
            <a:xfrm>
              <a:off x="1739630" y="8115979"/>
              <a:ext cx="111042" cy="338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4" h="21457" fill="norm" stroke="1" extrusionOk="0">
                  <a:moveTo>
                    <a:pt x="19251" y="1147"/>
                  </a:moveTo>
                  <a:cubicBezTo>
                    <a:pt x="18051" y="611"/>
                    <a:pt x="16851" y="74"/>
                    <a:pt x="14251" y="7"/>
                  </a:cubicBezTo>
                  <a:cubicBezTo>
                    <a:pt x="11651" y="-60"/>
                    <a:pt x="7651" y="342"/>
                    <a:pt x="4651" y="1147"/>
                  </a:cubicBezTo>
                  <a:cubicBezTo>
                    <a:pt x="1651" y="1952"/>
                    <a:pt x="-349" y="3160"/>
                    <a:pt x="51" y="4770"/>
                  </a:cubicBezTo>
                  <a:cubicBezTo>
                    <a:pt x="451" y="6380"/>
                    <a:pt x="3251" y="8392"/>
                    <a:pt x="7051" y="10405"/>
                  </a:cubicBezTo>
                  <a:cubicBezTo>
                    <a:pt x="10851" y="12417"/>
                    <a:pt x="15651" y="14429"/>
                    <a:pt x="18251" y="15838"/>
                  </a:cubicBezTo>
                  <a:cubicBezTo>
                    <a:pt x="20851" y="17247"/>
                    <a:pt x="21251" y="18052"/>
                    <a:pt x="20851" y="18723"/>
                  </a:cubicBezTo>
                  <a:cubicBezTo>
                    <a:pt x="20451" y="19393"/>
                    <a:pt x="19251" y="19930"/>
                    <a:pt x="17451" y="20400"/>
                  </a:cubicBezTo>
                  <a:cubicBezTo>
                    <a:pt x="15651" y="20869"/>
                    <a:pt x="13251" y="21272"/>
                    <a:pt x="10851" y="21406"/>
                  </a:cubicBezTo>
                  <a:cubicBezTo>
                    <a:pt x="8451" y="21540"/>
                    <a:pt x="6051" y="21406"/>
                    <a:pt x="5451" y="21070"/>
                  </a:cubicBezTo>
                  <a:cubicBezTo>
                    <a:pt x="4851" y="20735"/>
                    <a:pt x="6051" y="20198"/>
                    <a:pt x="7851" y="19796"/>
                  </a:cubicBezTo>
                  <a:cubicBezTo>
                    <a:pt x="9651" y="19393"/>
                    <a:pt x="12051" y="19125"/>
                    <a:pt x="14451" y="188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8" name="Line"/>
            <p:cNvSpPr/>
            <p:nvPr/>
          </p:nvSpPr>
          <p:spPr>
            <a:xfrm>
              <a:off x="1906446" y="8343635"/>
              <a:ext cx="71398" cy="106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9" h="21404" fill="norm" stroke="1" extrusionOk="0">
                  <a:moveTo>
                    <a:pt x="19390" y="0"/>
                  </a:moveTo>
                  <a:cubicBezTo>
                    <a:pt x="16390" y="0"/>
                    <a:pt x="13390" y="0"/>
                    <a:pt x="10090" y="2118"/>
                  </a:cubicBezTo>
                  <a:cubicBezTo>
                    <a:pt x="6790" y="4235"/>
                    <a:pt x="3190" y="8471"/>
                    <a:pt x="1390" y="11647"/>
                  </a:cubicBezTo>
                  <a:cubicBezTo>
                    <a:pt x="-410" y="14824"/>
                    <a:pt x="-410" y="16941"/>
                    <a:pt x="1090" y="18424"/>
                  </a:cubicBezTo>
                  <a:cubicBezTo>
                    <a:pt x="2590" y="19906"/>
                    <a:pt x="5590" y="20753"/>
                    <a:pt x="8590" y="21176"/>
                  </a:cubicBezTo>
                  <a:cubicBezTo>
                    <a:pt x="11590" y="21600"/>
                    <a:pt x="14590" y="21600"/>
                    <a:pt x="16990" y="19694"/>
                  </a:cubicBezTo>
                  <a:cubicBezTo>
                    <a:pt x="19390" y="17788"/>
                    <a:pt x="21190" y="13976"/>
                    <a:pt x="19690" y="10800"/>
                  </a:cubicBezTo>
                  <a:cubicBezTo>
                    <a:pt x="18190" y="7624"/>
                    <a:pt x="13390" y="5082"/>
                    <a:pt x="8590" y="2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9" name="Line"/>
            <p:cNvSpPr/>
            <p:nvPr/>
          </p:nvSpPr>
          <p:spPr>
            <a:xfrm>
              <a:off x="2062524" y="8164703"/>
              <a:ext cx="13927" cy="261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1" h="21519" fill="norm" stroke="1" extrusionOk="0">
                  <a:moveTo>
                    <a:pt x="1787" y="1661"/>
                  </a:moveTo>
                  <a:cubicBezTo>
                    <a:pt x="4872" y="790"/>
                    <a:pt x="7958" y="-81"/>
                    <a:pt x="9501" y="6"/>
                  </a:cubicBezTo>
                  <a:cubicBezTo>
                    <a:pt x="11044" y="93"/>
                    <a:pt x="11044" y="1138"/>
                    <a:pt x="7958" y="3925"/>
                  </a:cubicBezTo>
                  <a:cubicBezTo>
                    <a:pt x="4872" y="6713"/>
                    <a:pt x="-1299" y="11242"/>
                    <a:pt x="244" y="14464"/>
                  </a:cubicBezTo>
                  <a:cubicBezTo>
                    <a:pt x="1787" y="17687"/>
                    <a:pt x="11044" y="19603"/>
                    <a:pt x="20301" y="2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0" name="Line"/>
            <p:cNvSpPr/>
            <p:nvPr/>
          </p:nvSpPr>
          <p:spPr>
            <a:xfrm>
              <a:off x="2120899" y="8299185"/>
              <a:ext cx="127001" cy="12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2" fill="norm" stroke="1" extrusionOk="0">
                  <a:moveTo>
                    <a:pt x="0" y="0"/>
                  </a:moveTo>
                  <a:cubicBezTo>
                    <a:pt x="1080" y="5858"/>
                    <a:pt x="2160" y="11715"/>
                    <a:pt x="3240" y="15559"/>
                  </a:cubicBezTo>
                  <a:cubicBezTo>
                    <a:pt x="4320" y="19403"/>
                    <a:pt x="5400" y="21234"/>
                    <a:pt x="6480" y="21417"/>
                  </a:cubicBezTo>
                  <a:cubicBezTo>
                    <a:pt x="7560" y="21600"/>
                    <a:pt x="8640" y="20136"/>
                    <a:pt x="11160" y="16292"/>
                  </a:cubicBezTo>
                  <a:cubicBezTo>
                    <a:pt x="13680" y="12447"/>
                    <a:pt x="17640" y="622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1" name="Line"/>
            <p:cNvSpPr/>
            <p:nvPr/>
          </p:nvSpPr>
          <p:spPr>
            <a:xfrm>
              <a:off x="2257487" y="8284504"/>
              <a:ext cx="130113" cy="15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289" fill="norm" stroke="1" extrusionOk="0">
                  <a:moveTo>
                    <a:pt x="505" y="10781"/>
                  </a:moveTo>
                  <a:cubicBezTo>
                    <a:pt x="1533" y="11948"/>
                    <a:pt x="2562" y="13116"/>
                    <a:pt x="3933" y="13262"/>
                  </a:cubicBezTo>
                  <a:cubicBezTo>
                    <a:pt x="5305" y="13408"/>
                    <a:pt x="7019" y="12532"/>
                    <a:pt x="8733" y="10781"/>
                  </a:cubicBezTo>
                  <a:cubicBezTo>
                    <a:pt x="10447" y="9030"/>
                    <a:pt x="12162" y="6403"/>
                    <a:pt x="13019" y="4359"/>
                  </a:cubicBezTo>
                  <a:cubicBezTo>
                    <a:pt x="13876" y="2316"/>
                    <a:pt x="13876" y="857"/>
                    <a:pt x="12847" y="273"/>
                  </a:cubicBezTo>
                  <a:cubicBezTo>
                    <a:pt x="11819" y="-311"/>
                    <a:pt x="9762" y="-19"/>
                    <a:pt x="7362" y="1732"/>
                  </a:cubicBezTo>
                  <a:cubicBezTo>
                    <a:pt x="4962" y="3484"/>
                    <a:pt x="2219" y="6694"/>
                    <a:pt x="847" y="9467"/>
                  </a:cubicBezTo>
                  <a:cubicBezTo>
                    <a:pt x="-524" y="12240"/>
                    <a:pt x="-524" y="14575"/>
                    <a:pt x="3076" y="16473"/>
                  </a:cubicBezTo>
                  <a:cubicBezTo>
                    <a:pt x="6676" y="18370"/>
                    <a:pt x="13876" y="19830"/>
                    <a:pt x="21076" y="21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2" name="Line"/>
            <p:cNvSpPr/>
            <p:nvPr/>
          </p:nvSpPr>
          <p:spPr>
            <a:xfrm>
              <a:off x="2734542" y="8093868"/>
              <a:ext cx="376959" cy="32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513" fill="norm" stroke="1" extrusionOk="0">
                  <a:moveTo>
                    <a:pt x="8096" y="1385"/>
                  </a:moveTo>
                  <a:cubicBezTo>
                    <a:pt x="7251" y="692"/>
                    <a:pt x="6406" y="0"/>
                    <a:pt x="5743" y="0"/>
                  </a:cubicBezTo>
                  <a:cubicBezTo>
                    <a:pt x="5079" y="0"/>
                    <a:pt x="4596" y="692"/>
                    <a:pt x="4234" y="2838"/>
                  </a:cubicBezTo>
                  <a:cubicBezTo>
                    <a:pt x="3872" y="4985"/>
                    <a:pt x="3631" y="8585"/>
                    <a:pt x="3751" y="11562"/>
                  </a:cubicBezTo>
                  <a:cubicBezTo>
                    <a:pt x="3872" y="14538"/>
                    <a:pt x="4355" y="16892"/>
                    <a:pt x="4596" y="18415"/>
                  </a:cubicBezTo>
                  <a:cubicBezTo>
                    <a:pt x="4837" y="19938"/>
                    <a:pt x="4837" y="20631"/>
                    <a:pt x="4475" y="21046"/>
                  </a:cubicBezTo>
                  <a:cubicBezTo>
                    <a:pt x="4113" y="21462"/>
                    <a:pt x="3389" y="21600"/>
                    <a:pt x="2786" y="21462"/>
                  </a:cubicBezTo>
                  <a:cubicBezTo>
                    <a:pt x="2183" y="21323"/>
                    <a:pt x="1700" y="20908"/>
                    <a:pt x="1278" y="20354"/>
                  </a:cubicBezTo>
                  <a:cubicBezTo>
                    <a:pt x="855" y="19800"/>
                    <a:pt x="493" y="19108"/>
                    <a:pt x="252" y="18415"/>
                  </a:cubicBezTo>
                  <a:cubicBezTo>
                    <a:pt x="11" y="17723"/>
                    <a:pt x="-110" y="17031"/>
                    <a:pt x="131" y="16477"/>
                  </a:cubicBezTo>
                  <a:cubicBezTo>
                    <a:pt x="373" y="15923"/>
                    <a:pt x="976" y="15508"/>
                    <a:pt x="2243" y="15092"/>
                  </a:cubicBezTo>
                  <a:cubicBezTo>
                    <a:pt x="3510" y="14677"/>
                    <a:pt x="5441" y="14262"/>
                    <a:pt x="6708" y="14054"/>
                  </a:cubicBezTo>
                  <a:cubicBezTo>
                    <a:pt x="7975" y="13846"/>
                    <a:pt x="8578" y="13846"/>
                    <a:pt x="9182" y="13777"/>
                  </a:cubicBezTo>
                  <a:cubicBezTo>
                    <a:pt x="9785" y="13708"/>
                    <a:pt x="10388" y="13569"/>
                    <a:pt x="10388" y="13431"/>
                  </a:cubicBezTo>
                  <a:cubicBezTo>
                    <a:pt x="10388" y="13292"/>
                    <a:pt x="9785" y="13154"/>
                    <a:pt x="9182" y="13292"/>
                  </a:cubicBezTo>
                  <a:cubicBezTo>
                    <a:pt x="8578" y="13431"/>
                    <a:pt x="7975" y="13846"/>
                    <a:pt x="7613" y="14400"/>
                  </a:cubicBezTo>
                  <a:cubicBezTo>
                    <a:pt x="7251" y="14954"/>
                    <a:pt x="7130" y="15646"/>
                    <a:pt x="7251" y="16338"/>
                  </a:cubicBezTo>
                  <a:cubicBezTo>
                    <a:pt x="7372" y="17031"/>
                    <a:pt x="7734" y="17723"/>
                    <a:pt x="8216" y="18069"/>
                  </a:cubicBezTo>
                  <a:cubicBezTo>
                    <a:pt x="8699" y="18415"/>
                    <a:pt x="9302" y="18415"/>
                    <a:pt x="9725" y="18069"/>
                  </a:cubicBezTo>
                  <a:cubicBezTo>
                    <a:pt x="10147" y="17723"/>
                    <a:pt x="10388" y="17031"/>
                    <a:pt x="10569" y="16338"/>
                  </a:cubicBezTo>
                  <a:cubicBezTo>
                    <a:pt x="10750" y="15646"/>
                    <a:pt x="10871" y="14954"/>
                    <a:pt x="11173" y="14400"/>
                  </a:cubicBezTo>
                  <a:cubicBezTo>
                    <a:pt x="11474" y="13846"/>
                    <a:pt x="11957" y="13431"/>
                    <a:pt x="12440" y="13431"/>
                  </a:cubicBezTo>
                  <a:cubicBezTo>
                    <a:pt x="12922" y="13431"/>
                    <a:pt x="13405" y="13846"/>
                    <a:pt x="13888" y="14262"/>
                  </a:cubicBezTo>
                  <a:cubicBezTo>
                    <a:pt x="14370" y="14677"/>
                    <a:pt x="14853" y="15092"/>
                    <a:pt x="15275" y="15923"/>
                  </a:cubicBezTo>
                  <a:cubicBezTo>
                    <a:pt x="15698" y="16754"/>
                    <a:pt x="16060" y="18000"/>
                    <a:pt x="15939" y="18554"/>
                  </a:cubicBezTo>
                  <a:cubicBezTo>
                    <a:pt x="15818" y="19108"/>
                    <a:pt x="15215" y="18969"/>
                    <a:pt x="14793" y="18485"/>
                  </a:cubicBezTo>
                  <a:cubicBezTo>
                    <a:pt x="14370" y="18000"/>
                    <a:pt x="14129" y="17169"/>
                    <a:pt x="14008" y="16408"/>
                  </a:cubicBezTo>
                  <a:cubicBezTo>
                    <a:pt x="13888" y="15646"/>
                    <a:pt x="13888" y="14954"/>
                    <a:pt x="15155" y="13777"/>
                  </a:cubicBezTo>
                  <a:cubicBezTo>
                    <a:pt x="16422" y="12600"/>
                    <a:pt x="18956" y="10938"/>
                    <a:pt x="21490" y="9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3" name="Line"/>
            <p:cNvSpPr/>
            <p:nvPr/>
          </p:nvSpPr>
          <p:spPr>
            <a:xfrm>
              <a:off x="3585290" y="8172610"/>
              <a:ext cx="237411" cy="284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496" fill="norm" stroke="1" extrusionOk="0">
                  <a:moveTo>
                    <a:pt x="13412" y="4768"/>
                  </a:moveTo>
                  <a:cubicBezTo>
                    <a:pt x="13221" y="3968"/>
                    <a:pt x="13029" y="3168"/>
                    <a:pt x="12456" y="2768"/>
                  </a:cubicBezTo>
                  <a:cubicBezTo>
                    <a:pt x="11882" y="2368"/>
                    <a:pt x="10927" y="2368"/>
                    <a:pt x="9493" y="3248"/>
                  </a:cubicBezTo>
                  <a:cubicBezTo>
                    <a:pt x="8059" y="4128"/>
                    <a:pt x="6148" y="5888"/>
                    <a:pt x="4523" y="8208"/>
                  </a:cubicBezTo>
                  <a:cubicBezTo>
                    <a:pt x="2898" y="10528"/>
                    <a:pt x="1560" y="13408"/>
                    <a:pt x="796" y="15488"/>
                  </a:cubicBezTo>
                  <a:cubicBezTo>
                    <a:pt x="31" y="17568"/>
                    <a:pt x="-160" y="18848"/>
                    <a:pt x="127" y="19808"/>
                  </a:cubicBezTo>
                  <a:cubicBezTo>
                    <a:pt x="413" y="20768"/>
                    <a:pt x="1178" y="21408"/>
                    <a:pt x="2994" y="21488"/>
                  </a:cubicBezTo>
                  <a:cubicBezTo>
                    <a:pt x="4810" y="21568"/>
                    <a:pt x="7677" y="21088"/>
                    <a:pt x="10544" y="19408"/>
                  </a:cubicBezTo>
                  <a:cubicBezTo>
                    <a:pt x="13412" y="17728"/>
                    <a:pt x="16279" y="14848"/>
                    <a:pt x="17808" y="12368"/>
                  </a:cubicBezTo>
                  <a:cubicBezTo>
                    <a:pt x="19337" y="9888"/>
                    <a:pt x="19528" y="7808"/>
                    <a:pt x="18668" y="5888"/>
                  </a:cubicBezTo>
                  <a:cubicBezTo>
                    <a:pt x="17808" y="3968"/>
                    <a:pt x="15897" y="2208"/>
                    <a:pt x="14463" y="1248"/>
                  </a:cubicBezTo>
                  <a:cubicBezTo>
                    <a:pt x="13029" y="288"/>
                    <a:pt x="12074" y="128"/>
                    <a:pt x="11118" y="48"/>
                  </a:cubicBezTo>
                  <a:cubicBezTo>
                    <a:pt x="10162" y="-32"/>
                    <a:pt x="9206" y="-32"/>
                    <a:pt x="8346" y="208"/>
                  </a:cubicBezTo>
                  <a:cubicBezTo>
                    <a:pt x="7486" y="448"/>
                    <a:pt x="6721" y="928"/>
                    <a:pt x="6148" y="1568"/>
                  </a:cubicBezTo>
                  <a:cubicBezTo>
                    <a:pt x="5575" y="2208"/>
                    <a:pt x="5192" y="3008"/>
                    <a:pt x="5097" y="3888"/>
                  </a:cubicBezTo>
                  <a:cubicBezTo>
                    <a:pt x="5001" y="4768"/>
                    <a:pt x="5192" y="5728"/>
                    <a:pt x="5766" y="6368"/>
                  </a:cubicBezTo>
                  <a:cubicBezTo>
                    <a:pt x="6339" y="7008"/>
                    <a:pt x="7295" y="7328"/>
                    <a:pt x="9971" y="7248"/>
                  </a:cubicBezTo>
                  <a:cubicBezTo>
                    <a:pt x="12647" y="7168"/>
                    <a:pt x="17044" y="6688"/>
                    <a:pt x="21440" y="6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4" name="Line"/>
            <p:cNvSpPr/>
            <p:nvPr/>
          </p:nvSpPr>
          <p:spPr>
            <a:xfrm>
              <a:off x="3568700" y="8089635"/>
              <a:ext cx="2730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457"/>
                    <a:pt x="0" y="11314"/>
                    <a:pt x="586" y="8229"/>
                  </a:cubicBezTo>
                  <a:cubicBezTo>
                    <a:pt x="1172" y="5143"/>
                    <a:pt x="2344" y="4114"/>
                    <a:pt x="5944" y="3086"/>
                  </a:cubicBezTo>
                  <a:cubicBezTo>
                    <a:pt x="9544" y="2057"/>
                    <a:pt x="15572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5" name="Line"/>
            <p:cNvSpPr/>
            <p:nvPr/>
          </p:nvSpPr>
          <p:spPr>
            <a:xfrm>
              <a:off x="3797300" y="8038835"/>
              <a:ext cx="122142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0" y="0"/>
                  </a:moveTo>
                  <a:cubicBezTo>
                    <a:pt x="4393" y="1029"/>
                    <a:pt x="8786" y="2057"/>
                    <a:pt x="12814" y="3729"/>
                  </a:cubicBezTo>
                  <a:cubicBezTo>
                    <a:pt x="16841" y="5400"/>
                    <a:pt x="20502" y="7714"/>
                    <a:pt x="21051" y="10543"/>
                  </a:cubicBezTo>
                  <a:cubicBezTo>
                    <a:pt x="21600" y="13371"/>
                    <a:pt x="19037" y="16714"/>
                    <a:pt x="16475" y="18643"/>
                  </a:cubicBezTo>
                  <a:cubicBezTo>
                    <a:pt x="13912" y="20571"/>
                    <a:pt x="11349" y="21086"/>
                    <a:pt x="87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6" name="Line"/>
            <p:cNvSpPr/>
            <p:nvPr/>
          </p:nvSpPr>
          <p:spPr>
            <a:xfrm>
              <a:off x="3555999" y="7814895"/>
              <a:ext cx="228601" cy="173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6" fill="norm" stroke="1" extrusionOk="0">
                  <a:moveTo>
                    <a:pt x="5400" y="11005"/>
                  </a:moveTo>
                  <a:cubicBezTo>
                    <a:pt x="4000" y="13062"/>
                    <a:pt x="2600" y="15120"/>
                    <a:pt x="1600" y="17048"/>
                  </a:cubicBezTo>
                  <a:cubicBezTo>
                    <a:pt x="600" y="18977"/>
                    <a:pt x="0" y="20777"/>
                    <a:pt x="0" y="21034"/>
                  </a:cubicBezTo>
                  <a:cubicBezTo>
                    <a:pt x="0" y="21291"/>
                    <a:pt x="600" y="20005"/>
                    <a:pt x="2200" y="16534"/>
                  </a:cubicBezTo>
                  <a:cubicBezTo>
                    <a:pt x="3800" y="13062"/>
                    <a:pt x="6400" y="7405"/>
                    <a:pt x="8000" y="4062"/>
                  </a:cubicBezTo>
                  <a:cubicBezTo>
                    <a:pt x="9600" y="720"/>
                    <a:pt x="10200" y="-309"/>
                    <a:pt x="10900" y="77"/>
                  </a:cubicBezTo>
                  <a:cubicBezTo>
                    <a:pt x="11600" y="462"/>
                    <a:pt x="12400" y="2262"/>
                    <a:pt x="13700" y="4834"/>
                  </a:cubicBezTo>
                  <a:cubicBezTo>
                    <a:pt x="15000" y="7405"/>
                    <a:pt x="16800" y="10748"/>
                    <a:pt x="18200" y="12805"/>
                  </a:cubicBezTo>
                  <a:cubicBezTo>
                    <a:pt x="19600" y="14862"/>
                    <a:pt x="20600" y="15634"/>
                    <a:pt x="21600" y="16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7" name="Line"/>
            <p:cNvSpPr/>
            <p:nvPr/>
          </p:nvSpPr>
          <p:spPr>
            <a:xfrm>
              <a:off x="4311665" y="8255743"/>
              <a:ext cx="107935" cy="237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436" fill="norm" stroke="1" extrusionOk="0">
                  <a:moveTo>
                    <a:pt x="11212" y="2776"/>
                  </a:moveTo>
                  <a:cubicBezTo>
                    <a:pt x="11212" y="1821"/>
                    <a:pt x="11212" y="865"/>
                    <a:pt x="10173" y="387"/>
                  </a:cubicBezTo>
                  <a:cubicBezTo>
                    <a:pt x="9135" y="-91"/>
                    <a:pt x="7058" y="-91"/>
                    <a:pt x="4981" y="196"/>
                  </a:cubicBezTo>
                  <a:cubicBezTo>
                    <a:pt x="2904" y="482"/>
                    <a:pt x="827" y="1056"/>
                    <a:pt x="204" y="2967"/>
                  </a:cubicBezTo>
                  <a:cubicBezTo>
                    <a:pt x="-419" y="4879"/>
                    <a:pt x="412" y="8128"/>
                    <a:pt x="2281" y="10613"/>
                  </a:cubicBezTo>
                  <a:cubicBezTo>
                    <a:pt x="4150" y="13098"/>
                    <a:pt x="7058" y="14819"/>
                    <a:pt x="9343" y="16444"/>
                  </a:cubicBezTo>
                  <a:cubicBezTo>
                    <a:pt x="11627" y="18068"/>
                    <a:pt x="13289" y="19597"/>
                    <a:pt x="13081" y="20458"/>
                  </a:cubicBezTo>
                  <a:cubicBezTo>
                    <a:pt x="12873" y="21318"/>
                    <a:pt x="10796" y="21509"/>
                    <a:pt x="8719" y="21413"/>
                  </a:cubicBezTo>
                  <a:cubicBezTo>
                    <a:pt x="6643" y="21318"/>
                    <a:pt x="4566" y="20936"/>
                    <a:pt x="3735" y="20267"/>
                  </a:cubicBezTo>
                  <a:cubicBezTo>
                    <a:pt x="2904" y="19597"/>
                    <a:pt x="3319" y="18642"/>
                    <a:pt x="6435" y="17399"/>
                  </a:cubicBezTo>
                  <a:cubicBezTo>
                    <a:pt x="9550" y="16157"/>
                    <a:pt x="15366" y="14628"/>
                    <a:pt x="21181" y="13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8" name="Line"/>
            <p:cNvSpPr/>
            <p:nvPr/>
          </p:nvSpPr>
          <p:spPr>
            <a:xfrm>
              <a:off x="4484108" y="8305535"/>
              <a:ext cx="125992" cy="138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137" fill="norm" stroke="1" extrusionOk="0">
                  <a:moveTo>
                    <a:pt x="3069" y="0"/>
                  </a:moveTo>
                  <a:cubicBezTo>
                    <a:pt x="1989" y="5158"/>
                    <a:pt x="909" y="10316"/>
                    <a:pt x="369" y="14024"/>
                  </a:cubicBezTo>
                  <a:cubicBezTo>
                    <a:pt x="-171" y="17731"/>
                    <a:pt x="-171" y="19988"/>
                    <a:pt x="729" y="20794"/>
                  </a:cubicBezTo>
                  <a:cubicBezTo>
                    <a:pt x="1629" y="21600"/>
                    <a:pt x="3429" y="20955"/>
                    <a:pt x="5229" y="19182"/>
                  </a:cubicBezTo>
                  <a:cubicBezTo>
                    <a:pt x="7029" y="17409"/>
                    <a:pt x="8829" y="14507"/>
                    <a:pt x="10449" y="12412"/>
                  </a:cubicBezTo>
                  <a:cubicBezTo>
                    <a:pt x="12069" y="10316"/>
                    <a:pt x="13509" y="9027"/>
                    <a:pt x="14049" y="9672"/>
                  </a:cubicBezTo>
                  <a:cubicBezTo>
                    <a:pt x="14589" y="10316"/>
                    <a:pt x="14229" y="12896"/>
                    <a:pt x="14229" y="14991"/>
                  </a:cubicBezTo>
                  <a:cubicBezTo>
                    <a:pt x="14229" y="17087"/>
                    <a:pt x="14589" y="18699"/>
                    <a:pt x="15849" y="19343"/>
                  </a:cubicBezTo>
                  <a:cubicBezTo>
                    <a:pt x="17109" y="19988"/>
                    <a:pt x="19269" y="19666"/>
                    <a:pt x="21429" y="193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9" name="Line"/>
            <p:cNvSpPr/>
            <p:nvPr/>
          </p:nvSpPr>
          <p:spPr>
            <a:xfrm>
              <a:off x="4605487" y="8159072"/>
              <a:ext cx="264963" cy="291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085" fill="norm" stroke="1" extrusionOk="0">
                  <a:moveTo>
                    <a:pt x="7059" y="11519"/>
                  </a:moveTo>
                  <a:cubicBezTo>
                    <a:pt x="7059" y="10600"/>
                    <a:pt x="7059" y="9680"/>
                    <a:pt x="6630" y="9527"/>
                  </a:cubicBezTo>
                  <a:cubicBezTo>
                    <a:pt x="6202" y="9374"/>
                    <a:pt x="5345" y="9987"/>
                    <a:pt x="4145" y="11595"/>
                  </a:cubicBezTo>
                  <a:cubicBezTo>
                    <a:pt x="2945" y="13204"/>
                    <a:pt x="1402" y="15808"/>
                    <a:pt x="630" y="17493"/>
                  </a:cubicBezTo>
                  <a:cubicBezTo>
                    <a:pt x="-141" y="19178"/>
                    <a:pt x="-141" y="19944"/>
                    <a:pt x="288" y="20480"/>
                  </a:cubicBezTo>
                  <a:cubicBezTo>
                    <a:pt x="716" y="21017"/>
                    <a:pt x="1573" y="21323"/>
                    <a:pt x="3116" y="20480"/>
                  </a:cubicBezTo>
                  <a:cubicBezTo>
                    <a:pt x="4659" y="19638"/>
                    <a:pt x="6888" y="17646"/>
                    <a:pt x="8945" y="14583"/>
                  </a:cubicBezTo>
                  <a:cubicBezTo>
                    <a:pt x="11002" y="11519"/>
                    <a:pt x="12888" y="7383"/>
                    <a:pt x="13916" y="4625"/>
                  </a:cubicBezTo>
                  <a:cubicBezTo>
                    <a:pt x="14945" y="1868"/>
                    <a:pt x="15116" y="489"/>
                    <a:pt x="14945" y="106"/>
                  </a:cubicBezTo>
                  <a:cubicBezTo>
                    <a:pt x="14773" y="-277"/>
                    <a:pt x="14259" y="336"/>
                    <a:pt x="13488" y="2557"/>
                  </a:cubicBezTo>
                  <a:cubicBezTo>
                    <a:pt x="12716" y="4778"/>
                    <a:pt x="11688" y="8608"/>
                    <a:pt x="11002" y="11442"/>
                  </a:cubicBezTo>
                  <a:cubicBezTo>
                    <a:pt x="10316" y="14276"/>
                    <a:pt x="9973" y="16114"/>
                    <a:pt x="9716" y="17723"/>
                  </a:cubicBezTo>
                  <a:cubicBezTo>
                    <a:pt x="9459" y="19332"/>
                    <a:pt x="9288" y="20710"/>
                    <a:pt x="9545" y="21017"/>
                  </a:cubicBezTo>
                  <a:cubicBezTo>
                    <a:pt x="9802" y="21323"/>
                    <a:pt x="10488" y="20557"/>
                    <a:pt x="11516" y="19408"/>
                  </a:cubicBezTo>
                  <a:cubicBezTo>
                    <a:pt x="12545" y="18259"/>
                    <a:pt x="13916" y="16727"/>
                    <a:pt x="15030" y="15732"/>
                  </a:cubicBezTo>
                  <a:cubicBezTo>
                    <a:pt x="16145" y="14736"/>
                    <a:pt x="17002" y="14276"/>
                    <a:pt x="18030" y="14812"/>
                  </a:cubicBezTo>
                  <a:cubicBezTo>
                    <a:pt x="19059" y="15349"/>
                    <a:pt x="20259" y="16880"/>
                    <a:pt x="21459" y="18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0" name="Line"/>
            <p:cNvSpPr/>
            <p:nvPr/>
          </p:nvSpPr>
          <p:spPr>
            <a:xfrm>
              <a:off x="5205282" y="8076935"/>
              <a:ext cx="249368" cy="389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501" fill="norm" stroke="1" extrusionOk="0">
                  <a:moveTo>
                    <a:pt x="8315" y="0"/>
                  </a:moveTo>
                  <a:cubicBezTo>
                    <a:pt x="6681" y="2802"/>
                    <a:pt x="5048" y="5604"/>
                    <a:pt x="3596" y="8932"/>
                  </a:cubicBezTo>
                  <a:cubicBezTo>
                    <a:pt x="2144" y="12259"/>
                    <a:pt x="873" y="16112"/>
                    <a:pt x="329" y="18389"/>
                  </a:cubicBezTo>
                  <a:cubicBezTo>
                    <a:pt x="-216" y="20666"/>
                    <a:pt x="-34" y="21366"/>
                    <a:pt x="510" y="21483"/>
                  </a:cubicBezTo>
                  <a:cubicBezTo>
                    <a:pt x="1055" y="21600"/>
                    <a:pt x="1962" y="21133"/>
                    <a:pt x="2597" y="19907"/>
                  </a:cubicBezTo>
                  <a:cubicBezTo>
                    <a:pt x="3233" y="18681"/>
                    <a:pt x="3596" y="16696"/>
                    <a:pt x="3142" y="15237"/>
                  </a:cubicBezTo>
                  <a:cubicBezTo>
                    <a:pt x="2688" y="13777"/>
                    <a:pt x="1418" y="12843"/>
                    <a:pt x="692" y="12376"/>
                  </a:cubicBezTo>
                  <a:cubicBezTo>
                    <a:pt x="-34" y="11909"/>
                    <a:pt x="-216" y="11909"/>
                    <a:pt x="1145" y="11267"/>
                  </a:cubicBezTo>
                  <a:cubicBezTo>
                    <a:pt x="2507" y="10625"/>
                    <a:pt x="5411" y="9341"/>
                    <a:pt x="8043" y="7881"/>
                  </a:cubicBezTo>
                  <a:cubicBezTo>
                    <a:pt x="10675" y="6422"/>
                    <a:pt x="13034" y="4787"/>
                    <a:pt x="14850" y="3736"/>
                  </a:cubicBezTo>
                  <a:cubicBezTo>
                    <a:pt x="16665" y="2685"/>
                    <a:pt x="17935" y="2218"/>
                    <a:pt x="18571" y="2394"/>
                  </a:cubicBezTo>
                  <a:cubicBezTo>
                    <a:pt x="19206" y="2569"/>
                    <a:pt x="19206" y="3386"/>
                    <a:pt x="18480" y="5604"/>
                  </a:cubicBezTo>
                  <a:cubicBezTo>
                    <a:pt x="17754" y="7823"/>
                    <a:pt x="16302" y="11442"/>
                    <a:pt x="15394" y="13777"/>
                  </a:cubicBezTo>
                  <a:cubicBezTo>
                    <a:pt x="14487" y="16112"/>
                    <a:pt x="14123" y="17163"/>
                    <a:pt x="14214" y="17280"/>
                  </a:cubicBezTo>
                  <a:cubicBezTo>
                    <a:pt x="14305" y="17397"/>
                    <a:pt x="14850" y="16579"/>
                    <a:pt x="15394" y="15937"/>
                  </a:cubicBezTo>
                  <a:cubicBezTo>
                    <a:pt x="15939" y="15295"/>
                    <a:pt x="16483" y="14828"/>
                    <a:pt x="17028" y="14828"/>
                  </a:cubicBezTo>
                  <a:cubicBezTo>
                    <a:pt x="17572" y="14828"/>
                    <a:pt x="18117" y="15295"/>
                    <a:pt x="18389" y="15879"/>
                  </a:cubicBezTo>
                  <a:cubicBezTo>
                    <a:pt x="18661" y="16463"/>
                    <a:pt x="18661" y="17163"/>
                    <a:pt x="19115" y="17805"/>
                  </a:cubicBezTo>
                  <a:cubicBezTo>
                    <a:pt x="19569" y="18448"/>
                    <a:pt x="20476" y="19031"/>
                    <a:pt x="21384" y="19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1" name="Line"/>
            <p:cNvSpPr/>
            <p:nvPr/>
          </p:nvSpPr>
          <p:spPr>
            <a:xfrm>
              <a:off x="5517625" y="8034602"/>
              <a:ext cx="310229" cy="354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414" fill="norm" stroke="1" extrusionOk="0">
                  <a:moveTo>
                    <a:pt x="7041" y="17127"/>
                  </a:moveTo>
                  <a:cubicBezTo>
                    <a:pt x="7041" y="16488"/>
                    <a:pt x="7041" y="15849"/>
                    <a:pt x="6604" y="15529"/>
                  </a:cubicBezTo>
                  <a:cubicBezTo>
                    <a:pt x="6166" y="15209"/>
                    <a:pt x="5290" y="15209"/>
                    <a:pt x="4195" y="15657"/>
                  </a:cubicBezTo>
                  <a:cubicBezTo>
                    <a:pt x="3101" y="16104"/>
                    <a:pt x="1787" y="16999"/>
                    <a:pt x="985" y="17766"/>
                  </a:cubicBezTo>
                  <a:cubicBezTo>
                    <a:pt x="182" y="18533"/>
                    <a:pt x="-110" y="19172"/>
                    <a:pt x="36" y="19683"/>
                  </a:cubicBezTo>
                  <a:cubicBezTo>
                    <a:pt x="182" y="20194"/>
                    <a:pt x="766" y="20578"/>
                    <a:pt x="1349" y="20578"/>
                  </a:cubicBezTo>
                  <a:cubicBezTo>
                    <a:pt x="1933" y="20578"/>
                    <a:pt x="2517" y="20194"/>
                    <a:pt x="3101" y="19811"/>
                  </a:cubicBezTo>
                  <a:cubicBezTo>
                    <a:pt x="3685" y="19427"/>
                    <a:pt x="4268" y="19044"/>
                    <a:pt x="4560" y="19299"/>
                  </a:cubicBezTo>
                  <a:cubicBezTo>
                    <a:pt x="4852" y="19555"/>
                    <a:pt x="4852" y="20450"/>
                    <a:pt x="5217" y="20961"/>
                  </a:cubicBezTo>
                  <a:cubicBezTo>
                    <a:pt x="5582" y="21472"/>
                    <a:pt x="6312" y="21600"/>
                    <a:pt x="7406" y="21089"/>
                  </a:cubicBezTo>
                  <a:cubicBezTo>
                    <a:pt x="8501" y="20578"/>
                    <a:pt x="9960" y="19427"/>
                    <a:pt x="11931" y="17063"/>
                  </a:cubicBezTo>
                  <a:cubicBezTo>
                    <a:pt x="13901" y="14698"/>
                    <a:pt x="16382" y="11120"/>
                    <a:pt x="18060" y="8372"/>
                  </a:cubicBezTo>
                  <a:cubicBezTo>
                    <a:pt x="19739" y="5624"/>
                    <a:pt x="20614" y="3707"/>
                    <a:pt x="21052" y="2301"/>
                  </a:cubicBezTo>
                  <a:cubicBezTo>
                    <a:pt x="21490" y="895"/>
                    <a:pt x="21490" y="0"/>
                    <a:pt x="21125" y="0"/>
                  </a:cubicBezTo>
                  <a:cubicBezTo>
                    <a:pt x="20760" y="0"/>
                    <a:pt x="20031" y="895"/>
                    <a:pt x="18936" y="3451"/>
                  </a:cubicBezTo>
                  <a:cubicBezTo>
                    <a:pt x="17841" y="6007"/>
                    <a:pt x="16382" y="10225"/>
                    <a:pt x="15506" y="13292"/>
                  </a:cubicBezTo>
                  <a:cubicBezTo>
                    <a:pt x="14631" y="16360"/>
                    <a:pt x="14339" y="18277"/>
                    <a:pt x="14412" y="19491"/>
                  </a:cubicBezTo>
                  <a:cubicBezTo>
                    <a:pt x="14485" y="20705"/>
                    <a:pt x="14922" y="21217"/>
                    <a:pt x="15944" y="21217"/>
                  </a:cubicBezTo>
                  <a:cubicBezTo>
                    <a:pt x="16966" y="21217"/>
                    <a:pt x="18571" y="20705"/>
                    <a:pt x="20176" y="201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2" name="Line"/>
            <p:cNvSpPr/>
            <p:nvPr/>
          </p:nvSpPr>
          <p:spPr>
            <a:xfrm>
              <a:off x="5676900" y="8242035"/>
              <a:ext cx="2730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53" y="18000"/>
                    <a:pt x="8707" y="14400"/>
                    <a:pt x="12307" y="10800"/>
                  </a:cubicBezTo>
                  <a:cubicBezTo>
                    <a:pt x="15907" y="7200"/>
                    <a:pt x="18753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3" name="Line"/>
            <p:cNvSpPr/>
            <p:nvPr/>
          </p:nvSpPr>
          <p:spPr>
            <a:xfrm>
              <a:off x="6478008" y="8235685"/>
              <a:ext cx="265692" cy="231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56" fill="norm" stroke="1" extrusionOk="0">
                  <a:moveTo>
                    <a:pt x="21518" y="0"/>
                  </a:moveTo>
                  <a:cubicBezTo>
                    <a:pt x="20147" y="3338"/>
                    <a:pt x="18775" y="6676"/>
                    <a:pt x="16975" y="9818"/>
                  </a:cubicBezTo>
                  <a:cubicBezTo>
                    <a:pt x="15175" y="12960"/>
                    <a:pt x="12947" y="15905"/>
                    <a:pt x="10975" y="17771"/>
                  </a:cubicBezTo>
                  <a:cubicBezTo>
                    <a:pt x="9004" y="19636"/>
                    <a:pt x="7289" y="20422"/>
                    <a:pt x="5918" y="20815"/>
                  </a:cubicBezTo>
                  <a:cubicBezTo>
                    <a:pt x="4547" y="21207"/>
                    <a:pt x="3518" y="21207"/>
                    <a:pt x="2575" y="20618"/>
                  </a:cubicBezTo>
                  <a:cubicBezTo>
                    <a:pt x="1632" y="20029"/>
                    <a:pt x="775" y="18851"/>
                    <a:pt x="347" y="17771"/>
                  </a:cubicBezTo>
                  <a:cubicBezTo>
                    <a:pt x="-82" y="16691"/>
                    <a:pt x="-82" y="15709"/>
                    <a:pt x="175" y="14825"/>
                  </a:cubicBezTo>
                  <a:cubicBezTo>
                    <a:pt x="432" y="13942"/>
                    <a:pt x="947" y="13156"/>
                    <a:pt x="2061" y="12371"/>
                  </a:cubicBezTo>
                  <a:cubicBezTo>
                    <a:pt x="3175" y="11585"/>
                    <a:pt x="4889" y="10800"/>
                    <a:pt x="6689" y="10407"/>
                  </a:cubicBezTo>
                  <a:cubicBezTo>
                    <a:pt x="8489" y="10015"/>
                    <a:pt x="10375" y="10015"/>
                    <a:pt x="11747" y="10898"/>
                  </a:cubicBezTo>
                  <a:cubicBezTo>
                    <a:pt x="13118" y="11782"/>
                    <a:pt x="13975" y="13549"/>
                    <a:pt x="14575" y="15120"/>
                  </a:cubicBezTo>
                  <a:cubicBezTo>
                    <a:pt x="15175" y="16691"/>
                    <a:pt x="15518" y="18065"/>
                    <a:pt x="15947" y="19145"/>
                  </a:cubicBezTo>
                  <a:cubicBezTo>
                    <a:pt x="16375" y="20225"/>
                    <a:pt x="16889" y="21011"/>
                    <a:pt x="17489" y="21305"/>
                  </a:cubicBezTo>
                  <a:cubicBezTo>
                    <a:pt x="18089" y="21600"/>
                    <a:pt x="18775" y="21404"/>
                    <a:pt x="19461" y="21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4" name="Line"/>
            <p:cNvSpPr/>
            <p:nvPr/>
          </p:nvSpPr>
          <p:spPr>
            <a:xfrm>
              <a:off x="6788150" y="8483335"/>
              <a:ext cx="72798" cy="231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434" fill="norm" stroke="1" extrusionOk="0">
                  <a:moveTo>
                    <a:pt x="16663" y="0"/>
                  </a:moveTo>
                  <a:cubicBezTo>
                    <a:pt x="18514" y="5695"/>
                    <a:pt x="20366" y="11389"/>
                    <a:pt x="20983" y="14727"/>
                  </a:cubicBezTo>
                  <a:cubicBezTo>
                    <a:pt x="21600" y="18065"/>
                    <a:pt x="20983" y="19047"/>
                    <a:pt x="19749" y="19931"/>
                  </a:cubicBezTo>
                  <a:cubicBezTo>
                    <a:pt x="18514" y="20815"/>
                    <a:pt x="16663" y="21600"/>
                    <a:pt x="13269" y="21404"/>
                  </a:cubicBezTo>
                  <a:cubicBezTo>
                    <a:pt x="9874" y="21207"/>
                    <a:pt x="4937" y="20029"/>
                    <a:pt x="2469" y="18360"/>
                  </a:cubicBezTo>
                  <a:cubicBezTo>
                    <a:pt x="0" y="16691"/>
                    <a:pt x="0" y="14531"/>
                    <a:pt x="0" y="12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5" name="Line"/>
            <p:cNvSpPr/>
            <p:nvPr/>
          </p:nvSpPr>
          <p:spPr>
            <a:xfrm>
              <a:off x="6845300" y="8343635"/>
              <a:ext cx="317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6" name="Line"/>
            <p:cNvSpPr/>
            <p:nvPr/>
          </p:nvSpPr>
          <p:spPr>
            <a:xfrm>
              <a:off x="6989948" y="8229335"/>
              <a:ext cx="160152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21225" y="0"/>
                  </a:moveTo>
                  <a:cubicBezTo>
                    <a:pt x="19822" y="0"/>
                    <a:pt x="18420" y="0"/>
                    <a:pt x="16316" y="707"/>
                  </a:cubicBezTo>
                  <a:cubicBezTo>
                    <a:pt x="14212" y="1414"/>
                    <a:pt x="11407" y="2829"/>
                    <a:pt x="8602" y="4886"/>
                  </a:cubicBezTo>
                  <a:cubicBezTo>
                    <a:pt x="5796" y="6943"/>
                    <a:pt x="2991" y="9643"/>
                    <a:pt x="1448" y="12021"/>
                  </a:cubicBezTo>
                  <a:cubicBezTo>
                    <a:pt x="-94" y="14400"/>
                    <a:pt x="-375" y="16457"/>
                    <a:pt x="467" y="18000"/>
                  </a:cubicBezTo>
                  <a:cubicBezTo>
                    <a:pt x="1308" y="19543"/>
                    <a:pt x="3272" y="20571"/>
                    <a:pt x="6217" y="21086"/>
                  </a:cubicBezTo>
                  <a:cubicBezTo>
                    <a:pt x="9163" y="21600"/>
                    <a:pt x="13090" y="21600"/>
                    <a:pt x="170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7" name="Line"/>
            <p:cNvSpPr/>
            <p:nvPr/>
          </p:nvSpPr>
          <p:spPr>
            <a:xfrm>
              <a:off x="7182761" y="8298053"/>
              <a:ext cx="278490" cy="302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438" fill="norm" stroke="1" extrusionOk="0">
                  <a:moveTo>
                    <a:pt x="10730" y="3680"/>
                  </a:moveTo>
                  <a:cubicBezTo>
                    <a:pt x="10075" y="3080"/>
                    <a:pt x="9421" y="2480"/>
                    <a:pt x="8766" y="2405"/>
                  </a:cubicBezTo>
                  <a:cubicBezTo>
                    <a:pt x="8112" y="2330"/>
                    <a:pt x="7457" y="2780"/>
                    <a:pt x="6312" y="3980"/>
                  </a:cubicBezTo>
                  <a:cubicBezTo>
                    <a:pt x="5166" y="5180"/>
                    <a:pt x="3530" y="7130"/>
                    <a:pt x="2385" y="9380"/>
                  </a:cubicBezTo>
                  <a:cubicBezTo>
                    <a:pt x="1239" y="11630"/>
                    <a:pt x="585" y="14180"/>
                    <a:pt x="257" y="15905"/>
                  </a:cubicBezTo>
                  <a:cubicBezTo>
                    <a:pt x="-70" y="17630"/>
                    <a:pt x="-70" y="18530"/>
                    <a:pt x="175" y="19280"/>
                  </a:cubicBezTo>
                  <a:cubicBezTo>
                    <a:pt x="421" y="20030"/>
                    <a:pt x="912" y="20630"/>
                    <a:pt x="1648" y="21005"/>
                  </a:cubicBezTo>
                  <a:cubicBezTo>
                    <a:pt x="2385" y="21380"/>
                    <a:pt x="3366" y="21530"/>
                    <a:pt x="4675" y="21380"/>
                  </a:cubicBezTo>
                  <a:cubicBezTo>
                    <a:pt x="5985" y="21230"/>
                    <a:pt x="7621" y="20780"/>
                    <a:pt x="9421" y="19205"/>
                  </a:cubicBezTo>
                  <a:cubicBezTo>
                    <a:pt x="11221" y="17630"/>
                    <a:pt x="13185" y="14930"/>
                    <a:pt x="14330" y="12230"/>
                  </a:cubicBezTo>
                  <a:cubicBezTo>
                    <a:pt x="15475" y="9530"/>
                    <a:pt x="15803" y="6830"/>
                    <a:pt x="15721" y="5105"/>
                  </a:cubicBezTo>
                  <a:cubicBezTo>
                    <a:pt x="15639" y="3380"/>
                    <a:pt x="15148" y="2630"/>
                    <a:pt x="14248" y="1805"/>
                  </a:cubicBezTo>
                  <a:cubicBezTo>
                    <a:pt x="13348" y="980"/>
                    <a:pt x="12039" y="80"/>
                    <a:pt x="10239" y="5"/>
                  </a:cubicBezTo>
                  <a:cubicBezTo>
                    <a:pt x="8439" y="-70"/>
                    <a:pt x="6148" y="680"/>
                    <a:pt x="4757" y="1355"/>
                  </a:cubicBezTo>
                  <a:cubicBezTo>
                    <a:pt x="3366" y="2030"/>
                    <a:pt x="2875" y="2630"/>
                    <a:pt x="2548" y="3305"/>
                  </a:cubicBezTo>
                  <a:cubicBezTo>
                    <a:pt x="2221" y="3980"/>
                    <a:pt x="2057" y="4730"/>
                    <a:pt x="2385" y="5180"/>
                  </a:cubicBezTo>
                  <a:cubicBezTo>
                    <a:pt x="2712" y="5630"/>
                    <a:pt x="3530" y="5780"/>
                    <a:pt x="5903" y="6005"/>
                  </a:cubicBezTo>
                  <a:cubicBezTo>
                    <a:pt x="8275" y="6230"/>
                    <a:pt x="12203" y="6530"/>
                    <a:pt x="15066" y="6755"/>
                  </a:cubicBezTo>
                  <a:cubicBezTo>
                    <a:pt x="17930" y="6980"/>
                    <a:pt x="19730" y="7130"/>
                    <a:pt x="21530" y="7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8" name="Line"/>
            <p:cNvSpPr/>
            <p:nvPr/>
          </p:nvSpPr>
          <p:spPr>
            <a:xfrm>
              <a:off x="7270749" y="8203935"/>
              <a:ext cx="1905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9" name="Line"/>
            <p:cNvSpPr/>
            <p:nvPr/>
          </p:nvSpPr>
          <p:spPr>
            <a:xfrm>
              <a:off x="7454899" y="8153135"/>
              <a:ext cx="68205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1" h="21600" fill="norm" stroke="1" extrusionOk="0">
                  <a:moveTo>
                    <a:pt x="0" y="0"/>
                  </a:moveTo>
                  <a:cubicBezTo>
                    <a:pt x="6353" y="1714"/>
                    <a:pt x="12706" y="3429"/>
                    <a:pt x="16518" y="5486"/>
                  </a:cubicBezTo>
                  <a:cubicBezTo>
                    <a:pt x="20329" y="7543"/>
                    <a:pt x="21600" y="9943"/>
                    <a:pt x="19376" y="12686"/>
                  </a:cubicBezTo>
                  <a:cubicBezTo>
                    <a:pt x="17153" y="15429"/>
                    <a:pt x="11435" y="18514"/>
                    <a:pt x="57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0" name="Line"/>
            <p:cNvSpPr/>
            <p:nvPr/>
          </p:nvSpPr>
          <p:spPr>
            <a:xfrm>
              <a:off x="7435850" y="8267435"/>
              <a:ext cx="175916" cy="34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20" fill="norm" stroke="1" extrusionOk="0">
                  <a:moveTo>
                    <a:pt x="18514" y="0"/>
                  </a:moveTo>
                  <a:cubicBezTo>
                    <a:pt x="20057" y="3333"/>
                    <a:pt x="21600" y="6667"/>
                    <a:pt x="21343" y="9867"/>
                  </a:cubicBezTo>
                  <a:cubicBezTo>
                    <a:pt x="21086" y="13067"/>
                    <a:pt x="19029" y="16133"/>
                    <a:pt x="16329" y="18133"/>
                  </a:cubicBezTo>
                  <a:cubicBezTo>
                    <a:pt x="13629" y="20133"/>
                    <a:pt x="10286" y="21067"/>
                    <a:pt x="7457" y="21333"/>
                  </a:cubicBezTo>
                  <a:cubicBezTo>
                    <a:pt x="4629" y="21600"/>
                    <a:pt x="2314" y="21200"/>
                    <a:pt x="0" y="2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1" name="Line"/>
            <p:cNvSpPr/>
            <p:nvPr/>
          </p:nvSpPr>
          <p:spPr>
            <a:xfrm>
              <a:off x="7237781" y="8025004"/>
              <a:ext cx="128219" cy="118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250" fill="norm" stroke="1" extrusionOk="0">
                  <a:moveTo>
                    <a:pt x="6578" y="7023"/>
                  </a:moveTo>
                  <a:cubicBezTo>
                    <a:pt x="5161" y="10812"/>
                    <a:pt x="3745" y="14602"/>
                    <a:pt x="2506" y="17255"/>
                  </a:cubicBezTo>
                  <a:cubicBezTo>
                    <a:pt x="1266" y="19907"/>
                    <a:pt x="204" y="21423"/>
                    <a:pt x="27" y="21234"/>
                  </a:cubicBezTo>
                  <a:cubicBezTo>
                    <a:pt x="-150" y="21044"/>
                    <a:pt x="558" y="19149"/>
                    <a:pt x="1975" y="16118"/>
                  </a:cubicBezTo>
                  <a:cubicBezTo>
                    <a:pt x="3391" y="13086"/>
                    <a:pt x="5516" y="8918"/>
                    <a:pt x="7817" y="5697"/>
                  </a:cubicBezTo>
                  <a:cubicBezTo>
                    <a:pt x="10119" y="2476"/>
                    <a:pt x="12598" y="202"/>
                    <a:pt x="14191" y="12"/>
                  </a:cubicBezTo>
                  <a:cubicBezTo>
                    <a:pt x="15784" y="-177"/>
                    <a:pt x="16493" y="1718"/>
                    <a:pt x="17555" y="5128"/>
                  </a:cubicBezTo>
                  <a:cubicBezTo>
                    <a:pt x="18617" y="8539"/>
                    <a:pt x="20034" y="13465"/>
                    <a:pt x="21450" y="18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2" name="Line"/>
            <p:cNvSpPr/>
            <p:nvPr/>
          </p:nvSpPr>
          <p:spPr>
            <a:xfrm>
              <a:off x="7823200" y="8436208"/>
              <a:ext cx="209550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6109" y="12302"/>
                    <a:pt x="12218" y="4448"/>
                    <a:pt x="15818" y="1502"/>
                  </a:cubicBezTo>
                  <a:cubicBezTo>
                    <a:pt x="19418" y="-1443"/>
                    <a:pt x="20509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3" name="Line"/>
            <p:cNvSpPr/>
            <p:nvPr/>
          </p:nvSpPr>
          <p:spPr>
            <a:xfrm>
              <a:off x="7848600" y="8521435"/>
              <a:ext cx="2159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71" y="18000"/>
                    <a:pt x="9741" y="14400"/>
                    <a:pt x="13341" y="10800"/>
                  </a:cubicBezTo>
                  <a:cubicBezTo>
                    <a:pt x="16941" y="7200"/>
                    <a:pt x="1927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4" name="Line"/>
            <p:cNvSpPr/>
            <p:nvPr/>
          </p:nvSpPr>
          <p:spPr>
            <a:xfrm>
              <a:off x="8277912" y="8299185"/>
              <a:ext cx="288238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600" fill="norm" stroke="1" extrusionOk="0">
                  <a:moveTo>
                    <a:pt x="21470" y="0"/>
                  </a:moveTo>
                  <a:cubicBezTo>
                    <a:pt x="19893" y="3600"/>
                    <a:pt x="18317" y="7200"/>
                    <a:pt x="16109" y="10588"/>
                  </a:cubicBezTo>
                  <a:cubicBezTo>
                    <a:pt x="13902" y="13976"/>
                    <a:pt x="11064" y="17153"/>
                    <a:pt x="8778" y="18741"/>
                  </a:cubicBezTo>
                  <a:cubicBezTo>
                    <a:pt x="6492" y="20329"/>
                    <a:pt x="4758" y="20329"/>
                    <a:pt x="3417" y="19906"/>
                  </a:cubicBezTo>
                  <a:cubicBezTo>
                    <a:pt x="2077" y="19482"/>
                    <a:pt x="1131" y="18635"/>
                    <a:pt x="579" y="17682"/>
                  </a:cubicBezTo>
                  <a:cubicBezTo>
                    <a:pt x="28" y="16729"/>
                    <a:pt x="-130" y="15671"/>
                    <a:pt x="106" y="14824"/>
                  </a:cubicBezTo>
                  <a:cubicBezTo>
                    <a:pt x="343" y="13976"/>
                    <a:pt x="974" y="13341"/>
                    <a:pt x="2314" y="12918"/>
                  </a:cubicBezTo>
                  <a:cubicBezTo>
                    <a:pt x="3654" y="12494"/>
                    <a:pt x="5704" y="12282"/>
                    <a:pt x="7911" y="13235"/>
                  </a:cubicBezTo>
                  <a:cubicBezTo>
                    <a:pt x="10118" y="14188"/>
                    <a:pt x="12483" y="16306"/>
                    <a:pt x="14533" y="17894"/>
                  </a:cubicBezTo>
                  <a:cubicBezTo>
                    <a:pt x="16582" y="19482"/>
                    <a:pt x="18317" y="20541"/>
                    <a:pt x="2005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5" name="Line"/>
            <p:cNvSpPr/>
            <p:nvPr/>
          </p:nvSpPr>
          <p:spPr>
            <a:xfrm>
              <a:off x="8588062" y="8546835"/>
              <a:ext cx="97728" cy="191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490" fill="norm" stroke="1" extrusionOk="0">
                  <a:moveTo>
                    <a:pt x="18291" y="0"/>
                  </a:moveTo>
                  <a:cubicBezTo>
                    <a:pt x="19191" y="5222"/>
                    <a:pt x="20091" y="10444"/>
                    <a:pt x="20541" y="13648"/>
                  </a:cubicBezTo>
                  <a:cubicBezTo>
                    <a:pt x="20991" y="16853"/>
                    <a:pt x="20991" y="18040"/>
                    <a:pt x="18741" y="19226"/>
                  </a:cubicBezTo>
                  <a:cubicBezTo>
                    <a:pt x="16491" y="20413"/>
                    <a:pt x="11991" y="21600"/>
                    <a:pt x="8166" y="21481"/>
                  </a:cubicBezTo>
                  <a:cubicBezTo>
                    <a:pt x="4341" y="21363"/>
                    <a:pt x="1191" y="19938"/>
                    <a:pt x="291" y="17327"/>
                  </a:cubicBezTo>
                  <a:cubicBezTo>
                    <a:pt x="-609" y="14716"/>
                    <a:pt x="741" y="10919"/>
                    <a:pt x="2091" y="71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6" name="Line"/>
            <p:cNvSpPr/>
            <p:nvPr/>
          </p:nvSpPr>
          <p:spPr>
            <a:xfrm>
              <a:off x="8655050" y="8436439"/>
              <a:ext cx="25400" cy="2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0" y="11040"/>
                    <a:pt x="0" y="1783"/>
                    <a:pt x="3600" y="240"/>
                  </a:cubicBezTo>
                  <a:cubicBezTo>
                    <a:pt x="7200" y="-1303"/>
                    <a:pt x="1440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7" name="Line"/>
            <p:cNvSpPr/>
            <p:nvPr/>
          </p:nvSpPr>
          <p:spPr>
            <a:xfrm>
              <a:off x="8364226" y="8081597"/>
              <a:ext cx="163824" cy="186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200" fill="norm" stroke="1" extrusionOk="0">
                  <a:moveTo>
                    <a:pt x="6479" y="10991"/>
                  </a:moveTo>
                  <a:cubicBezTo>
                    <a:pt x="5095" y="13631"/>
                    <a:pt x="3710" y="16271"/>
                    <a:pt x="2602" y="18191"/>
                  </a:cubicBezTo>
                  <a:cubicBezTo>
                    <a:pt x="1495" y="20111"/>
                    <a:pt x="664" y="21311"/>
                    <a:pt x="248" y="21191"/>
                  </a:cubicBezTo>
                  <a:cubicBezTo>
                    <a:pt x="-167" y="21071"/>
                    <a:pt x="-167" y="19631"/>
                    <a:pt x="1079" y="16151"/>
                  </a:cubicBezTo>
                  <a:cubicBezTo>
                    <a:pt x="2325" y="12671"/>
                    <a:pt x="4818" y="7151"/>
                    <a:pt x="6618" y="3911"/>
                  </a:cubicBezTo>
                  <a:cubicBezTo>
                    <a:pt x="8418" y="671"/>
                    <a:pt x="9525" y="-289"/>
                    <a:pt x="10495" y="71"/>
                  </a:cubicBezTo>
                  <a:cubicBezTo>
                    <a:pt x="11464" y="431"/>
                    <a:pt x="12295" y="2111"/>
                    <a:pt x="14095" y="5231"/>
                  </a:cubicBezTo>
                  <a:cubicBezTo>
                    <a:pt x="15895" y="8351"/>
                    <a:pt x="18664" y="12911"/>
                    <a:pt x="21433" y="17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5" name="Drawing"/>
          <p:cNvGrpSpPr/>
          <p:nvPr/>
        </p:nvGrpSpPr>
        <p:grpSpPr>
          <a:xfrm>
            <a:off x="1038954" y="1638299"/>
            <a:ext cx="8936896" cy="7061201"/>
            <a:chOff x="0" y="0"/>
            <a:chExt cx="8936895" cy="7061200"/>
          </a:xfrm>
        </p:grpSpPr>
        <p:sp>
          <p:nvSpPr>
            <p:cNvPr id="2370" name="Line"/>
            <p:cNvSpPr/>
            <p:nvPr/>
          </p:nvSpPr>
          <p:spPr>
            <a:xfrm>
              <a:off x="0" y="204929"/>
              <a:ext cx="219478" cy="399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354" fill="norm" stroke="1" extrusionOk="0">
                  <a:moveTo>
                    <a:pt x="1472" y="3301"/>
                  </a:moveTo>
                  <a:cubicBezTo>
                    <a:pt x="649" y="3640"/>
                    <a:pt x="-174" y="3979"/>
                    <a:pt x="32" y="4262"/>
                  </a:cubicBezTo>
                  <a:cubicBezTo>
                    <a:pt x="237" y="4545"/>
                    <a:pt x="1472" y="4771"/>
                    <a:pt x="4455" y="4432"/>
                  </a:cubicBezTo>
                  <a:cubicBezTo>
                    <a:pt x="7437" y="4092"/>
                    <a:pt x="12169" y="3188"/>
                    <a:pt x="14946" y="2566"/>
                  </a:cubicBezTo>
                  <a:cubicBezTo>
                    <a:pt x="17723" y="1944"/>
                    <a:pt x="18546" y="1604"/>
                    <a:pt x="19472" y="1152"/>
                  </a:cubicBezTo>
                  <a:cubicBezTo>
                    <a:pt x="20397" y="700"/>
                    <a:pt x="21426" y="134"/>
                    <a:pt x="21323" y="21"/>
                  </a:cubicBezTo>
                  <a:cubicBezTo>
                    <a:pt x="21220" y="-92"/>
                    <a:pt x="19986" y="247"/>
                    <a:pt x="17209" y="1322"/>
                  </a:cubicBezTo>
                  <a:cubicBezTo>
                    <a:pt x="14432" y="2396"/>
                    <a:pt x="10112" y="4205"/>
                    <a:pt x="7643" y="5336"/>
                  </a:cubicBezTo>
                  <a:cubicBezTo>
                    <a:pt x="5175" y="6467"/>
                    <a:pt x="4557" y="6920"/>
                    <a:pt x="4043" y="7428"/>
                  </a:cubicBezTo>
                  <a:cubicBezTo>
                    <a:pt x="3529" y="7937"/>
                    <a:pt x="3117" y="8503"/>
                    <a:pt x="3735" y="8785"/>
                  </a:cubicBezTo>
                  <a:cubicBezTo>
                    <a:pt x="4352" y="9068"/>
                    <a:pt x="5997" y="9068"/>
                    <a:pt x="7437" y="9068"/>
                  </a:cubicBezTo>
                  <a:cubicBezTo>
                    <a:pt x="8877" y="9068"/>
                    <a:pt x="10112" y="9068"/>
                    <a:pt x="10729" y="9464"/>
                  </a:cubicBezTo>
                  <a:cubicBezTo>
                    <a:pt x="11346" y="9860"/>
                    <a:pt x="11346" y="10651"/>
                    <a:pt x="10009" y="11952"/>
                  </a:cubicBezTo>
                  <a:cubicBezTo>
                    <a:pt x="8672" y="13253"/>
                    <a:pt x="5997" y="15062"/>
                    <a:pt x="4249" y="16306"/>
                  </a:cubicBezTo>
                  <a:cubicBezTo>
                    <a:pt x="2500" y="17550"/>
                    <a:pt x="1677" y="18228"/>
                    <a:pt x="1060" y="18963"/>
                  </a:cubicBezTo>
                  <a:cubicBezTo>
                    <a:pt x="443" y="19699"/>
                    <a:pt x="32" y="20490"/>
                    <a:pt x="443" y="20943"/>
                  </a:cubicBezTo>
                  <a:cubicBezTo>
                    <a:pt x="855" y="21395"/>
                    <a:pt x="2089" y="21508"/>
                    <a:pt x="4969" y="21112"/>
                  </a:cubicBezTo>
                  <a:cubicBezTo>
                    <a:pt x="7849" y="20716"/>
                    <a:pt x="12375" y="19812"/>
                    <a:pt x="16900" y="189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1" name="Line"/>
            <p:cNvSpPr/>
            <p:nvPr/>
          </p:nvSpPr>
          <p:spPr>
            <a:xfrm>
              <a:off x="255103" y="396788"/>
              <a:ext cx="248993" cy="18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189" fill="norm" stroke="1" extrusionOk="0">
                  <a:moveTo>
                    <a:pt x="1204" y="5596"/>
                  </a:moveTo>
                  <a:cubicBezTo>
                    <a:pt x="660" y="4603"/>
                    <a:pt x="115" y="3610"/>
                    <a:pt x="478" y="2989"/>
                  </a:cubicBezTo>
                  <a:cubicBezTo>
                    <a:pt x="841" y="2369"/>
                    <a:pt x="2112" y="2120"/>
                    <a:pt x="3382" y="2865"/>
                  </a:cubicBezTo>
                  <a:cubicBezTo>
                    <a:pt x="4653" y="3610"/>
                    <a:pt x="5923" y="5348"/>
                    <a:pt x="6196" y="7955"/>
                  </a:cubicBezTo>
                  <a:cubicBezTo>
                    <a:pt x="6468" y="10562"/>
                    <a:pt x="5742" y="14038"/>
                    <a:pt x="5016" y="16272"/>
                  </a:cubicBezTo>
                  <a:cubicBezTo>
                    <a:pt x="4290" y="18507"/>
                    <a:pt x="3564" y="19500"/>
                    <a:pt x="2656" y="20245"/>
                  </a:cubicBezTo>
                  <a:cubicBezTo>
                    <a:pt x="1749" y="20989"/>
                    <a:pt x="660" y="21486"/>
                    <a:pt x="206" y="20989"/>
                  </a:cubicBezTo>
                  <a:cubicBezTo>
                    <a:pt x="-248" y="20493"/>
                    <a:pt x="-66" y="19003"/>
                    <a:pt x="1930" y="15652"/>
                  </a:cubicBezTo>
                  <a:cubicBezTo>
                    <a:pt x="3927" y="12300"/>
                    <a:pt x="7739" y="7086"/>
                    <a:pt x="10280" y="3983"/>
                  </a:cubicBezTo>
                  <a:cubicBezTo>
                    <a:pt x="12821" y="879"/>
                    <a:pt x="14091" y="-114"/>
                    <a:pt x="14636" y="10"/>
                  </a:cubicBezTo>
                  <a:cubicBezTo>
                    <a:pt x="15181" y="134"/>
                    <a:pt x="14999" y="1376"/>
                    <a:pt x="14455" y="2989"/>
                  </a:cubicBezTo>
                  <a:cubicBezTo>
                    <a:pt x="13910" y="4603"/>
                    <a:pt x="13002" y="6589"/>
                    <a:pt x="12458" y="8576"/>
                  </a:cubicBezTo>
                  <a:cubicBezTo>
                    <a:pt x="11913" y="10562"/>
                    <a:pt x="11732" y="12548"/>
                    <a:pt x="12095" y="13789"/>
                  </a:cubicBezTo>
                  <a:cubicBezTo>
                    <a:pt x="12458" y="15031"/>
                    <a:pt x="13365" y="15527"/>
                    <a:pt x="14999" y="15527"/>
                  </a:cubicBezTo>
                  <a:cubicBezTo>
                    <a:pt x="16633" y="15527"/>
                    <a:pt x="18992" y="15031"/>
                    <a:pt x="21352" y="14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2" name="Line"/>
            <p:cNvSpPr/>
            <p:nvPr/>
          </p:nvSpPr>
          <p:spPr>
            <a:xfrm>
              <a:off x="59595" y="654050"/>
              <a:ext cx="3556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57" y="18720"/>
                    <a:pt x="5914" y="15840"/>
                    <a:pt x="9514" y="12240"/>
                  </a:cubicBezTo>
                  <a:cubicBezTo>
                    <a:pt x="13114" y="8640"/>
                    <a:pt x="17357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3" name="Line"/>
            <p:cNvSpPr/>
            <p:nvPr/>
          </p:nvSpPr>
          <p:spPr>
            <a:xfrm>
              <a:off x="222578" y="628650"/>
              <a:ext cx="237068" cy="14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3" fill="norm" stroke="1" extrusionOk="0">
                  <a:moveTo>
                    <a:pt x="1929" y="20310"/>
                  </a:moveTo>
                  <a:cubicBezTo>
                    <a:pt x="964" y="20955"/>
                    <a:pt x="0" y="21600"/>
                    <a:pt x="0" y="21278"/>
                  </a:cubicBezTo>
                  <a:cubicBezTo>
                    <a:pt x="0" y="20955"/>
                    <a:pt x="964" y="19666"/>
                    <a:pt x="4725" y="15958"/>
                  </a:cubicBezTo>
                  <a:cubicBezTo>
                    <a:pt x="8486" y="12251"/>
                    <a:pt x="15043" y="612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4" name="Line"/>
            <p:cNvSpPr/>
            <p:nvPr/>
          </p:nvSpPr>
          <p:spPr>
            <a:xfrm>
              <a:off x="688245" y="406400"/>
              <a:ext cx="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5" name="Line"/>
            <p:cNvSpPr/>
            <p:nvPr/>
          </p:nvSpPr>
          <p:spPr>
            <a:xfrm>
              <a:off x="681895" y="552450"/>
              <a:ext cx="190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6" name="Line"/>
            <p:cNvSpPr/>
            <p:nvPr/>
          </p:nvSpPr>
          <p:spPr>
            <a:xfrm>
              <a:off x="1335945" y="238854"/>
              <a:ext cx="400051" cy="37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fill="norm" stroke="1" extrusionOk="0">
                  <a:moveTo>
                    <a:pt x="0" y="863"/>
                  </a:moveTo>
                  <a:cubicBezTo>
                    <a:pt x="457" y="381"/>
                    <a:pt x="914" y="-102"/>
                    <a:pt x="1771" y="19"/>
                  </a:cubicBezTo>
                  <a:cubicBezTo>
                    <a:pt x="2629" y="139"/>
                    <a:pt x="3886" y="863"/>
                    <a:pt x="6171" y="2492"/>
                  </a:cubicBezTo>
                  <a:cubicBezTo>
                    <a:pt x="8457" y="4121"/>
                    <a:pt x="11771" y="6656"/>
                    <a:pt x="14400" y="9431"/>
                  </a:cubicBezTo>
                  <a:cubicBezTo>
                    <a:pt x="17029" y="12206"/>
                    <a:pt x="18971" y="15223"/>
                    <a:pt x="20057" y="17275"/>
                  </a:cubicBezTo>
                  <a:cubicBezTo>
                    <a:pt x="21143" y="19326"/>
                    <a:pt x="21371" y="20412"/>
                    <a:pt x="21600" y="21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7" name="Line"/>
            <p:cNvSpPr/>
            <p:nvPr/>
          </p:nvSpPr>
          <p:spPr>
            <a:xfrm>
              <a:off x="1477469" y="127000"/>
              <a:ext cx="214077" cy="541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516" fill="norm" stroke="1" extrusionOk="0">
                  <a:moveTo>
                    <a:pt x="21418" y="0"/>
                  </a:moveTo>
                  <a:cubicBezTo>
                    <a:pt x="18877" y="1933"/>
                    <a:pt x="16336" y="3866"/>
                    <a:pt x="13583" y="6304"/>
                  </a:cubicBezTo>
                  <a:cubicBezTo>
                    <a:pt x="10830" y="8741"/>
                    <a:pt x="7865" y="11682"/>
                    <a:pt x="5536" y="14036"/>
                  </a:cubicBezTo>
                  <a:cubicBezTo>
                    <a:pt x="3206" y="16389"/>
                    <a:pt x="1512" y="18154"/>
                    <a:pt x="665" y="19331"/>
                  </a:cubicBezTo>
                  <a:cubicBezTo>
                    <a:pt x="-182" y="20507"/>
                    <a:pt x="-182" y="21096"/>
                    <a:pt x="453" y="21348"/>
                  </a:cubicBezTo>
                  <a:cubicBezTo>
                    <a:pt x="1089" y="21600"/>
                    <a:pt x="2359" y="21516"/>
                    <a:pt x="3630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8" name="Line"/>
            <p:cNvSpPr/>
            <p:nvPr/>
          </p:nvSpPr>
          <p:spPr>
            <a:xfrm>
              <a:off x="1861912" y="342900"/>
              <a:ext cx="318584" cy="130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0810" fill="norm" stroke="1" extrusionOk="0">
                  <a:moveTo>
                    <a:pt x="4762" y="17212"/>
                  </a:moveTo>
                  <a:cubicBezTo>
                    <a:pt x="4051" y="18225"/>
                    <a:pt x="3341" y="19237"/>
                    <a:pt x="2559" y="20081"/>
                  </a:cubicBezTo>
                  <a:cubicBezTo>
                    <a:pt x="1777" y="20925"/>
                    <a:pt x="925" y="21600"/>
                    <a:pt x="427" y="18731"/>
                  </a:cubicBezTo>
                  <a:cubicBezTo>
                    <a:pt x="-70" y="15862"/>
                    <a:pt x="-212" y="9450"/>
                    <a:pt x="427" y="5737"/>
                  </a:cubicBezTo>
                  <a:cubicBezTo>
                    <a:pt x="1067" y="2025"/>
                    <a:pt x="2488" y="1012"/>
                    <a:pt x="4620" y="2531"/>
                  </a:cubicBezTo>
                  <a:cubicBezTo>
                    <a:pt x="6751" y="4050"/>
                    <a:pt x="9593" y="8100"/>
                    <a:pt x="11867" y="10125"/>
                  </a:cubicBezTo>
                  <a:cubicBezTo>
                    <a:pt x="14141" y="12150"/>
                    <a:pt x="15846" y="12150"/>
                    <a:pt x="17338" y="10125"/>
                  </a:cubicBezTo>
                  <a:cubicBezTo>
                    <a:pt x="18830" y="8100"/>
                    <a:pt x="20109" y="4050"/>
                    <a:pt x="213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9" name="Line"/>
            <p:cNvSpPr/>
            <p:nvPr/>
          </p:nvSpPr>
          <p:spPr>
            <a:xfrm>
              <a:off x="2432084" y="55807"/>
              <a:ext cx="218312" cy="458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368" fill="norm" stroke="1" extrusionOk="0">
                  <a:moveTo>
                    <a:pt x="21421" y="3021"/>
                  </a:moveTo>
                  <a:cubicBezTo>
                    <a:pt x="21421" y="2528"/>
                    <a:pt x="21421" y="2035"/>
                    <a:pt x="21109" y="1492"/>
                  </a:cubicBezTo>
                  <a:cubicBezTo>
                    <a:pt x="20798" y="950"/>
                    <a:pt x="20175" y="358"/>
                    <a:pt x="18825" y="112"/>
                  </a:cubicBezTo>
                  <a:cubicBezTo>
                    <a:pt x="17475" y="-135"/>
                    <a:pt x="15398" y="-36"/>
                    <a:pt x="13113" y="1049"/>
                  </a:cubicBezTo>
                  <a:cubicBezTo>
                    <a:pt x="10829" y="2133"/>
                    <a:pt x="8336" y="4205"/>
                    <a:pt x="6156" y="6868"/>
                  </a:cubicBezTo>
                  <a:cubicBezTo>
                    <a:pt x="3975" y="9531"/>
                    <a:pt x="2106" y="12786"/>
                    <a:pt x="1067" y="15103"/>
                  </a:cubicBezTo>
                  <a:cubicBezTo>
                    <a:pt x="29" y="17421"/>
                    <a:pt x="-179" y="18802"/>
                    <a:pt x="133" y="19739"/>
                  </a:cubicBezTo>
                  <a:cubicBezTo>
                    <a:pt x="444" y="20676"/>
                    <a:pt x="1275" y="21169"/>
                    <a:pt x="3663" y="21317"/>
                  </a:cubicBezTo>
                  <a:cubicBezTo>
                    <a:pt x="6052" y="21465"/>
                    <a:pt x="9998" y="21268"/>
                    <a:pt x="12490" y="20972"/>
                  </a:cubicBezTo>
                  <a:cubicBezTo>
                    <a:pt x="14983" y="20676"/>
                    <a:pt x="16021" y="20281"/>
                    <a:pt x="17059" y="198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0" name="Line"/>
            <p:cNvSpPr/>
            <p:nvPr/>
          </p:nvSpPr>
          <p:spPr>
            <a:xfrm>
              <a:off x="2447195" y="355600"/>
              <a:ext cx="1778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1" name="Line"/>
            <p:cNvSpPr/>
            <p:nvPr/>
          </p:nvSpPr>
          <p:spPr>
            <a:xfrm>
              <a:off x="2726595" y="292100"/>
              <a:ext cx="13970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333"/>
                    <a:pt x="0" y="2667"/>
                    <a:pt x="3600" y="6267"/>
                  </a:cubicBezTo>
                  <a:cubicBezTo>
                    <a:pt x="7200" y="9867"/>
                    <a:pt x="14400" y="157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2" name="Line"/>
            <p:cNvSpPr/>
            <p:nvPr/>
          </p:nvSpPr>
          <p:spPr>
            <a:xfrm>
              <a:off x="2746587" y="323850"/>
              <a:ext cx="87959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600" fill="norm" stroke="1" extrusionOk="0">
                  <a:moveTo>
                    <a:pt x="21371" y="0"/>
                  </a:moveTo>
                  <a:cubicBezTo>
                    <a:pt x="17771" y="0"/>
                    <a:pt x="14171" y="0"/>
                    <a:pt x="11342" y="584"/>
                  </a:cubicBezTo>
                  <a:cubicBezTo>
                    <a:pt x="8514" y="1168"/>
                    <a:pt x="6457" y="2335"/>
                    <a:pt x="4400" y="5254"/>
                  </a:cubicBezTo>
                  <a:cubicBezTo>
                    <a:pt x="2342" y="8173"/>
                    <a:pt x="285" y="12843"/>
                    <a:pt x="28" y="15859"/>
                  </a:cubicBezTo>
                  <a:cubicBezTo>
                    <a:pt x="-229" y="18876"/>
                    <a:pt x="1314" y="20238"/>
                    <a:pt x="28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3" name="Line"/>
            <p:cNvSpPr/>
            <p:nvPr/>
          </p:nvSpPr>
          <p:spPr>
            <a:xfrm>
              <a:off x="2911387" y="212195"/>
              <a:ext cx="151452" cy="585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405" fill="norm" stroke="1" extrusionOk="0">
                  <a:moveTo>
                    <a:pt x="8553" y="7568"/>
                  </a:moveTo>
                  <a:cubicBezTo>
                    <a:pt x="7401" y="8264"/>
                    <a:pt x="6249" y="8961"/>
                    <a:pt x="5097" y="10664"/>
                  </a:cubicBezTo>
                  <a:cubicBezTo>
                    <a:pt x="3945" y="12368"/>
                    <a:pt x="2793" y="15077"/>
                    <a:pt x="1929" y="16897"/>
                  </a:cubicBezTo>
                  <a:cubicBezTo>
                    <a:pt x="1065" y="18716"/>
                    <a:pt x="489" y="19645"/>
                    <a:pt x="201" y="20342"/>
                  </a:cubicBezTo>
                  <a:cubicBezTo>
                    <a:pt x="-87" y="21038"/>
                    <a:pt x="-87" y="21503"/>
                    <a:pt x="345" y="21387"/>
                  </a:cubicBezTo>
                  <a:cubicBezTo>
                    <a:pt x="777" y="21271"/>
                    <a:pt x="1641" y="20574"/>
                    <a:pt x="2217" y="18716"/>
                  </a:cubicBezTo>
                  <a:cubicBezTo>
                    <a:pt x="2793" y="16858"/>
                    <a:pt x="3081" y="13838"/>
                    <a:pt x="3657" y="10897"/>
                  </a:cubicBezTo>
                  <a:cubicBezTo>
                    <a:pt x="4233" y="7955"/>
                    <a:pt x="5097" y="5090"/>
                    <a:pt x="6105" y="3271"/>
                  </a:cubicBezTo>
                  <a:cubicBezTo>
                    <a:pt x="7113" y="1451"/>
                    <a:pt x="8265" y="677"/>
                    <a:pt x="9561" y="290"/>
                  </a:cubicBezTo>
                  <a:cubicBezTo>
                    <a:pt x="10857" y="-97"/>
                    <a:pt x="12297" y="-97"/>
                    <a:pt x="14025" y="290"/>
                  </a:cubicBezTo>
                  <a:cubicBezTo>
                    <a:pt x="15753" y="677"/>
                    <a:pt x="17769" y="1451"/>
                    <a:pt x="19209" y="2768"/>
                  </a:cubicBezTo>
                  <a:cubicBezTo>
                    <a:pt x="20649" y="4084"/>
                    <a:pt x="21513" y="5942"/>
                    <a:pt x="19065" y="7490"/>
                  </a:cubicBezTo>
                  <a:cubicBezTo>
                    <a:pt x="16617" y="9038"/>
                    <a:pt x="10857" y="10277"/>
                    <a:pt x="5097" y="11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4" name="Line"/>
            <p:cNvSpPr/>
            <p:nvPr/>
          </p:nvSpPr>
          <p:spPr>
            <a:xfrm>
              <a:off x="3304753" y="22664"/>
              <a:ext cx="164793" cy="474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1" h="21311" fill="norm" stroke="1" extrusionOk="0">
                  <a:moveTo>
                    <a:pt x="11961" y="1836"/>
                  </a:moveTo>
                  <a:cubicBezTo>
                    <a:pt x="11694" y="1075"/>
                    <a:pt x="11428" y="314"/>
                    <a:pt x="10761" y="76"/>
                  </a:cubicBezTo>
                  <a:cubicBezTo>
                    <a:pt x="10094" y="-162"/>
                    <a:pt x="9028" y="123"/>
                    <a:pt x="7294" y="1503"/>
                  </a:cubicBezTo>
                  <a:cubicBezTo>
                    <a:pt x="5561" y="2883"/>
                    <a:pt x="3161" y="5357"/>
                    <a:pt x="1561" y="8069"/>
                  </a:cubicBezTo>
                  <a:cubicBezTo>
                    <a:pt x="-39" y="10781"/>
                    <a:pt x="-839" y="13731"/>
                    <a:pt x="1294" y="16014"/>
                  </a:cubicBezTo>
                  <a:cubicBezTo>
                    <a:pt x="3428" y="18298"/>
                    <a:pt x="8494" y="19916"/>
                    <a:pt x="12228" y="20677"/>
                  </a:cubicBezTo>
                  <a:cubicBezTo>
                    <a:pt x="15961" y="21438"/>
                    <a:pt x="18361" y="21343"/>
                    <a:pt x="20761" y="21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5" name="Line"/>
            <p:cNvSpPr/>
            <p:nvPr/>
          </p:nvSpPr>
          <p:spPr>
            <a:xfrm>
              <a:off x="3572576" y="90857"/>
              <a:ext cx="259021" cy="340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215" fill="norm" stroke="1" extrusionOk="0">
                  <a:moveTo>
                    <a:pt x="9142" y="6200"/>
                  </a:moveTo>
                  <a:cubicBezTo>
                    <a:pt x="7256" y="6200"/>
                    <a:pt x="5370" y="6200"/>
                    <a:pt x="3742" y="5937"/>
                  </a:cubicBezTo>
                  <a:cubicBezTo>
                    <a:pt x="2113" y="5674"/>
                    <a:pt x="742" y="5147"/>
                    <a:pt x="227" y="4225"/>
                  </a:cubicBezTo>
                  <a:cubicBezTo>
                    <a:pt x="-287" y="3303"/>
                    <a:pt x="56" y="1986"/>
                    <a:pt x="1427" y="1064"/>
                  </a:cubicBezTo>
                  <a:cubicBezTo>
                    <a:pt x="2799" y="142"/>
                    <a:pt x="5199" y="-385"/>
                    <a:pt x="7942" y="339"/>
                  </a:cubicBezTo>
                  <a:cubicBezTo>
                    <a:pt x="10684" y="1064"/>
                    <a:pt x="13770" y="3039"/>
                    <a:pt x="16170" y="5608"/>
                  </a:cubicBezTo>
                  <a:cubicBezTo>
                    <a:pt x="18570" y="8176"/>
                    <a:pt x="20284" y="11337"/>
                    <a:pt x="20799" y="14037"/>
                  </a:cubicBezTo>
                  <a:cubicBezTo>
                    <a:pt x="21313" y="16737"/>
                    <a:pt x="20627" y="18976"/>
                    <a:pt x="19942" y="212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6" name="Line"/>
            <p:cNvSpPr/>
            <p:nvPr/>
          </p:nvSpPr>
          <p:spPr>
            <a:xfrm>
              <a:off x="3563152" y="262101"/>
              <a:ext cx="204844" cy="195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408" fill="norm" stroke="1" extrusionOk="0">
                  <a:moveTo>
                    <a:pt x="21330" y="2595"/>
                  </a:moveTo>
                  <a:cubicBezTo>
                    <a:pt x="20008" y="1666"/>
                    <a:pt x="18685" y="737"/>
                    <a:pt x="17473" y="273"/>
                  </a:cubicBezTo>
                  <a:cubicBezTo>
                    <a:pt x="16261" y="-192"/>
                    <a:pt x="15159" y="-192"/>
                    <a:pt x="12954" y="1318"/>
                  </a:cubicBezTo>
                  <a:cubicBezTo>
                    <a:pt x="10750" y="2827"/>
                    <a:pt x="7444" y="5847"/>
                    <a:pt x="5020" y="8750"/>
                  </a:cubicBezTo>
                  <a:cubicBezTo>
                    <a:pt x="2595" y="11653"/>
                    <a:pt x="1052" y="14440"/>
                    <a:pt x="391" y="16414"/>
                  </a:cubicBezTo>
                  <a:cubicBezTo>
                    <a:pt x="-270" y="18389"/>
                    <a:pt x="-50" y="19550"/>
                    <a:pt x="722" y="20247"/>
                  </a:cubicBezTo>
                  <a:cubicBezTo>
                    <a:pt x="1493" y="20943"/>
                    <a:pt x="2816" y="21176"/>
                    <a:pt x="4138" y="214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7" name="Line"/>
            <p:cNvSpPr/>
            <p:nvPr/>
          </p:nvSpPr>
          <p:spPr>
            <a:xfrm>
              <a:off x="3907695" y="0"/>
              <a:ext cx="126638" cy="53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450" fill="norm" stroke="1" extrusionOk="0">
                  <a:moveTo>
                    <a:pt x="20184" y="0"/>
                  </a:moveTo>
                  <a:cubicBezTo>
                    <a:pt x="20892" y="3544"/>
                    <a:pt x="21600" y="7087"/>
                    <a:pt x="20892" y="10252"/>
                  </a:cubicBezTo>
                  <a:cubicBezTo>
                    <a:pt x="20184" y="13416"/>
                    <a:pt x="18059" y="16200"/>
                    <a:pt x="15403" y="18056"/>
                  </a:cubicBezTo>
                  <a:cubicBezTo>
                    <a:pt x="12748" y="19912"/>
                    <a:pt x="9561" y="20841"/>
                    <a:pt x="6905" y="21220"/>
                  </a:cubicBezTo>
                  <a:cubicBezTo>
                    <a:pt x="4249" y="21600"/>
                    <a:pt x="2125" y="21431"/>
                    <a:pt x="0" y="21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8" name="Line"/>
            <p:cNvSpPr/>
            <p:nvPr/>
          </p:nvSpPr>
          <p:spPr>
            <a:xfrm>
              <a:off x="3501295" y="635000"/>
              <a:ext cx="2159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600"/>
                    <a:pt x="0" y="13600"/>
                    <a:pt x="529" y="11200"/>
                  </a:cubicBezTo>
                  <a:cubicBezTo>
                    <a:pt x="1059" y="8800"/>
                    <a:pt x="2118" y="8000"/>
                    <a:pt x="5718" y="6400"/>
                  </a:cubicBezTo>
                  <a:cubicBezTo>
                    <a:pt x="9318" y="4800"/>
                    <a:pt x="1545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9" name="Line"/>
            <p:cNvSpPr/>
            <p:nvPr/>
          </p:nvSpPr>
          <p:spPr>
            <a:xfrm>
              <a:off x="3621945" y="730250"/>
              <a:ext cx="1016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0" name="Line"/>
            <p:cNvSpPr/>
            <p:nvPr/>
          </p:nvSpPr>
          <p:spPr>
            <a:xfrm>
              <a:off x="1640745" y="1657350"/>
              <a:ext cx="304801" cy="519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0" fill="norm" stroke="1" extrusionOk="0">
                  <a:moveTo>
                    <a:pt x="21600" y="0"/>
                  </a:moveTo>
                  <a:cubicBezTo>
                    <a:pt x="18450" y="88"/>
                    <a:pt x="15300" y="176"/>
                    <a:pt x="12300" y="483"/>
                  </a:cubicBezTo>
                  <a:cubicBezTo>
                    <a:pt x="9300" y="790"/>
                    <a:pt x="6450" y="1317"/>
                    <a:pt x="4500" y="1976"/>
                  </a:cubicBezTo>
                  <a:cubicBezTo>
                    <a:pt x="2550" y="2634"/>
                    <a:pt x="1500" y="3424"/>
                    <a:pt x="900" y="4829"/>
                  </a:cubicBezTo>
                  <a:cubicBezTo>
                    <a:pt x="300" y="6234"/>
                    <a:pt x="150" y="8254"/>
                    <a:pt x="75" y="10668"/>
                  </a:cubicBezTo>
                  <a:cubicBezTo>
                    <a:pt x="0" y="13083"/>
                    <a:pt x="0" y="15893"/>
                    <a:pt x="0" y="17561"/>
                  </a:cubicBezTo>
                  <a:cubicBezTo>
                    <a:pt x="0" y="19229"/>
                    <a:pt x="0" y="19756"/>
                    <a:pt x="75" y="20239"/>
                  </a:cubicBezTo>
                  <a:cubicBezTo>
                    <a:pt x="150" y="20722"/>
                    <a:pt x="300" y="21161"/>
                    <a:pt x="750" y="21380"/>
                  </a:cubicBezTo>
                  <a:cubicBezTo>
                    <a:pt x="1200" y="21600"/>
                    <a:pt x="1950" y="21600"/>
                    <a:pt x="4650" y="21337"/>
                  </a:cubicBezTo>
                  <a:cubicBezTo>
                    <a:pt x="7350" y="21073"/>
                    <a:pt x="12000" y="20546"/>
                    <a:pt x="15075" y="20239"/>
                  </a:cubicBezTo>
                  <a:cubicBezTo>
                    <a:pt x="18150" y="19932"/>
                    <a:pt x="19650" y="19844"/>
                    <a:pt x="21150" y="19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1" name="Line"/>
            <p:cNvSpPr/>
            <p:nvPr/>
          </p:nvSpPr>
          <p:spPr>
            <a:xfrm>
              <a:off x="1653395" y="1962150"/>
              <a:ext cx="1905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717" y="21600"/>
                  </a:moveTo>
                  <a:cubicBezTo>
                    <a:pt x="243" y="18000"/>
                    <a:pt x="-232" y="14400"/>
                    <a:pt x="124" y="11520"/>
                  </a:cubicBezTo>
                  <a:cubicBezTo>
                    <a:pt x="480" y="8640"/>
                    <a:pt x="1667" y="6480"/>
                    <a:pt x="5346" y="4680"/>
                  </a:cubicBezTo>
                  <a:cubicBezTo>
                    <a:pt x="9025" y="2880"/>
                    <a:pt x="15197" y="1440"/>
                    <a:pt x="213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2" name="Line"/>
            <p:cNvSpPr/>
            <p:nvPr/>
          </p:nvSpPr>
          <p:spPr>
            <a:xfrm>
              <a:off x="2115779" y="1637736"/>
              <a:ext cx="369517" cy="488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500" fill="norm" stroke="1" extrusionOk="0">
                  <a:moveTo>
                    <a:pt x="21547" y="304"/>
                  </a:moveTo>
                  <a:cubicBezTo>
                    <a:pt x="18585" y="118"/>
                    <a:pt x="15622" y="-68"/>
                    <a:pt x="13030" y="25"/>
                  </a:cubicBezTo>
                  <a:cubicBezTo>
                    <a:pt x="10438" y="118"/>
                    <a:pt x="8217" y="491"/>
                    <a:pt x="6674" y="1142"/>
                  </a:cubicBezTo>
                  <a:cubicBezTo>
                    <a:pt x="5131" y="1794"/>
                    <a:pt x="4267" y="2725"/>
                    <a:pt x="3835" y="4587"/>
                  </a:cubicBezTo>
                  <a:cubicBezTo>
                    <a:pt x="3403" y="6449"/>
                    <a:pt x="3403" y="9242"/>
                    <a:pt x="2909" y="11803"/>
                  </a:cubicBezTo>
                  <a:cubicBezTo>
                    <a:pt x="2416" y="14363"/>
                    <a:pt x="1428" y="16691"/>
                    <a:pt x="811" y="18087"/>
                  </a:cubicBezTo>
                  <a:cubicBezTo>
                    <a:pt x="194" y="19484"/>
                    <a:pt x="-53" y="19949"/>
                    <a:pt x="9" y="20368"/>
                  </a:cubicBezTo>
                  <a:cubicBezTo>
                    <a:pt x="70" y="20787"/>
                    <a:pt x="441" y="21160"/>
                    <a:pt x="1860" y="21346"/>
                  </a:cubicBezTo>
                  <a:cubicBezTo>
                    <a:pt x="3280" y="21532"/>
                    <a:pt x="5748" y="21532"/>
                    <a:pt x="8278" y="21439"/>
                  </a:cubicBezTo>
                  <a:cubicBezTo>
                    <a:pt x="10809" y="21346"/>
                    <a:pt x="13401" y="21160"/>
                    <a:pt x="15993" y="20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3" name="Line"/>
            <p:cNvSpPr/>
            <p:nvPr/>
          </p:nvSpPr>
          <p:spPr>
            <a:xfrm>
              <a:off x="2561495" y="1797050"/>
              <a:ext cx="273051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14" y="2618"/>
                    <a:pt x="6028" y="5236"/>
                    <a:pt x="9377" y="8509"/>
                  </a:cubicBezTo>
                  <a:cubicBezTo>
                    <a:pt x="12726" y="11782"/>
                    <a:pt x="16409" y="15709"/>
                    <a:pt x="18502" y="18000"/>
                  </a:cubicBezTo>
                  <a:cubicBezTo>
                    <a:pt x="20595" y="20291"/>
                    <a:pt x="21098" y="2094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4" name="Line"/>
            <p:cNvSpPr/>
            <p:nvPr/>
          </p:nvSpPr>
          <p:spPr>
            <a:xfrm>
              <a:off x="2568929" y="1803400"/>
              <a:ext cx="265617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600" fill="norm" stroke="1" extrusionOk="0">
                  <a:moveTo>
                    <a:pt x="21176" y="0"/>
                  </a:moveTo>
                  <a:cubicBezTo>
                    <a:pt x="19151" y="745"/>
                    <a:pt x="17126" y="1490"/>
                    <a:pt x="14510" y="3476"/>
                  </a:cubicBezTo>
                  <a:cubicBezTo>
                    <a:pt x="11895" y="5462"/>
                    <a:pt x="8688" y="8690"/>
                    <a:pt x="5988" y="11669"/>
                  </a:cubicBezTo>
                  <a:cubicBezTo>
                    <a:pt x="3288" y="14648"/>
                    <a:pt x="1095" y="17379"/>
                    <a:pt x="335" y="18993"/>
                  </a:cubicBezTo>
                  <a:cubicBezTo>
                    <a:pt x="-424" y="20607"/>
                    <a:pt x="251" y="21103"/>
                    <a:pt x="92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5" name="Line"/>
            <p:cNvSpPr/>
            <p:nvPr/>
          </p:nvSpPr>
          <p:spPr>
            <a:xfrm>
              <a:off x="2847245" y="1581707"/>
              <a:ext cx="143855" cy="217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370" fill="norm" stroke="1" extrusionOk="0">
                  <a:moveTo>
                    <a:pt x="8452" y="3683"/>
                  </a:moveTo>
                  <a:cubicBezTo>
                    <a:pt x="8765" y="2645"/>
                    <a:pt x="9078" y="1607"/>
                    <a:pt x="10017" y="983"/>
                  </a:cubicBezTo>
                  <a:cubicBezTo>
                    <a:pt x="10957" y="360"/>
                    <a:pt x="12522" y="153"/>
                    <a:pt x="14243" y="49"/>
                  </a:cubicBezTo>
                  <a:cubicBezTo>
                    <a:pt x="15965" y="-55"/>
                    <a:pt x="17843" y="-55"/>
                    <a:pt x="18939" y="672"/>
                  </a:cubicBezTo>
                  <a:cubicBezTo>
                    <a:pt x="20035" y="1399"/>
                    <a:pt x="20348" y="2853"/>
                    <a:pt x="19409" y="4307"/>
                  </a:cubicBezTo>
                  <a:cubicBezTo>
                    <a:pt x="18470" y="5760"/>
                    <a:pt x="16278" y="7214"/>
                    <a:pt x="14557" y="8253"/>
                  </a:cubicBezTo>
                  <a:cubicBezTo>
                    <a:pt x="12835" y="9291"/>
                    <a:pt x="11583" y="9914"/>
                    <a:pt x="11739" y="10433"/>
                  </a:cubicBezTo>
                  <a:cubicBezTo>
                    <a:pt x="11896" y="10953"/>
                    <a:pt x="13461" y="11368"/>
                    <a:pt x="15339" y="12407"/>
                  </a:cubicBezTo>
                  <a:cubicBezTo>
                    <a:pt x="17217" y="13445"/>
                    <a:pt x="19409" y="15107"/>
                    <a:pt x="20504" y="16457"/>
                  </a:cubicBezTo>
                  <a:cubicBezTo>
                    <a:pt x="21600" y="17807"/>
                    <a:pt x="21600" y="18845"/>
                    <a:pt x="20035" y="19780"/>
                  </a:cubicBezTo>
                  <a:cubicBezTo>
                    <a:pt x="18470" y="20714"/>
                    <a:pt x="15339" y="21545"/>
                    <a:pt x="11739" y="21337"/>
                  </a:cubicBezTo>
                  <a:cubicBezTo>
                    <a:pt x="8139" y="21130"/>
                    <a:pt x="4070" y="19883"/>
                    <a:pt x="0" y="186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6" name="Line"/>
            <p:cNvSpPr/>
            <p:nvPr/>
          </p:nvSpPr>
          <p:spPr>
            <a:xfrm>
              <a:off x="3063145" y="1534923"/>
              <a:ext cx="183522" cy="643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518" fill="norm" stroke="1" extrusionOk="0">
                  <a:moveTo>
                    <a:pt x="2209" y="1759"/>
                  </a:moveTo>
                  <a:cubicBezTo>
                    <a:pt x="5400" y="1193"/>
                    <a:pt x="8591" y="626"/>
                    <a:pt x="11414" y="308"/>
                  </a:cubicBezTo>
                  <a:cubicBezTo>
                    <a:pt x="14236" y="-11"/>
                    <a:pt x="16691" y="-82"/>
                    <a:pt x="18409" y="95"/>
                  </a:cubicBezTo>
                  <a:cubicBezTo>
                    <a:pt x="20127" y="272"/>
                    <a:pt x="21109" y="697"/>
                    <a:pt x="21232" y="1724"/>
                  </a:cubicBezTo>
                  <a:cubicBezTo>
                    <a:pt x="21355" y="2751"/>
                    <a:pt x="20618" y="4380"/>
                    <a:pt x="19882" y="6256"/>
                  </a:cubicBezTo>
                  <a:cubicBezTo>
                    <a:pt x="19145" y="8133"/>
                    <a:pt x="18409" y="10258"/>
                    <a:pt x="18777" y="11993"/>
                  </a:cubicBezTo>
                  <a:cubicBezTo>
                    <a:pt x="19145" y="13728"/>
                    <a:pt x="20618" y="15073"/>
                    <a:pt x="21109" y="16171"/>
                  </a:cubicBezTo>
                  <a:cubicBezTo>
                    <a:pt x="21600" y="17269"/>
                    <a:pt x="21109" y="18119"/>
                    <a:pt x="18777" y="18933"/>
                  </a:cubicBezTo>
                  <a:cubicBezTo>
                    <a:pt x="16445" y="19748"/>
                    <a:pt x="12273" y="20527"/>
                    <a:pt x="8836" y="20951"/>
                  </a:cubicBezTo>
                  <a:cubicBezTo>
                    <a:pt x="5400" y="21376"/>
                    <a:pt x="2700" y="21447"/>
                    <a:pt x="0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7" name="Line"/>
            <p:cNvSpPr/>
            <p:nvPr/>
          </p:nvSpPr>
          <p:spPr>
            <a:xfrm>
              <a:off x="3844195" y="1854199"/>
              <a:ext cx="2159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8" name="Line"/>
            <p:cNvSpPr/>
            <p:nvPr/>
          </p:nvSpPr>
          <p:spPr>
            <a:xfrm>
              <a:off x="3894995" y="1981200"/>
              <a:ext cx="2794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82" y="17280"/>
                    <a:pt x="9164" y="12960"/>
                    <a:pt x="12764" y="9360"/>
                  </a:cubicBezTo>
                  <a:cubicBezTo>
                    <a:pt x="16364" y="5760"/>
                    <a:pt x="18982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9" name="Line"/>
            <p:cNvSpPr/>
            <p:nvPr/>
          </p:nvSpPr>
          <p:spPr>
            <a:xfrm>
              <a:off x="4729737" y="1535969"/>
              <a:ext cx="162209" cy="781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446" fill="norm" stroke="1" extrusionOk="0">
                  <a:moveTo>
                    <a:pt x="21222" y="2111"/>
                  </a:moveTo>
                  <a:cubicBezTo>
                    <a:pt x="19837" y="1472"/>
                    <a:pt x="18453" y="833"/>
                    <a:pt x="16237" y="427"/>
                  </a:cubicBezTo>
                  <a:cubicBezTo>
                    <a:pt x="14022" y="20"/>
                    <a:pt x="10976" y="-154"/>
                    <a:pt x="8068" y="165"/>
                  </a:cubicBezTo>
                  <a:cubicBezTo>
                    <a:pt x="5160" y="485"/>
                    <a:pt x="2391" y="1298"/>
                    <a:pt x="1007" y="2604"/>
                  </a:cubicBezTo>
                  <a:cubicBezTo>
                    <a:pt x="-378" y="3911"/>
                    <a:pt x="-378" y="5711"/>
                    <a:pt x="1284" y="7481"/>
                  </a:cubicBezTo>
                  <a:cubicBezTo>
                    <a:pt x="2945" y="9252"/>
                    <a:pt x="6268" y="10994"/>
                    <a:pt x="9591" y="12736"/>
                  </a:cubicBezTo>
                  <a:cubicBezTo>
                    <a:pt x="12914" y="14478"/>
                    <a:pt x="16237" y="16220"/>
                    <a:pt x="17760" y="17585"/>
                  </a:cubicBezTo>
                  <a:cubicBezTo>
                    <a:pt x="19284" y="18949"/>
                    <a:pt x="19007" y="19936"/>
                    <a:pt x="18314" y="20517"/>
                  </a:cubicBezTo>
                  <a:cubicBezTo>
                    <a:pt x="17622" y="21098"/>
                    <a:pt x="16514" y="21272"/>
                    <a:pt x="14299" y="21359"/>
                  </a:cubicBezTo>
                  <a:cubicBezTo>
                    <a:pt x="12084" y="21446"/>
                    <a:pt x="8760" y="21446"/>
                    <a:pt x="5437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0" name="Line"/>
            <p:cNvSpPr/>
            <p:nvPr/>
          </p:nvSpPr>
          <p:spPr>
            <a:xfrm>
              <a:off x="4748012" y="2457450"/>
              <a:ext cx="99484" cy="143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8" fill="norm" stroke="1" extrusionOk="0">
                  <a:moveTo>
                    <a:pt x="21600" y="4696"/>
                  </a:moveTo>
                  <a:cubicBezTo>
                    <a:pt x="20221" y="3443"/>
                    <a:pt x="18843" y="2191"/>
                    <a:pt x="17004" y="1409"/>
                  </a:cubicBezTo>
                  <a:cubicBezTo>
                    <a:pt x="15166" y="626"/>
                    <a:pt x="12868" y="313"/>
                    <a:pt x="10111" y="1878"/>
                  </a:cubicBezTo>
                  <a:cubicBezTo>
                    <a:pt x="7353" y="3443"/>
                    <a:pt x="4136" y="6887"/>
                    <a:pt x="2298" y="9704"/>
                  </a:cubicBezTo>
                  <a:cubicBezTo>
                    <a:pt x="460" y="12522"/>
                    <a:pt x="0" y="14713"/>
                    <a:pt x="0" y="16591"/>
                  </a:cubicBezTo>
                  <a:cubicBezTo>
                    <a:pt x="0" y="18470"/>
                    <a:pt x="460" y="20035"/>
                    <a:pt x="3447" y="20817"/>
                  </a:cubicBezTo>
                  <a:cubicBezTo>
                    <a:pt x="6434" y="21600"/>
                    <a:pt x="11949" y="21600"/>
                    <a:pt x="15396" y="18626"/>
                  </a:cubicBezTo>
                  <a:cubicBezTo>
                    <a:pt x="18843" y="15652"/>
                    <a:pt x="20221" y="9704"/>
                    <a:pt x="19532" y="6104"/>
                  </a:cubicBezTo>
                  <a:cubicBezTo>
                    <a:pt x="18843" y="2504"/>
                    <a:pt x="16085" y="1252"/>
                    <a:pt x="1332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1" name="Line"/>
            <p:cNvSpPr/>
            <p:nvPr/>
          </p:nvSpPr>
          <p:spPr>
            <a:xfrm>
              <a:off x="4540888" y="1268324"/>
              <a:ext cx="231621" cy="103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0377" fill="norm" stroke="1" extrusionOk="0">
                  <a:moveTo>
                    <a:pt x="11736" y="5314"/>
                  </a:moveTo>
                  <a:cubicBezTo>
                    <a:pt x="10193" y="8637"/>
                    <a:pt x="8650" y="11960"/>
                    <a:pt x="7493" y="14245"/>
                  </a:cubicBezTo>
                  <a:cubicBezTo>
                    <a:pt x="6336" y="16529"/>
                    <a:pt x="5565" y="17775"/>
                    <a:pt x="4504" y="18814"/>
                  </a:cubicBezTo>
                  <a:cubicBezTo>
                    <a:pt x="3443" y="19852"/>
                    <a:pt x="2093" y="20683"/>
                    <a:pt x="1129" y="20268"/>
                  </a:cubicBezTo>
                  <a:cubicBezTo>
                    <a:pt x="165" y="19852"/>
                    <a:pt x="-414" y="18191"/>
                    <a:pt x="357" y="15075"/>
                  </a:cubicBezTo>
                  <a:cubicBezTo>
                    <a:pt x="1129" y="11960"/>
                    <a:pt x="3250" y="7391"/>
                    <a:pt x="5372" y="5106"/>
                  </a:cubicBezTo>
                  <a:cubicBezTo>
                    <a:pt x="7493" y="2821"/>
                    <a:pt x="9615" y="2821"/>
                    <a:pt x="10965" y="3652"/>
                  </a:cubicBezTo>
                  <a:cubicBezTo>
                    <a:pt x="12315" y="4483"/>
                    <a:pt x="12893" y="6145"/>
                    <a:pt x="13761" y="9052"/>
                  </a:cubicBezTo>
                  <a:cubicBezTo>
                    <a:pt x="14629" y="11960"/>
                    <a:pt x="15786" y="16114"/>
                    <a:pt x="16847" y="18191"/>
                  </a:cubicBezTo>
                  <a:cubicBezTo>
                    <a:pt x="17907" y="20268"/>
                    <a:pt x="18872" y="20268"/>
                    <a:pt x="19643" y="19437"/>
                  </a:cubicBezTo>
                  <a:cubicBezTo>
                    <a:pt x="20415" y="18606"/>
                    <a:pt x="20993" y="16945"/>
                    <a:pt x="21090" y="13829"/>
                  </a:cubicBezTo>
                  <a:cubicBezTo>
                    <a:pt x="21186" y="10714"/>
                    <a:pt x="20800" y="6145"/>
                    <a:pt x="19547" y="3237"/>
                  </a:cubicBezTo>
                  <a:cubicBezTo>
                    <a:pt x="18293" y="329"/>
                    <a:pt x="16172" y="-917"/>
                    <a:pt x="14050" y="745"/>
                  </a:cubicBezTo>
                  <a:cubicBezTo>
                    <a:pt x="11929" y="2406"/>
                    <a:pt x="9807" y="6975"/>
                    <a:pt x="7686" y="1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2" name="Line"/>
            <p:cNvSpPr/>
            <p:nvPr/>
          </p:nvSpPr>
          <p:spPr>
            <a:xfrm>
              <a:off x="5215795" y="1881919"/>
              <a:ext cx="317501" cy="29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1" fill="norm" stroke="1" extrusionOk="0">
                  <a:moveTo>
                    <a:pt x="0" y="2130"/>
                  </a:moveTo>
                  <a:cubicBezTo>
                    <a:pt x="432" y="1517"/>
                    <a:pt x="864" y="904"/>
                    <a:pt x="1944" y="521"/>
                  </a:cubicBezTo>
                  <a:cubicBezTo>
                    <a:pt x="3024" y="138"/>
                    <a:pt x="4752" y="-15"/>
                    <a:pt x="6120" y="828"/>
                  </a:cubicBezTo>
                  <a:cubicBezTo>
                    <a:pt x="7488" y="1670"/>
                    <a:pt x="8496" y="3509"/>
                    <a:pt x="8640" y="6343"/>
                  </a:cubicBezTo>
                  <a:cubicBezTo>
                    <a:pt x="8784" y="9177"/>
                    <a:pt x="8064" y="13006"/>
                    <a:pt x="6984" y="15687"/>
                  </a:cubicBezTo>
                  <a:cubicBezTo>
                    <a:pt x="5904" y="18368"/>
                    <a:pt x="4464" y="19900"/>
                    <a:pt x="3384" y="20666"/>
                  </a:cubicBezTo>
                  <a:cubicBezTo>
                    <a:pt x="2304" y="21432"/>
                    <a:pt x="1584" y="21432"/>
                    <a:pt x="1152" y="21049"/>
                  </a:cubicBezTo>
                  <a:cubicBezTo>
                    <a:pt x="720" y="20666"/>
                    <a:pt x="576" y="19900"/>
                    <a:pt x="1224" y="18445"/>
                  </a:cubicBezTo>
                  <a:cubicBezTo>
                    <a:pt x="1872" y="16989"/>
                    <a:pt x="3312" y="14845"/>
                    <a:pt x="5976" y="12087"/>
                  </a:cubicBezTo>
                  <a:cubicBezTo>
                    <a:pt x="8640" y="9330"/>
                    <a:pt x="12528" y="5960"/>
                    <a:pt x="14832" y="3815"/>
                  </a:cubicBezTo>
                  <a:cubicBezTo>
                    <a:pt x="17136" y="1670"/>
                    <a:pt x="17856" y="751"/>
                    <a:pt x="17856" y="292"/>
                  </a:cubicBezTo>
                  <a:cubicBezTo>
                    <a:pt x="17856" y="-168"/>
                    <a:pt x="17136" y="-168"/>
                    <a:pt x="16128" y="904"/>
                  </a:cubicBezTo>
                  <a:cubicBezTo>
                    <a:pt x="15120" y="1977"/>
                    <a:pt x="13824" y="4121"/>
                    <a:pt x="13176" y="6343"/>
                  </a:cubicBezTo>
                  <a:cubicBezTo>
                    <a:pt x="12528" y="8564"/>
                    <a:pt x="12528" y="10862"/>
                    <a:pt x="13320" y="12317"/>
                  </a:cubicBezTo>
                  <a:cubicBezTo>
                    <a:pt x="14112" y="13772"/>
                    <a:pt x="15696" y="14385"/>
                    <a:pt x="17208" y="14462"/>
                  </a:cubicBezTo>
                  <a:cubicBezTo>
                    <a:pt x="18720" y="14538"/>
                    <a:pt x="20160" y="14079"/>
                    <a:pt x="21600" y="136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3" name="Line"/>
            <p:cNvSpPr/>
            <p:nvPr/>
          </p:nvSpPr>
          <p:spPr>
            <a:xfrm>
              <a:off x="5476145" y="1521797"/>
              <a:ext cx="147771" cy="23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417" fill="norm" stroke="1" extrusionOk="0">
                  <a:moveTo>
                    <a:pt x="3651" y="3067"/>
                  </a:moveTo>
                  <a:cubicBezTo>
                    <a:pt x="3651" y="2111"/>
                    <a:pt x="3651" y="1155"/>
                    <a:pt x="4868" y="582"/>
                  </a:cubicBezTo>
                  <a:cubicBezTo>
                    <a:pt x="6085" y="8"/>
                    <a:pt x="8518" y="-183"/>
                    <a:pt x="11256" y="199"/>
                  </a:cubicBezTo>
                  <a:cubicBezTo>
                    <a:pt x="13994" y="582"/>
                    <a:pt x="17037" y="1537"/>
                    <a:pt x="18558" y="2875"/>
                  </a:cubicBezTo>
                  <a:cubicBezTo>
                    <a:pt x="20079" y="4213"/>
                    <a:pt x="20079" y="5934"/>
                    <a:pt x="18862" y="7463"/>
                  </a:cubicBezTo>
                  <a:cubicBezTo>
                    <a:pt x="17645" y="8992"/>
                    <a:pt x="15211" y="10330"/>
                    <a:pt x="13234" y="11190"/>
                  </a:cubicBezTo>
                  <a:cubicBezTo>
                    <a:pt x="11256" y="12051"/>
                    <a:pt x="9735" y="12433"/>
                    <a:pt x="9735" y="12815"/>
                  </a:cubicBezTo>
                  <a:cubicBezTo>
                    <a:pt x="9735" y="13198"/>
                    <a:pt x="11256" y="13580"/>
                    <a:pt x="12777" y="13771"/>
                  </a:cubicBezTo>
                  <a:cubicBezTo>
                    <a:pt x="14299" y="13962"/>
                    <a:pt x="15820" y="13962"/>
                    <a:pt x="17341" y="14153"/>
                  </a:cubicBezTo>
                  <a:cubicBezTo>
                    <a:pt x="18862" y="14344"/>
                    <a:pt x="20383" y="14727"/>
                    <a:pt x="20992" y="15396"/>
                  </a:cubicBezTo>
                  <a:cubicBezTo>
                    <a:pt x="21600" y="16065"/>
                    <a:pt x="21296" y="17021"/>
                    <a:pt x="17645" y="18072"/>
                  </a:cubicBezTo>
                  <a:cubicBezTo>
                    <a:pt x="13994" y="19123"/>
                    <a:pt x="6997" y="20270"/>
                    <a:pt x="0" y="21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4" name="Line"/>
            <p:cNvSpPr/>
            <p:nvPr/>
          </p:nvSpPr>
          <p:spPr>
            <a:xfrm>
              <a:off x="5755545" y="2025650"/>
              <a:ext cx="63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5" name="Line"/>
            <p:cNvSpPr/>
            <p:nvPr/>
          </p:nvSpPr>
          <p:spPr>
            <a:xfrm>
              <a:off x="6212745" y="1596207"/>
              <a:ext cx="152401" cy="534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2" fill="norm" stroke="1" extrusionOk="0">
                  <a:moveTo>
                    <a:pt x="21600" y="3463"/>
                  </a:moveTo>
                  <a:cubicBezTo>
                    <a:pt x="21600" y="3040"/>
                    <a:pt x="21600" y="2616"/>
                    <a:pt x="20550" y="1981"/>
                  </a:cubicBezTo>
                  <a:cubicBezTo>
                    <a:pt x="19500" y="1346"/>
                    <a:pt x="17400" y="499"/>
                    <a:pt x="14850" y="160"/>
                  </a:cubicBezTo>
                  <a:cubicBezTo>
                    <a:pt x="12300" y="-179"/>
                    <a:pt x="9300" y="-10"/>
                    <a:pt x="7200" y="965"/>
                  </a:cubicBezTo>
                  <a:cubicBezTo>
                    <a:pt x="5100" y="1939"/>
                    <a:pt x="3900" y="3717"/>
                    <a:pt x="3450" y="6174"/>
                  </a:cubicBezTo>
                  <a:cubicBezTo>
                    <a:pt x="3000" y="8630"/>
                    <a:pt x="3300" y="11765"/>
                    <a:pt x="3450" y="14263"/>
                  </a:cubicBezTo>
                  <a:cubicBezTo>
                    <a:pt x="3600" y="16762"/>
                    <a:pt x="3600" y="18626"/>
                    <a:pt x="3450" y="19769"/>
                  </a:cubicBezTo>
                  <a:cubicBezTo>
                    <a:pt x="3300" y="20913"/>
                    <a:pt x="3000" y="21336"/>
                    <a:pt x="2400" y="21379"/>
                  </a:cubicBezTo>
                  <a:cubicBezTo>
                    <a:pt x="1800" y="21421"/>
                    <a:pt x="900" y="21082"/>
                    <a:pt x="0" y="20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6" name="Line"/>
            <p:cNvSpPr/>
            <p:nvPr/>
          </p:nvSpPr>
          <p:spPr>
            <a:xfrm>
              <a:off x="6123845" y="1917700"/>
              <a:ext cx="2667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831"/>
                    <a:pt x="0" y="16062"/>
                    <a:pt x="514" y="14123"/>
                  </a:cubicBezTo>
                  <a:cubicBezTo>
                    <a:pt x="1029" y="12185"/>
                    <a:pt x="2057" y="11077"/>
                    <a:pt x="5657" y="8862"/>
                  </a:cubicBezTo>
                  <a:cubicBezTo>
                    <a:pt x="9257" y="6646"/>
                    <a:pt x="15429" y="332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7" name="Line"/>
            <p:cNvSpPr/>
            <p:nvPr/>
          </p:nvSpPr>
          <p:spPr>
            <a:xfrm>
              <a:off x="6558732" y="1694889"/>
              <a:ext cx="149314" cy="383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271" fill="norm" stroke="1" extrusionOk="0">
                  <a:moveTo>
                    <a:pt x="21461" y="4257"/>
                  </a:moveTo>
                  <a:cubicBezTo>
                    <a:pt x="21157" y="3670"/>
                    <a:pt x="20853" y="3083"/>
                    <a:pt x="20548" y="2320"/>
                  </a:cubicBezTo>
                  <a:cubicBezTo>
                    <a:pt x="20244" y="1557"/>
                    <a:pt x="19940" y="618"/>
                    <a:pt x="18875" y="207"/>
                  </a:cubicBezTo>
                  <a:cubicBezTo>
                    <a:pt x="17810" y="-204"/>
                    <a:pt x="15985" y="-87"/>
                    <a:pt x="13095" y="1322"/>
                  </a:cubicBezTo>
                  <a:cubicBezTo>
                    <a:pt x="10205" y="2731"/>
                    <a:pt x="6250" y="5431"/>
                    <a:pt x="3664" y="8307"/>
                  </a:cubicBezTo>
                  <a:cubicBezTo>
                    <a:pt x="1078" y="11183"/>
                    <a:pt x="-139" y="14235"/>
                    <a:pt x="13" y="16407"/>
                  </a:cubicBezTo>
                  <a:cubicBezTo>
                    <a:pt x="165" y="18579"/>
                    <a:pt x="1686" y="19870"/>
                    <a:pt x="3968" y="20574"/>
                  </a:cubicBezTo>
                  <a:cubicBezTo>
                    <a:pt x="6250" y="21279"/>
                    <a:pt x="9292" y="21396"/>
                    <a:pt x="11574" y="21161"/>
                  </a:cubicBezTo>
                  <a:cubicBezTo>
                    <a:pt x="13855" y="20926"/>
                    <a:pt x="15376" y="20339"/>
                    <a:pt x="16898" y="197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8" name="Line"/>
            <p:cNvSpPr/>
            <p:nvPr/>
          </p:nvSpPr>
          <p:spPr>
            <a:xfrm>
              <a:off x="6718301" y="1830508"/>
              <a:ext cx="275495" cy="21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175" fill="norm" stroke="1" extrusionOk="0">
                  <a:moveTo>
                    <a:pt x="191" y="3570"/>
                  </a:moveTo>
                  <a:cubicBezTo>
                    <a:pt x="26" y="2532"/>
                    <a:pt x="-139" y="1494"/>
                    <a:pt x="191" y="870"/>
                  </a:cubicBezTo>
                  <a:cubicBezTo>
                    <a:pt x="521" y="247"/>
                    <a:pt x="1345" y="40"/>
                    <a:pt x="2582" y="351"/>
                  </a:cubicBezTo>
                  <a:cubicBezTo>
                    <a:pt x="3818" y="663"/>
                    <a:pt x="5467" y="1494"/>
                    <a:pt x="6704" y="3778"/>
                  </a:cubicBezTo>
                  <a:cubicBezTo>
                    <a:pt x="7940" y="6063"/>
                    <a:pt x="8765" y="9801"/>
                    <a:pt x="8270" y="12917"/>
                  </a:cubicBezTo>
                  <a:cubicBezTo>
                    <a:pt x="7776" y="16032"/>
                    <a:pt x="5962" y="18524"/>
                    <a:pt x="4560" y="19874"/>
                  </a:cubicBezTo>
                  <a:cubicBezTo>
                    <a:pt x="3159" y="21224"/>
                    <a:pt x="2169" y="21432"/>
                    <a:pt x="1592" y="20913"/>
                  </a:cubicBezTo>
                  <a:cubicBezTo>
                    <a:pt x="1015" y="20394"/>
                    <a:pt x="850" y="19147"/>
                    <a:pt x="2169" y="16344"/>
                  </a:cubicBezTo>
                  <a:cubicBezTo>
                    <a:pt x="3488" y="13540"/>
                    <a:pt x="6292" y="9178"/>
                    <a:pt x="8353" y="6374"/>
                  </a:cubicBezTo>
                  <a:cubicBezTo>
                    <a:pt x="10414" y="3570"/>
                    <a:pt x="11733" y="2324"/>
                    <a:pt x="12805" y="1390"/>
                  </a:cubicBezTo>
                  <a:cubicBezTo>
                    <a:pt x="13876" y="455"/>
                    <a:pt x="14701" y="-168"/>
                    <a:pt x="14948" y="40"/>
                  </a:cubicBezTo>
                  <a:cubicBezTo>
                    <a:pt x="15195" y="247"/>
                    <a:pt x="14866" y="1286"/>
                    <a:pt x="14288" y="2844"/>
                  </a:cubicBezTo>
                  <a:cubicBezTo>
                    <a:pt x="13711" y="4401"/>
                    <a:pt x="12887" y="6478"/>
                    <a:pt x="12475" y="8244"/>
                  </a:cubicBezTo>
                  <a:cubicBezTo>
                    <a:pt x="12063" y="10009"/>
                    <a:pt x="12063" y="11463"/>
                    <a:pt x="13217" y="12605"/>
                  </a:cubicBezTo>
                  <a:cubicBezTo>
                    <a:pt x="14371" y="13747"/>
                    <a:pt x="16679" y="14578"/>
                    <a:pt x="18246" y="14786"/>
                  </a:cubicBezTo>
                  <a:cubicBezTo>
                    <a:pt x="19812" y="14994"/>
                    <a:pt x="20637" y="14578"/>
                    <a:pt x="21461" y="141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9" name="Line"/>
            <p:cNvSpPr/>
            <p:nvPr/>
          </p:nvSpPr>
          <p:spPr>
            <a:xfrm>
              <a:off x="7063645" y="1689100"/>
              <a:ext cx="69181" cy="419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4" h="21600" fill="norm" stroke="1" extrusionOk="0">
                  <a:moveTo>
                    <a:pt x="0" y="0"/>
                  </a:moveTo>
                  <a:cubicBezTo>
                    <a:pt x="1906" y="982"/>
                    <a:pt x="3812" y="1964"/>
                    <a:pt x="8259" y="4364"/>
                  </a:cubicBezTo>
                  <a:cubicBezTo>
                    <a:pt x="12706" y="6764"/>
                    <a:pt x="19694" y="10582"/>
                    <a:pt x="20647" y="13527"/>
                  </a:cubicBezTo>
                  <a:cubicBezTo>
                    <a:pt x="21600" y="16473"/>
                    <a:pt x="16518" y="18545"/>
                    <a:pt x="12388" y="19745"/>
                  </a:cubicBezTo>
                  <a:cubicBezTo>
                    <a:pt x="8259" y="20945"/>
                    <a:pt x="5082" y="21273"/>
                    <a:pt x="19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0" name="Line"/>
            <p:cNvSpPr/>
            <p:nvPr/>
          </p:nvSpPr>
          <p:spPr>
            <a:xfrm>
              <a:off x="7538877" y="1592720"/>
              <a:ext cx="489969" cy="515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559" fill="norm" stroke="1" extrusionOk="0">
                  <a:moveTo>
                    <a:pt x="7832" y="16779"/>
                  </a:moveTo>
                  <a:cubicBezTo>
                    <a:pt x="7832" y="16336"/>
                    <a:pt x="7832" y="15893"/>
                    <a:pt x="7785" y="15407"/>
                  </a:cubicBezTo>
                  <a:cubicBezTo>
                    <a:pt x="7739" y="14920"/>
                    <a:pt x="7646" y="14389"/>
                    <a:pt x="6441" y="14787"/>
                  </a:cubicBezTo>
                  <a:cubicBezTo>
                    <a:pt x="5236" y="15185"/>
                    <a:pt x="2918" y="16513"/>
                    <a:pt x="1574" y="17443"/>
                  </a:cubicBezTo>
                  <a:cubicBezTo>
                    <a:pt x="230" y="18372"/>
                    <a:pt x="-141" y="18903"/>
                    <a:pt x="44" y="19656"/>
                  </a:cubicBezTo>
                  <a:cubicBezTo>
                    <a:pt x="230" y="20408"/>
                    <a:pt x="971" y="21382"/>
                    <a:pt x="2130" y="21470"/>
                  </a:cubicBezTo>
                  <a:cubicBezTo>
                    <a:pt x="3289" y="21559"/>
                    <a:pt x="4865" y="20762"/>
                    <a:pt x="6209" y="18948"/>
                  </a:cubicBezTo>
                  <a:cubicBezTo>
                    <a:pt x="7553" y="17133"/>
                    <a:pt x="8666" y="14300"/>
                    <a:pt x="9454" y="11157"/>
                  </a:cubicBezTo>
                  <a:cubicBezTo>
                    <a:pt x="10242" y="8015"/>
                    <a:pt x="10705" y="4562"/>
                    <a:pt x="10891" y="2570"/>
                  </a:cubicBezTo>
                  <a:cubicBezTo>
                    <a:pt x="11076" y="579"/>
                    <a:pt x="10983" y="48"/>
                    <a:pt x="10752" y="3"/>
                  </a:cubicBezTo>
                  <a:cubicBezTo>
                    <a:pt x="10520" y="-41"/>
                    <a:pt x="10149" y="402"/>
                    <a:pt x="9639" y="1951"/>
                  </a:cubicBezTo>
                  <a:cubicBezTo>
                    <a:pt x="9129" y="3500"/>
                    <a:pt x="8480" y="6156"/>
                    <a:pt x="8017" y="8502"/>
                  </a:cubicBezTo>
                  <a:cubicBezTo>
                    <a:pt x="7553" y="10848"/>
                    <a:pt x="7275" y="12884"/>
                    <a:pt x="7090" y="14344"/>
                  </a:cubicBezTo>
                  <a:cubicBezTo>
                    <a:pt x="6904" y="15805"/>
                    <a:pt x="6812" y="16690"/>
                    <a:pt x="6858" y="17354"/>
                  </a:cubicBezTo>
                  <a:cubicBezTo>
                    <a:pt x="6904" y="18018"/>
                    <a:pt x="7090" y="18461"/>
                    <a:pt x="7322" y="18505"/>
                  </a:cubicBezTo>
                  <a:cubicBezTo>
                    <a:pt x="7553" y="18549"/>
                    <a:pt x="7832" y="18195"/>
                    <a:pt x="8620" y="17133"/>
                  </a:cubicBezTo>
                  <a:cubicBezTo>
                    <a:pt x="9407" y="16070"/>
                    <a:pt x="10705" y="14300"/>
                    <a:pt x="11540" y="13282"/>
                  </a:cubicBezTo>
                  <a:cubicBezTo>
                    <a:pt x="12374" y="12264"/>
                    <a:pt x="12745" y="11998"/>
                    <a:pt x="13162" y="11866"/>
                  </a:cubicBezTo>
                  <a:cubicBezTo>
                    <a:pt x="13579" y="11733"/>
                    <a:pt x="14043" y="11733"/>
                    <a:pt x="14367" y="11954"/>
                  </a:cubicBezTo>
                  <a:cubicBezTo>
                    <a:pt x="14692" y="12175"/>
                    <a:pt x="14877" y="12618"/>
                    <a:pt x="14784" y="13857"/>
                  </a:cubicBezTo>
                  <a:cubicBezTo>
                    <a:pt x="14692" y="15097"/>
                    <a:pt x="14321" y="17133"/>
                    <a:pt x="13996" y="18328"/>
                  </a:cubicBezTo>
                  <a:cubicBezTo>
                    <a:pt x="13672" y="19523"/>
                    <a:pt x="13394" y="19877"/>
                    <a:pt x="13069" y="20187"/>
                  </a:cubicBezTo>
                  <a:cubicBezTo>
                    <a:pt x="12745" y="20497"/>
                    <a:pt x="12374" y="20762"/>
                    <a:pt x="12189" y="20674"/>
                  </a:cubicBezTo>
                  <a:cubicBezTo>
                    <a:pt x="12003" y="20585"/>
                    <a:pt x="12003" y="20143"/>
                    <a:pt x="12930" y="19036"/>
                  </a:cubicBezTo>
                  <a:cubicBezTo>
                    <a:pt x="13857" y="17929"/>
                    <a:pt x="15711" y="16159"/>
                    <a:pt x="16917" y="15052"/>
                  </a:cubicBezTo>
                  <a:cubicBezTo>
                    <a:pt x="18122" y="13946"/>
                    <a:pt x="18678" y="13503"/>
                    <a:pt x="19234" y="13193"/>
                  </a:cubicBezTo>
                  <a:cubicBezTo>
                    <a:pt x="19790" y="12884"/>
                    <a:pt x="20347" y="12707"/>
                    <a:pt x="20439" y="12795"/>
                  </a:cubicBezTo>
                  <a:cubicBezTo>
                    <a:pt x="20532" y="12884"/>
                    <a:pt x="20161" y="13238"/>
                    <a:pt x="19559" y="14167"/>
                  </a:cubicBezTo>
                  <a:cubicBezTo>
                    <a:pt x="18956" y="15097"/>
                    <a:pt x="18122" y="16602"/>
                    <a:pt x="18400" y="17929"/>
                  </a:cubicBezTo>
                  <a:cubicBezTo>
                    <a:pt x="18678" y="19257"/>
                    <a:pt x="20068" y="20408"/>
                    <a:pt x="21459" y="21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1" name="Line"/>
            <p:cNvSpPr/>
            <p:nvPr/>
          </p:nvSpPr>
          <p:spPr>
            <a:xfrm>
              <a:off x="4047395" y="3641906"/>
              <a:ext cx="16510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815" y="11918"/>
                    <a:pt x="11631" y="3818"/>
                    <a:pt x="15231" y="1118"/>
                  </a:cubicBezTo>
                  <a:cubicBezTo>
                    <a:pt x="18831" y="-1582"/>
                    <a:pt x="20215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2" name="Line"/>
            <p:cNvSpPr/>
            <p:nvPr/>
          </p:nvSpPr>
          <p:spPr>
            <a:xfrm>
              <a:off x="4110895" y="3727450"/>
              <a:ext cx="2032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3" name="Line"/>
            <p:cNvSpPr/>
            <p:nvPr/>
          </p:nvSpPr>
          <p:spPr>
            <a:xfrm>
              <a:off x="4872640" y="3468425"/>
              <a:ext cx="120906" cy="586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3" h="21522" fill="norm" stroke="1" extrusionOk="0">
                  <a:moveTo>
                    <a:pt x="20563" y="1816"/>
                  </a:moveTo>
                  <a:cubicBezTo>
                    <a:pt x="20203" y="1427"/>
                    <a:pt x="19843" y="1039"/>
                    <a:pt x="18763" y="728"/>
                  </a:cubicBezTo>
                  <a:cubicBezTo>
                    <a:pt x="17683" y="417"/>
                    <a:pt x="15883" y="184"/>
                    <a:pt x="14083" y="68"/>
                  </a:cubicBezTo>
                  <a:cubicBezTo>
                    <a:pt x="12283" y="-49"/>
                    <a:pt x="10483" y="-49"/>
                    <a:pt x="8323" y="339"/>
                  </a:cubicBezTo>
                  <a:cubicBezTo>
                    <a:pt x="6163" y="728"/>
                    <a:pt x="3643" y="1505"/>
                    <a:pt x="1843" y="2865"/>
                  </a:cubicBezTo>
                  <a:cubicBezTo>
                    <a:pt x="43" y="4224"/>
                    <a:pt x="-1037" y="6167"/>
                    <a:pt x="1483" y="8226"/>
                  </a:cubicBezTo>
                  <a:cubicBezTo>
                    <a:pt x="4003" y="10285"/>
                    <a:pt x="10123" y="12460"/>
                    <a:pt x="14263" y="14364"/>
                  </a:cubicBezTo>
                  <a:cubicBezTo>
                    <a:pt x="18403" y="16268"/>
                    <a:pt x="20563" y="17899"/>
                    <a:pt x="19843" y="19026"/>
                  </a:cubicBezTo>
                  <a:cubicBezTo>
                    <a:pt x="19123" y="20152"/>
                    <a:pt x="15523" y="20774"/>
                    <a:pt x="12643" y="21124"/>
                  </a:cubicBezTo>
                  <a:cubicBezTo>
                    <a:pt x="9763" y="21473"/>
                    <a:pt x="7603" y="21551"/>
                    <a:pt x="5623" y="21512"/>
                  </a:cubicBezTo>
                  <a:cubicBezTo>
                    <a:pt x="3643" y="21473"/>
                    <a:pt x="1843" y="21318"/>
                    <a:pt x="2023" y="21124"/>
                  </a:cubicBezTo>
                  <a:cubicBezTo>
                    <a:pt x="2203" y="20929"/>
                    <a:pt x="4363" y="20696"/>
                    <a:pt x="6523" y="2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4" name="Line"/>
            <p:cNvSpPr/>
            <p:nvPr/>
          </p:nvSpPr>
          <p:spPr>
            <a:xfrm>
              <a:off x="4905515" y="4095749"/>
              <a:ext cx="150902" cy="102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413" fill="norm" stroke="1" extrusionOk="0">
                  <a:moveTo>
                    <a:pt x="18269" y="9257"/>
                  </a:moveTo>
                  <a:cubicBezTo>
                    <a:pt x="14474" y="9257"/>
                    <a:pt x="10680" y="9257"/>
                    <a:pt x="7761" y="9918"/>
                  </a:cubicBezTo>
                  <a:cubicBezTo>
                    <a:pt x="4842" y="10580"/>
                    <a:pt x="2799" y="11902"/>
                    <a:pt x="1485" y="13665"/>
                  </a:cubicBezTo>
                  <a:cubicBezTo>
                    <a:pt x="172" y="15429"/>
                    <a:pt x="-412" y="17633"/>
                    <a:pt x="318" y="19176"/>
                  </a:cubicBezTo>
                  <a:cubicBezTo>
                    <a:pt x="1047" y="20718"/>
                    <a:pt x="3091" y="21600"/>
                    <a:pt x="6593" y="21380"/>
                  </a:cubicBezTo>
                  <a:cubicBezTo>
                    <a:pt x="10096" y="21159"/>
                    <a:pt x="15058" y="19837"/>
                    <a:pt x="17831" y="18073"/>
                  </a:cubicBezTo>
                  <a:cubicBezTo>
                    <a:pt x="20604" y="16310"/>
                    <a:pt x="21188" y="14106"/>
                    <a:pt x="20604" y="12122"/>
                  </a:cubicBezTo>
                  <a:cubicBezTo>
                    <a:pt x="20020" y="10139"/>
                    <a:pt x="18269" y="8376"/>
                    <a:pt x="17102" y="6392"/>
                  </a:cubicBezTo>
                  <a:cubicBezTo>
                    <a:pt x="15934" y="4408"/>
                    <a:pt x="15350" y="2204"/>
                    <a:pt x="147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5" name="Line"/>
            <p:cNvSpPr/>
            <p:nvPr/>
          </p:nvSpPr>
          <p:spPr>
            <a:xfrm>
              <a:off x="4784806" y="3295248"/>
              <a:ext cx="223521" cy="83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0278" fill="norm" stroke="1" extrusionOk="0">
                  <a:moveTo>
                    <a:pt x="11323" y="18612"/>
                  </a:moveTo>
                  <a:cubicBezTo>
                    <a:pt x="10723" y="16555"/>
                    <a:pt x="10123" y="14498"/>
                    <a:pt x="9323" y="13983"/>
                  </a:cubicBezTo>
                  <a:cubicBezTo>
                    <a:pt x="8523" y="13469"/>
                    <a:pt x="7523" y="14498"/>
                    <a:pt x="6523" y="15783"/>
                  </a:cubicBezTo>
                  <a:cubicBezTo>
                    <a:pt x="5523" y="17069"/>
                    <a:pt x="4523" y="18612"/>
                    <a:pt x="3523" y="19383"/>
                  </a:cubicBezTo>
                  <a:cubicBezTo>
                    <a:pt x="2523" y="20155"/>
                    <a:pt x="1523" y="20155"/>
                    <a:pt x="823" y="18869"/>
                  </a:cubicBezTo>
                  <a:cubicBezTo>
                    <a:pt x="123" y="17583"/>
                    <a:pt x="-277" y="15012"/>
                    <a:pt x="223" y="11669"/>
                  </a:cubicBezTo>
                  <a:cubicBezTo>
                    <a:pt x="723" y="8326"/>
                    <a:pt x="2123" y="4212"/>
                    <a:pt x="3823" y="1898"/>
                  </a:cubicBezTo>
                  <a:cubicBezTo>
                    <a:pt x="5523" y="-417"/>
                    <a:pt x="7523" y="-931"/>
                    <a:pt x="9623" y="2155"/>
                  </a:cubicBezTo>
                  <a:cubicBezTo>
                    <a:pt x="11723" y="5240"/>
                    <a:pt x="13923" y="11926"/>
                    <a:pt x="15523" y="15783"/>
                  </a:cubicBezTo>
                  <a:cubicBezTo>
                    <a:pt x="17123" y="19640"/>
                    <a:pt x="18123" y="20669"/>
                    <a:pt x="18923" y="20155"/>
                  </a:cubicBezTo>
                  <a:cubicBezTo>
                    <a:pt x="19723" y="19640"/>
                    <a:pt x="20323" y="17583"/>
                    <a:pt x="20723" y="14498"/>
                  </a:cubicBezTo>
                  <a:cubicBezTo>
                    <a:pt x="21123" y="11412"/>
                    <a:pt x="21323" y="7298"/>
                    <a:pt x="20823" y="4983"/>
                  </a:cubicBezTo>
                  <a:cubicBezTo>
                    <a:pt x="20323" y="2669"/>
                    <a:pt x="19123" y="2155"/>
                    <a:pt x="17323" y="2669"/>
                  </a:cubicBezTo>
                  <a:cubicBezTo>
                    <a:pt x="15523" y="3183"/>
                    <a:pt x="13123" y="4726"/>
                    <a:pt x="10723" y="62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6" name="Line"/>
            <p:cNvSpPr/>
            <p:nvPr/>
          </p:nvSpPr>
          <p:spPr>
            <a:xfrm>
              <a:off x="5311045" y="3649727"/>
              <a:ext cx="266701" cy="237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0" fill="norm" stroke="1" extrusionOk="0">
                  <a:moveTo>
                    <a:pt x="0" y="2952"/>
                  </a:moveTo>
                  <a:cubicBezTo>
                    <a:pt x="0" y="2013"/>
                    <a:pt x="0" y="1074"/>
                    <a:pt x="429" y="510"/>
                  </a:cubicBezTo>
                  <a:cubicBezTo>
                    <a:pt x="857" y="-53"/>
                    <a:pt x="1714" y="-241"/>
                    <a:pt x="3000" y="416"/>
                  </a:cubicBezTo>
                  <a:cubicBezTo>
                    <a:pt x="4286" y="1074"/>
                    <a:pt x="6000" y="2576"/>
                    <a:pt x="7114" y="5300"/>
                  </a:cubicBezTo>
                  <a:cubicBezTo>
                    <a:pt x="8229" y="8023"/>
                    <a:pt x="8743" y="11968"/>
                    <a:pt x="8057" y="14879"/>
                  </a:cubicBezTo>
                  <a:cubicBezTo>
                    <a:pt x="7371" y="17790"/>
                    <a:pt x="5486" y="19669"/>
                    <a:pt x="4114" y="20514"/>
                  </a:cubicBezTo>
                  <a:cubicBezTo>
                    <a:pt x="2743" y="21359"/>
                    <a:pt x="1886" y="21171"/>
                    <a:pt x="1371" y="20514"/>
                  </a:cubicBezTo>
                  <a:cubicBezTo>
                    <a:pt x="857" y="19856"/>
                    <a:pt x="686" y="18729"/>
                    <a:pt x="1629" y="16382"/>
                  </a:cubicBezTo>
                  <a:cubicBezTo>
                    <a:pt x="2571" y="14034"/>
                    <a:pt x="4629" y="10465"/>
                    <a:pt x="6600" y="7929"/>
                  </a:cubicBezTo>
                  <a:cubicBezTo>
                    <a:pt x="8571" y="5394"/>
                    <a:pt x="10457" y="3891"/>
                    <a:pt x="11743" y="2858"/>
                  </a:cubicBezTo>
                  <a:cubicBezTo>
                    <a:pt x="13029" y="1825"/>
                    <a:pt x="13714" y="1262"/>
                    <a:pt x="13800" y="1449"/>
                  </a:cubicBezTo>
                  <a:cubicBezTo>
                    <a:pt x="13886" y="1637"/>
                    <a:pt x="13371" y="2576"/>
                    <a:pt x="12771" y="3797"/>
                  </a:cubicBezTo>
                  <a:cubicBezTo>
                    <a:pt x="12171" y="5018"/>
                    <a:pt x="11486" y="6521"/>
                    <a:pt x="11400" y="8305"/>
                  </a:cubicBezTo>
                  <a:cubicBezTo>
                    <a:pt x="11314" y="10089"/>
                    <a:pt x="11829" y="12156"/>
                    <a:pt x="13629" y="12907"/>
                  </a:cubicBezTo>
                  <a:cubicBezTo>
                    <a:pt x="15429" y="13658"/>
                    <a:pt x="18514" y="13095"/>
                    <a:pt x="21600" y="12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7" name="Line"/>
            <p:cNvSpPr/>
            <p:nvPr/>
          </p:nvSpPr>
          <p:spPr>
            <a:xfrm>
              <a:off x="5501545" y="3369299"/>
              <a:ext cx="125283" cy="180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400" fill="norm" stroke="1" extrusionOk="0">
                  <a:moveTo>
                    <a:pt x="5400" y="3316"/>
                  </a:moveTo>
                  <a:cubicBezTo>
                    <a:pt x="6480" y="2312"/>
                    <a:pt x="7560" y="1307"/>
                    <a:pt x="9900" y="679"/>
                  </a:cubicBezTo>
                  <a:cubicBezTo>
                    <a:pt x="12240" y="51"/>
                    <a:pt x="15840" y="-200"/>
                    <a:pt x="18180" y="177"/>
                  </a:cubicBezTo>
                  <a:cubicBezTo>
                    <a:pt x="20520" y="553"/>
                    <a:pt x="21600" y="1558"/>
                    <a:pt x="21240" y="3316"/>
                  </a:cubicBezTo>
                  <a:cubicBezTo>
                    <a:pt x="20880" y="5074"/>
                    <a:pt x="19080" y="7586"/>
                    <a:pt x="17460" y="9344"/>
                  </a:cubicBezTo>
                  <a:cubicBezTo>
                    <a:pt x="15840" y="11102"/>
                    <a:pt x="14400" y="12107"/>
                    <a:pt x="14940" y="13740"/>
                  </a:cubicBezTo>
                  <a:cubicBezTo>
                    <a:pt x="15480" y="15372"/>
                    <a:pt x="18000" y="17633"/>
                    <a:pt x="18360" y="19014"/>
                  </a:cubicBezTo>
                  <a:cubicBezTo>
                    <a:pt x="18720" y="20395"/>
                    <a:pt x="16920" y="20898"/>
                    <a:pt x="13500" y="21149"/>
                  </a:cubicBezTo>
                  <a:cubicBezTo>
                    <a:pt x="10080" y="21400"/>
                    <a:pt x="5040" y="21400"/>
                    <a:pt x="0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8" name="Line"/>
            <p:cNvSpPr/>
            <p:nvPr/>
          </p:nvSpPr>
          <p:spPr>
            <a:xfrm>
              <a:off x="5799995" y="3822700"/>
              <a:ext cx="190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9" name="Line"/>
            <p:cNvSpPr/>
            <p:nvPr/>
          </p:nvSpPr>
          <p:spPr>
            <a:xfrm>
              <a:off x="6295295" y="3651250"/>
              <a:ext cx="63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0" name="Line"/>
            <p:cNvSpPr/>
            <p:nvPr/>
          </p:nvSpPr>
          <p:spPr>
            <a:xfrm>
              <a:off x="6280854" y="3413840"/>
              <a:ext cx="331942" cy="459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517" fill="norm" stroke="1" extrusionOk="0">
                  <a:moveTo>
                    <a:pt x="933" y="8141"/>
                  </a:moveTo>
                  <a:cubicBezTo>
                    <a:pt x="386" y="7745"/>
                    <a:pt x="-161" y="7348"/>
                    <a:pt x="44" y="6357"/>
                  </a:cubicBezTo>
                  <a:cubicBezTo>
                    <a:pt x="249" y="5367"/>
                    <a:pt x="1206" y="3781"/>
                    <a:pt x="2300" y="2642"/>
                  </a:cubicBezTo>
                  <a:cubicBezTo>
                    <a:pt x="3393" y="1502"/>
                    <a:pt x="4624" y="809"/>
                    <a:pt x="5649" y="412"/>
                  </a:cubicBezTo>
                  <a:cubicBezTo>
                    <a:pt x="6674" y="16"/>
                    <a:pt x="7495" y="-83"/>
                    <a:pt x="8178" y="66"/>
                  </a:cubicBezTo>
                  <a:cubicBezTo>
                    <a:pt x="8862" y="214"/>
                    <a:pt x="9409" y="611"/>
                    <a:pt x="10707" y="2345"/>
                  </a:cubicBezTo>
                  <a:cubicBezTo>
                    <a:pt x="12006" y="4078"/>
                    <a:pt x="14057" y="7150"/>
                    <a:pt x="15971" y="10123"/>
                  </a:cubicBezTo>
                  <a:cubicBezTo>
                    <a:pt x="17885" y="13095"/>
                    <a:pt x="19662" y="15968"/>
                    <a:pt x="20550" y="17851"/>
                  </a:cubicBezTo>
                  <a:cubicBezTo>
                    <a:pt x="21439" y="19734"/>
                    <a:pt x="21439" y="20625"/>
                    <a:pt x="21439" y="215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1" name="Line"/>
            <p:cNvSpPr/>
            <p:nvPr/>
          </p:nvSpPr>
          <p:spPr>
            <a:xfrm>
              <a:off x="6403245" y="3716488"/>
              <a:ext cx="158751" cy="207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1" fill="norm" stroke="1" extrusionOk="0">
                  <a:moveTo>
                    <a:pt x="21600" y="2439"/>
                  </a:moveTo>
                  <a:cubicBezTo>
                    <a:pt x="21312" y="1348"/>
                    <a:pt x="21024" y="257"/>
                    <a:pt x="20160" y="39"/>
                  </a:cubicBezTo>
                  <a:cubicBezTo>
                    <a:pt x="19296" y="-179"/>
                    <a:pt x="17856" y="476"/>
                    <a:pt x="14544" y="3094"/>
                  </a:cubicBezTo>
                  <a:cubicBezTo>
                    <a:pt x="11232" y="5712"/>
                    <a:pt x="6048" y="10294"/>
                    <a:pt x="3312" y="13676"/>
                  </a:cubicBezTo>
                  <a:cubicBezTo>
                    <a:pt x="576" y="17057"/>
                    <a:pt x="288" y="19239"/>
                    <a:pt x="0" y="214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2" name="Line"/>
            <p:cNvSpPr/>
            <p:nvPr/>
          </p:nvSpPr>
          <p:spPr>
            <a:xfrm>
              <a:off x="6881084" y="3624499"/>
              <a:ext cx="290512" cy="166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0977" fill="norm" stroke="1" extrusionOk="0">
                  <a:moveTo>
                    <a:pt x="822" y="12170"/>
                  </a:moveTo>
                  <a:cubicBezTo>
                    <a:pt x="3953" y="10570"/>
                    <a:pt x="7083" y="8970"/>
                    <a:pt x="8961" y="7637"/>
                  </a:cubicBezTo>
                  <a:cubicBezTo>
                    <a:pt x="10840" y="6304"/>
                    <a:pt x="11466" y="5237"/>
                    <a:pt x="11779" y="4037"/>
                  </a:cubicBezTo>
                  <a:cubicBezTo>
                    <a:pt x="12092" y="2837"/>
                    <a:pt x="12092" y="1504"/>
                    <a:pt x="11544" y="704"/>
                  </a:cubicBezTo>
                  <a:cubicBezTo>
                    <a:pt x="10996" y="-96"/>
                    <a:pt x="9900" y="-363"/>
                    <a:pt x="8179" y="704"/>
                  </a:cubicBezTo>
                  <a:cubicBezTo>
                    <a:pt x="6457" y="1770"/>
                    <a:pt x="4109" y="4170"/>
                    <a:pt x="2622" y="6437"/>
                  </a:cubicBezTo>
                  <a:cubicBezTo>
                    <a:pt x="1135" y="8704"/>
                    <a:pt x="509" y="10837"/>
                    <a:pt x="196" y="12704"/>
                  </a:cubicBezTo>
                  <a:cubicBezTo>
                    <a:pt x="-117" y="14570"/>
                    <a:pt x="-117" y="16170"/>
                    <a:pt x="666" y="17637"/>
                  </a:cubicBezTo>
                  <a:cubicBezTo>
                    <a:pt x="1448" y="19104"/>
                    <a:pt x="3013" y="20437"/>
                    <a:pt x="6613" y="20837"/>
                  </a:cubicBezTo>
                  <a:cubicBezTo>
                    <a:pt x="10213" y="21237"/>
                    <a:pt x="15848" y="20704"/>
                    <a:pt x="21483" y="201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3" name="Line"/>
            <p:cNvSpPr/>
            <p:nvPr/>
          </p:nvSpPr>
          <p:spPr>
            <a:xfrm>
              <a:off x="7006495" y="3346449"/>
              <a:ext cx="2476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77" y="16800"/>
                    <a:pt x="7754" y="12000"/>
                    <a:pt x="11354" y="8400"/>
                  </a:cubicBezTo>
                  <a:cubicBezTo>
                    <a:pt x="14954" y="4800"/>
                    <a:pt x="18277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4" name="Line"/>
            <p:cNvSpPr/>
            <p:nvPr/>
          </p:nvSpPr>
          <p:spPr>
            <a:xfrm>
              <a:off x="7276058" y="3117850"/>
              <a:ext cx="202334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024" y="7624"/>
                  </a:moveTo>
                  <a:cubicBezTo>
                    <a:pt x="363" y="5929"/>
                    <a:pt x="-298" y="4235"/>
                    <a:pt x="143" y="2753"/>
                  </a:cubicBezTo>
                  <a:cubicBezTo>
                    <a:pt x="584" y="1271"/>
                    <a:pt x="2126" y="0"/>
                    <a:pt x="4992" y="0"/>
                  </a:cubicBezTo>
                  <a:cubicBezTo>
                    <a:pt x="7857" y="0"/>
                    <a:pt x="12045" y="1271"/>
                    <a:pt x="15020" y="3671"/>
                  </a:cubicBezTo>
                  <a:cubicBezTo>
                    <a:pt x="17996" y="6071"/>
                    <a:pt x="19759" y="9600"/>
                    <a:pt x="20531" y="12776"/>
                  </a:cubicBezTo>
                  <a:cubicBezTo>
                    <a:pt x="21302" y="15953"/>
                    <a:pt x="21082" y="18776"/>
                    <a:pt x="2086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5" name="Line"/>
            <p:cNvSpPr/>
            <p:nvPr/>
          </p:nvSpPr>
          <p:spPr>
            <a:xfrm>
              <a:off x="7332170" y="3294401"/>
              <a:ext cx="112476" cy="166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219" fill="norm" stroke="1" extrusionOk="0">
                  <a:moveTo>
                    <a:pt x="20869" y="159"/>
                  </a:moveTo>
                  <a:cubicBezTo>
                    <a:pt x="18120" y="-111"/>
                    <a:pt x="15371" y="-381"/>
                    <a:pt x="11640" y="2454"/>
                  </a:cubicBezTo>
                  <a:cubicBezTo>
                    <a:pt x="7909" y="5289"/>
                    <a:pt x="3196" y="11229"/>
                    <a:pt x="1233" y="14874"/>
                  </a:cubicBezTo>
                  <a:cubicBezTo>
                    <a:pt x="-731" y="18519"/>
                    <a:pt x="54" y="19869"/>
                    <a:pt x="840" y="212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6" name="Line"/>
            <p:cNvSpPr/>
            <p:nvPr/>
          </p:nvSpPr>
          <p:spPr>
            <a:xfrm>
              <a:off x="7565295" y="3244799"/>
              <a:ext cx="52024" cy="139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0975" fill="norm" stroke="1" extrusionOk="0">
                  <a:moveTo>
                    <a:pt x="0" y="961"/>
                  </a:moveTo>
                  <a:cubicBezTo>
                    <a:pt x="4320" y="325"/>
                    <a:pt x="8640" y="-310"/>
                    <a:pt x="11664" y="166"/>
                  </a:cubicBezTo>
                  <a:cubicBezTo>
                    <a:pt x="14688" y="643"/>
                    <a:pt x="16416" y="2231"/>
                    <a:pt x="18144" y="5090"/>
                  </a:cubicBezTo>
                  <a:cubicBezTo>
                    <a:pt x="19872" y="7949"/>
                    <a:pt x="21600" y="12078"/>
                    <a:pt x="21168" y="14778"/>
                  </a:cubicBezTo>
                  <a:cubicBezTo>
                    <a:pt x="20736" y="17478"/>
                    <a:pt x="18144" y="18749"/>
                    <a:pt x="14688" y="19702"/>
                  </a:cubicBezTo>
                  <a:cubicBezTo>
                    <a:pt x="11232" y="20655"/>
                    <a:pt x="6912" y="21290"/>
                    <a:pt x="4320" y="20814"/>
                  </a:cubicBezTo>
                  <a:cubicBezTo>
                    <a:pt x="1728" y="20337"/>
                    <a:pt x="864" y="18749"/>
                    <a:pt x="864" y="17161"/>
                  </a:cubicBezTo>
                  <a:cubicBezTo>
                    <a:pt x="864" y="15572"/>
                    <a:pt x="1728" y="13984"/>
                    <a:pt x="2592" y="12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7" name="Line"/>
            <p:cNvSpPr/>
            <p:nvPr/>
          </p:nvSpPr>
          <p:spPr>
            <a:xfrm>
              <a:off x="7599400" y="3257550"/>
              <a:ext cx="54796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20710" y="0"/>
                  </a:moveTo>
                  <a:cubicBezTo>
                    <a:pt x="15110" y="2504"/>
                    <a:pt x="9510" y="5009"/>
                    <a:pt x="5510" y="7826"/>
                  </a:cubicBezTo>
                  <a:cubicBezTo>
                    <a:pt x="1510" y="10643"/>
                    <a:pt x="-890" y="13774"/>
                    <a:pt x="310" y="16122"/>
                  </a:cubicBezTo>
                  <a:cubicBezTo>
                    <a:pt x="1510" y="18470"/>
                    <a:pt x="6310" y="20035"/>
                    <a:pt x="1111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8" name="Line"/>
            <p:cNvSpPr/>
            <p:nvPr/>
          </p:nvSpPr>
          <p:spPr>
            <a:xfrm>
              <a:off x="7873204" y="3239452"/>
              <a:ext cx="631892" cy="666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379" fill="norm" stroke="1" extrusionOk="0">
                  <a:moveTo>
                    <a:pt x="8102" y="18105"/>
                  </a:moveTo>
                  <a:cubicBezTo>
                    <a:pt x="7958" y="17765"/>
                    <a:pt x="7814" y="17426"/>
                    <a:pt x="7562" y="17188"/>
                  </a:cubicBezTo>
                  <a:cubicBezTo>
                    <a:pt x="7310" y="16950"/>
                    <a:pt x="6950" y="16814"/>
                    <a:pt x="6014" y="16916"/>
                  </a:cubicBezTo>
                  <a:cubicBezTo>
                    <a:pt x="5078" y="17018"/>
                    <a:pt x="3566" y="17358"/>
                    <a:pt x="2450" y="17935"/>
                  </a:cubicBezTo>
                  <a:cubicBezTo>
                    <a:pt x="1334" y="18512"/>
                    <a:pt x="614" y="19327"/>
                    <a:pt x="254" y="19905"/>
                  </a:cubicBezTo>
                  <a:cubicBezTo>
                    <a:pt x="-106" y="20482"/>
                    <a:pt x="-106" y="20822"/>
                    <a:pt x="398" y="21094"/>
                  </a:cubicBezTo>
                  <a:cubicBezTo>
                    <a:pt x="902" y="21365"/>
                    <a:pt x="1910" y="21569"/>
                    <a:pt x="3278" y="21094"/>
                  </a:cubicBezTo>
                  <a:cubicBezTo>
                    <a:pt x="4646" y="20618"/>
                    <a:pt x="6374" y="19463"/>
                    <a:pt x="7850" y="17969"/>
                  </a:cubicBezTo>
                  <a:cubicBezTo>
                    <a:pt x="9326" y="16475"/>
                    <a:pt x="10550" y="14641"/>
                    <a:pt x="11306" y="12365"/>
                  </a:cubicBezTo>
                  <a:cubicBezTo>
                    <a:pt x="12062" y="10090"/>
                    <a:pt x="12350" y="7373"/>
                    <a:pt x="12386" y="5335"/>
                  </a:cubicBezTo>
                  <a:cubicBezTo>
                    <a:pt x="12422" y="3297"/>
                    <a:pt x="12206" y="1939"/>
                    <a:pt x="11954" y="1124"/>
                  </a:cubicBezTo>
                  <a:cubicBezTo>
                    <a:pt x="11702" y="309"/>
                    <a:pt x="11414" y="37"/>
                    <a:pt x="11090" y="3"/>
                  </a:cubicBezTo>
                  <a:cubicBezTo>
                    <a:pt x="10766" y="-31"/>
                    <a:pt x="10406" y="173"/>
                    <a:pt x="9902" y="1429"/>
                  </a:cubicBezTo>
                  <a:cubicBezTo>
                    <a:pt x="9398" y="2686"/>
                    <a:pt x="8750" y="4995"/>
                    <a:pt x="8354" y="7271"/>
                  </a:cubicBezTo>
                  <a:cubicBezTo>
                    <a:pt x="7958" y="9546"/>
                    <a:pt x="7814" y="11788"/>
                    <a:pt x="7850" y="13520"/>
                  </a:cubicBezTo>
                  <a:cubicBezTo>
                    <a:pt x="7886" y="15252"/>
                    <a:pt x="8102" y="16475"/>
                    <a:pt x="8354" y="17188"/>
                  </a:cubicBezTo>
                  <a:cubicBezTo>
                    <a:pt x="8606" y="17901"/>
                    <a:pt x="8894" y="18105"/>
                    <a:pt x="9146" y="18037"/>
                  </a:cubicBezTo>
                  <a:cubicBezTo>
                    <a:pt x="9398" y="17969"/>
                    <a:pt x="9614" y="17629"/>
                    <a:pt x="10118" y="16712"/>
                  </a:cubicBezTo>
                  <a:cubicBezTo>
                    <a:pt x="10622" y="15795"/>
                    <a:pt x="11414" y="14301"/>
                    <a:pt x="11990" y="13486"/>
                  </a:cubicBezTo>
                  <a:cubicBezTo>
                    <a:pt x="12566" y="12671"/>
                    <a:pt x="12926" y="12535"/>
                    <a:pt x="13214" y="12671"/>
                  </a:cubicBezTo>
                  <a:cubicBezTo>
                    <a:pt x="13502" y="12807"/>
                    <a:pt x="13718" y="13214"/>
                    <a:pt x="13790" y="14029"/>
                  </a:cubicBezTo>
                  <a:cubicBezTo>
                    <a:pt x="13862" y="14844"/>
                    <a:pt x="13790" y="16067"/>
                    <a:pt x="13574" y="16916"/>
                  </a:cubicBezTo>
                  <a:cubicBezTo>
                    <a:pt x="13358" y="17765"/>
                    <a:pt x="12998" y="18241"/>
                    <a:pt x="12638" y="18580"/>
                  </a:cubicBezTo>
                  <a:cubicBezTo>
                    <a:pt x="12278" y="18920"/>
                    <a:pt x="11918" y="19124"/>
                    <a:pt x="11846" y="19022"/>
                  </a:cubicBezTo>
                  <a:cubicBezTo>
                    <a:pt x="11774" y="18920"/>
                    <a:pt x="11990" y="18512"/>
                    <a:pt x="12854" y="17629"/>
                  </a:cubicBezTo>
                  <a:cubicBezTo>
                    <a:pt x="13718" y="16746"/>
                    <a:pt x="15230" y="15388"/>
                    <a:pt x="16202" y="14573"/>
                  </a:cubicBezTo>
                  <a:cubicBezTo>
                    <a:pt x="17174" y="13758"/>
                    <a:pt x="17606" y="13486"/>
                    <a:pt x="17930" y="13214"/>
                  </a:cubicBezTo>
                  <a:cubicBezTo>
                    <a:pt x="18254" y="12943"/>
                    <a:pt x="18470" y="12671"/>
                    <a:pt x="18398" y="12637"/>
                  </a:cubicBezTo>
                  <a:cubicBezTo>
                    <a:pt x="18326" y="12603"/>
                    <a:pt x="17966" y="12807"/>
                    <a:pt x="17534" y="13248"/>
                  </a:cubicBezTo>
                  <a:cubicBezTo>
                    <a:pt x="17102" y="13690"/>
                    <a:pt x="16598" y="14369"/>
                    <a:pt x="16346" y="15082"/>
                  </a:cubicBezTo>
                  <a:cubicBezTo>
                    <a:pt x="16094" y="15795"/>
                    <a:pt x="16094" y="16543"/>
                    <a:pt x="16994" y="17086"/>
                  </a:cubicBezTo>
                  <a:cubicBezTo>
                    <a:pt x="17894" y="17629"/>
                    <a:pt x="19694" y="17969"/>
                    <a:pt x="21494" y="183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9" name="Line"/>
            <p:cNvSpPr/>
            <p:nvPr/>
          </p:nvSpPr>
          <p:spPr>
            <a:xfrm>
              <a:off x="2390045" y="674108"/>
              <a:ext cx="578283" cy="75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314" fill="norm" stroke="1" extrusionOk="0">
                  <a:moveTo>
                    <a:pt x="0" y="8714"/>
                  </a:moveTo>
                  <a:cubicBezTo>
                    <a:pt x="2817" y="7514"/>
                    <a:pt x="5635" y="6314"/>
                    <a:pt x="8452" y="4814"/>
                  </a:cubicBezTo>
                  <a:cubicBezTo>
                    <a:pt x="11270" y="3314"/>
                    <a:pt x="14087" y="1514"/>
                    <a:pt x="16200" y="614"/>
                  </a:cubicBezTo>
                  <a:cubicBezTo>
                    <a:pt x="18313" y="-286"/>
                    <a:pt x="19722" y="-286"/>
                    <a:pt x="20543" y="1214"/>
                  </a:cubicBezTo>
                  <a:cubicBezTo>
                    <a:pt x="21365" y="2714"/>
                    <a:pt x="21600" y="5714"/>
                    <a:pt x="21170" y="9314"/>
                  </a:cubicBezTo>
                  <a:cubicBezTo>
                    <a:pt x="20739" y="12914"/>
                    <a:pt x="19643" y="17114"/>
                    <a:pt x="18548" y="21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0" name="Line"/>
            <p:cNvSpPr/>
            <p:nvPr/>
          </p:nvSpPr>
          <p:spPr>
            <a:xfrm>
              <a:off x="2421795" y="762000"/>
              <a:ext cx="4191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55" y="15840"/>
                    <a:pt x="6109" y="10080"/>
                    <a:pt x="9709" y="6480"/>
                  </a:cubicBezTo>
                  <a:cubicBezTo>
                    <a:pt x="13309" y="2880"/>
                    <a:pt x="17455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1" name="Line"/>
            <p:cNvSpPr/>
            <p:nvPr/>
          </p:nvSpPr>
          <p:spPr>
            <a:xfrm>
              <a:off x="147950" y="4846420"/>
              <a:ext cx="521246" cy="403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457" fill="norm" stroke="1" extrusionOk="0">
                  <a:moveTo>
                    <a:pt x="3433" y="1277"/>
                  </a:moveTo>
                  <a:cubicBezTo>
                    <a:pt x="5095" y="1614"/>
                    <a:pt x="6756" y="1952"/>
                    <a:pt x="8418" y="1896"/>
                  </a:cubicBezTo>
                  <a:cubicBezTo>
                    <a:pt x="10079" y="1839"/>
                    <a:pt x="11741" y="1390"/>
                    <a:pt x="12746" y="996"/>
                  </a:cubicBezTo>
                  <a:cubicBezTo>
                    <a:pt x="13752" y="602"/>
                    <a:pt x="14102" y="265"/>
                    <a:pt x="14014" y="96"/>
                  </a:cubicBezTo>
                  <a:cubicBezTo>
                    <a:pt x="13927" y="-73"/>
                    <a:pt x="13402" y="-73"/>
                    <a:pt x="12003" y="546"/>
                  </a:cubicBezTo>
                  <a:cubicBezTo>
                    <a:pt x="10604" y="1165"/>
                    <a:pt x="8330" y="2402"/>
                    <a:pt x="7018" y="3302"/>
                  </a:cubicBezTo>
                  <a:cubicBezTo>
                    <a:pt x="5707" y="4202"/>
                    <a:pt x="5357" y="4764"/>
                    <a:pt x="5182" y="5327"/>
                  </a:cubicBezTo>
                  <a:cubicBezTo>
                    <a:pt x="5007" y="5889"/>
                    <a:pt x="5007" y="6452"/>
                    <a:pt x="5269" y="7014"/>
                  </a:cubicBezTo>
                  <a:cubicBezTo>
                    <a:pt x="5532" y="7577"/>
                    <a:pt x="6056" y="8140"/>
                    <a:pt x="6450" y="8646"/>
                  </a:cubicBezTo>
                  <a:cubicBezTo>
                    <a:pt x="6844" y="9152"/>
                    <a:pt x="7106" y="9602"/>
                    <a:pt x="7062" y="10333"/>
                  </a:cubicBezTo>
                  <a:cubicBezTo>
                    <a:pt x="7018" y="11064"/>
                    <a:pt x="6669" y="12077"/>
                    <a:pt x="5575" y="13427"/>
                  </a:cubicBezTo>
                  <a:cubicBezTo>
                    <a:pt x="4482" y="14777"/>
                    <a:pt x="2646" y="16464"/>
                    <a:pt x="1553" y="17589"/>
                  </a:cubicBezTo>
                  <a:cubicBezTo>
                    <a:pt x="460" y="18715"/>
                    <a:pt x="110" y="19277"/>
                    <a:pt x="22" y="19839"/>
                  </a:cubicBezTo>
                  <a:cubicBezTo>
                    <a:pt x="-65" y="20402"/>
                    <a:pt x="110" y="20964"/>
                    <a:pt x="416" y="21246"/>
                  </a:cubicBezTo>
                  <a:cubicBezTo>
                    <a:pt x="722" y="21527"/>
                    <a:pt x="1159" y="21527"/>
                    <a:pt x="2296" y="21246"/>
                  </a:cubicBezTo>
                  <a:cubicBezTo>
                    <a:pt x="3433" y="20964"/>
                    <a:pt x="5269" y="20402"/>
                    <a:pt x="6800" y="19277"/>
                  </a:cubicBezTo>
                  <a:cubicBezTo>
                    <a:pt x="8330" y="18152"/>
                    <a:pt x="9554" y="16464"/>
                    <a:pt x="10167" y="15227"/>
                  </a:cubicBezTo>
                  <a:cubicBezTo>
                    <a:pt x="10779" y="13990"/>
                    <a:pt x="10779" y="13202"/>
                    <a:pt x="11041" y="12696"/>
                  </a:cubicBezTo>
                  <a:cubicBezTo>
                    <a:pt x="11303" y="12189"/>
                    <a:pt x="11828" y="11965"/>
                    <a:pt x="12440" y="11852"/>
                  </a:cubicBezTo>
                  <a:cubicBezTo>
                    <a:pt x="13052" y="11739"/>
                    <a:pt x="13752" y="11739"/>
                    <a:pt x="14408" y="12189"/>
                  </a:cubicBezTo>
                  <a:cubicBezTo>
                    <a:pt x="15064" y="12640"/>
                    <a:pt x="15676" y="13539"/>
                    <a:pt x="15851" y="14552"/>
                  </a:cubicBezTo>
                  <a:cubicBezTo>
                    <a:pt x="16026" y="15564"/>
                    <a:pt x="15763" y="16690"/>
                    <a:pt x="15414" y="17477"/>
                  </a:cubicBezTo>
                  <a:cubicBezTo>
                    <a:pt x="15064" y="18264"/>
                    <a:pt x="14626" y="18715"/>
                    <a:pt x="14146" y="18996"/>
                  </a:cubicBezTo>
                  <a:cubicBezTo>
                    <a:pt x="13665" y="19277"/>
                    <a:pt x="13140" y="19390"/>
                    <a:pt x="13009" y="18939"/>
                  </a:cubicBezTo>
                  <a:cubicBezTo>
                    <a:pt x="12878" y="18489"/>
                    <a:pt x="13140" y="17477"/>
                    <a:pt x="14189" y="16183"/>
                  </a:cubicBezTo>
                  <a:cubicBezTo>
                    <a:pt x="15239" y="14889"/>
                    <a:pt x="17075" y="13315"/>
                    <a:pt x="18212" y="12414"/>
                  </a:cubicBezTo>
                  <a:cubicBezTo>
                    <a:pt x="19349" y="11514"/>
                    <a:pt x="19786" y="11290"/>
                    <a:pt x="19873" y="11402"/>
                  </a:cubicBezTo>
                  <a:cubicBezTo>
                    <a:pt x="19961" y="11514"/>
                    <a:pt x="19699" y="11965"/>
                    <a:pt x="19392" y="12414"/>
                  </a:cubicBezTo>
                  <a:cubicBezTo>
                    <a:pt x="19086" y="12864"/>
                    <a:pt x="18737" y="13315"/>
                    <a:pt x="18562" y="13821"/>
                  </a:cubicBezTo>
                  <a:cubicBezTo>
                    <a:pt x="18387" y="14327"/>
                    <a:pt x="18387" y="14889"/>
                    <a:pt x="18912" y="15452"/>
                  </a:cubicBezTo>
                  <a:cubicBezTo>
                    <a:pt x="19436" y="16015"/>
                    <a:pt x="20486" y="16577"/>
                    <a:pt x="21535" y="171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2" name="Line"/>
            <p:cNvSpPr/>
            <p:nvPr/>
          </p:nvSpPr>
          <p:spPr>
            <a:xfrm>
              <a:off x="116475" y="5340350"/>
              <a:ext cx="603521" cy="46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0746" fill="norm" stroke="1" extrusionOk="0">
                  <a:moveTo>
                    <a:pt x="2728" y="11270"/>
                  </a:moveTo>
                  <a:cubicBezTo>
                    <a:pt x="2049" y="11270"/>
                    <a:pt x="1369" y="11270"/>
                    <a:pt x="840" y="12678"/>
                  </a:cubicBezTo>
                  <a:cubicBezTo>
                    <a:pt x="312" y="14087"/>
                    <a:pt x="-66" y="16904"/>
                    <a:pt x="10" y="18783"/>
                  </a:cubicBezTo>
                  <a:cubicBezTo>
                    <a:pt x="85" y="20661"/>
                    <a:pt x="614" y="21600"/>
                    <a:pt x="2351" y="19722"/>
                  </a:cubicBezTo>
                  <a:cubicBezTo>
                    <a:pt x="4088" y="17843"/>
                    <a:pt x="7033" y="13148"/>
                    <a:pt x="10130" y="9391"/>
                  </a:cubicBezTo>
                  <a:cubicBezTo>
                    <a:pt x="13226" y="5635"/>
                    <a:pt x="16474" y="2817"/>
                    <a:pt x="18400" y="1409"/>
                  </a:cubicBezTo>
                  <a:cubicBezTo>
                    <a:pt x="20326" y="0"/>
                    <a:pt x="20930" y="0"/>
                    <a:pt x="2153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3" name="Line"/>
            <p:cNvSpPr/>
            <p:nvPr/>
          </p:nvSpPr>
          <p:spPr>
            <a:xfrm>
              <a:off x="491123" y="5327650"/>
              <a:ext cx="324123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600" fill="norm" stroke="1" extrusionOk="0">
                  <a:moveTo>
                    <a:pt x="3805" y="21600"/>
                  </a:moveTo>
                  <a:cubicBezTo>
                    <a:pt x="2964" y="21600"/>
                    <a:pt x="2122" y="21600"/>
                    <a:pt x="1351" y="21000"/>
                  </a:cubicBezTo>
                  <a:cubicBezTo>
                    <a:pt x="579" y="20400"/>
                    <a:pt x="-122" y="19200"/>
                    <a:pt x="18" y="18600"/>
                  </a:cubicBezTo>
                  <a:cubicBezTo>
                    <a:pt x="159" y="18000"/>
                    <a:pt x="1140" y="18000"/>
                    <a:pt x="3455" y="15600"/>
                  </a:cubicBezTo>
                  <a:cubicBezTo>
                    <a:pt x="5769" y="13200"/>
                    <a:pt x="9416" y="8400"/>
                    <a:pt x="12642" y="5400"/>
                  </a:cubicBezTo>
                  <a:cubicBezTo>
                    <a:pt x="15868" y="2400"/>
                    <a:pt x="18673" y="1200"/>
                    <a:pt x="2147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4" name="Line"/>
            <p:cNvSpPr/>
            <p:nvPr/>
          </p:nvSpPr>
          <p:spPr>
            <a:xfrm>
              <a:off x="1069245" y="5048250"/>
              <a:ext cx="317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5" name="Line"/>
            <p:cNvSpPr/>
            <p:nvPr/>
          </p:nvSpPr>
          <p:spPr>
            <a:xfrm>
              <a:off x="1062895" y="5207000"/>
              <a:ext cx="190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6" name="Line"/>
            <p:cNvSpPr/>
            <p:nvPr/>
          </p:nvSpPr>
          <p:spPr>
            <a:xfrm>
              <a:off x="1774095" y="4981955"/>
              <a:ext cx="342901" cy="402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0" y="3203"/>
                  </a:moveTo>
                  <a:cubicBezTo>
                    <a:pt x="133" y="2411"/>
                    <a:pt x="267" y="1619"/>
                    <a:pt x="600" y="1054"/>
                  </a:cubicBezTo>
                  <a:cubicBezTo>
                    <a:pt x="933" y="488"/>
                    <a:pt x="1467" y="149"/>
                    <a:pt x="2067" y="36"/>
                  </a:cubicBezTo>
                  <a:cubicBezTo>
                    <a:pt x="2667" y="-77"/>
                    <a:pt x="3333" y="36"/>
                    <a:pt x="4533" y="941"/>
                  </a:cubicBezTo>
                  <a:cubicBezTo>
                    <a:pt x="5733" y="1846"/>
                    <a:pt x="7467" y="3542"/>
                    <a:pt x="9733" y="6313"/>
                  </a:cubicBezTo>
                  <a:cubicBezTo>
                    <a:pt x="12000" y="9083"/>
                    <a:pt x="14800" y="12928"/>
                    <a:pt x="16867" y="15642"/>
                  </a:cubicBezTo>
                  <a:cubicBezTo>
                    <a:pt x="18933" y="18357"/>
                    <a:pt x="20267" y="19940"/>
                    <a:pt x="21600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7" name="Line"/>
            <p:cNvSpPr/>
            <p:nvPr/>
          </p:nvSpPr>
          <p:spPr>
            <a:xfrm>
              <a:off x="1818545" y="4984900"/>
              <a:ext cx="342901" cy="41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21600" y="1315"/>
                  </a:moveTo>
                  <a:cubicBezTo>
                    <a:pt x="21600" y="764"/>
                    <a:pt x="21600" y="213"/>
                    <a:pt x="21267" y="47"/>
                  </a:cubicBezTo>
                  <a:cubicBezTo>
                    <a:pt x="20933" y="-118"/>
                    <a:pt x="20267" y="102"/>
                    <a:pt x="18533" y="1480"/>
                  </a:cubicBezTo>
                  <a:cubicBezTo>
                    <a:pt x="16800" y="2858"/>
                    <a:pt x="14000" y="5392"/>
                    <a:pt x="11000" y="8092"/>
                  </a:cubicBezTo>
                  <a:cubicBezTo>
                    <a:pt x="8000" y="10792"/>
                    <a:pt x="4800" y="13658"/>
                    <a:pt x="2933" y="15917"/>
                  </a:cubicBezTo>
                  <a:cubicBezTo>
                    <a:pt x="1067" y="18176"/>
                    <a:pt x="533" y="19829"/>
                    <a:pt x="0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8" name="Line"/>
            <p:cNvSpPr/>
            <p:nvPr/>
          </p:nvSpPr>
          <p:spPr>
            <a:xfrm>
              <a:off x="2313136" y="5130800"/>
              <a:ext cx="375360" cy="180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217" fill="norm" stroke="1" extrusionOk="0">
                  <a:moveTo>
                    <a:pt x="1850" y="17876"/>
                  </a:moveTo>
                  <a:cubicBezTo>
                    <a:pt x="1247" y="17628"/>
                    <a:pt x="644" y="17379"/>
                    <a:pt x="282" y="16386"/>
                  </a:cubicBezTo>
                  <a:cubicBezTo>
                    <a:pt x="-80" y="15393"/>
                    <a:pt x="-201" y="13655"/>
                    <a:pt x="583" y="10800"/>
                  </a:cubicBezTo>
                  <a:cubicBezTo>
                    <a:pt x="1368" y="7945"/>
                    <a:pt x="3057" y="3972"/>
                    <a:pt x="4203" y="1986"/>
                  </a:cubicBezTo>
                  <a:cubicBezTo>
                    <a:pt x="5350" y="0"/>
                    <a:pt x="5953" y="0"/>
                    <a:pt x="6617" y="1241"/>
                  </a:cubicBezTo>
                  <a:cubicBezTo>
                    <a:pt x="7281" y="2483"/>
                    <a:pt x="8005" y="4966"/>
                    <a:pt x="8487" y="7448"/>
                  </a:cubicBezTo>
                  <a:cubicBezTo>
                    <a:pt x="8970" y="9931"/>
                    <a:pt x="9211" y="12414"/>
                    <a:pt x="9513" y="14772"/>
                  </a:cubicBezTo>
                  <a:cubicBezTo>
                    <a:pt x="9815" y="17131"/>
                    <a:pt x="10177" y="19366"/>
                    <a:pt x="10659" y="20483"/>
                  </a:cubicBezTo>
                  <a:cubicBezTo>
                    <a:pt x="11142" y="21600"/>
                    <a:pt x="11745" y="21600"/>
                    <a:pt x="12892" y="19366"/>
                  </a:cubicBezTo>
                  <a:cubicBezTo>
                    <a:pt x="14038" y="17131"/>
                    <a:pt x="15727" y="12662"/>
                    <a:pt x="17236" y="9062"/>
                  </a:cubicBezTo>
                  <a:cubicBezTo>
                    <a:pt x="18744" y="5462"/>
                    <a:pt x="20072" y="2731"/>
                    <a:pt x="2139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9" name="Line"/>
            <p:cNvSpPr/>
            <p:nvPr/>
          </p:nvSpPr>
          <p:spPr>
            <a:xfrm>
              <a:off x="2901467" y="4922247"/>
              <a:ext cx="211901" cy="42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444" fill="norm" stroke="1" extrusionOk="0">
                  <a:moveTo>
                    <a:pt x="5428" y="3173"/>
                  </a:moveTo>
                  <a:cubicBezTo>
                    <a:pt x="5215" y="2636"/>
                    <a:pt x="5001" y="2098"/>
                    <a:pt x="4680" y="1453"/>
                  </a:cubicBezTo>
                  <a:cubicBezTo>
                    <a:pt x="4359" y="809"/>
                    <a:pt x="3931" y="56"/>
                    <a:pt x="3397" y="3"/>
                  </a:cubicBezTo>
                  <a:cubicBezTo>
                    <a:pt x="2862" y="-51"/>
                    <a:pt x="2220" y="594"/>
                    <a:pt x="1579" y="2528"/>
                  </a:cubicBezTo>
                  <a:cubicBezTo>
                    <a:pt x="937" y="4462"/>
                    <a:pt x="296" y="7686"/>
                    <a:pt x="82" y="10803"/>
                  </a:cubicBezTo>
                  <a:cubicBezTo>
                    <a:pt x="-132" y="13919"/>
                    <a:pt x="82" y="16928"/>
                    <a:pt x="617" y="18701"/>
                  </a:cubicBezTo>
                  <a:cubicBezTo>
                    <a:pt x="1151" y="20474"/>
                    <a:pt x="2007" y="21012"/>
                    <a:pt x="3183" y="21280"/>
                  </a:cubicBezTo>
                  <a:cubicBezTo>
                    <a:pt x="4359" y="21549"/>
                    <a:pt x="5856" y="21549"/>
                    <a:pt x="8102" y="20797"/>
                  </a:cubicBezTo>
                  <a:cubicBezTo>
                    <a:pt x="10347" y="20045"/>
                    <a:pt x="13341" y="18540"/>
                    <a:pt x="15694" y="15800"/>
                  </a:cubicBezTo>
                  <a:cubicBezTo>
                    <a:pt x="18046" y="13059"/>
                    <a:pt x="19757" y="9083"/>
                    <a:pt x="20613" y="6719"/>
                  </a:cubicBezTo>
                  <a:cubicBezTo>
                    <a:pt x="21468" y="4355"/>
                    <a:pt x="21468" y="3603"/>
                    <a:pt x="21361" y="2797"/>
                  </a:cubicBezTo>
                  <a:cubicBezTo>
                    <a:pt x="21254" y="1991"/>
                    <a:pt x="21040" y="1131"/>
                    <a:pt x="20613" y="916"/>
                  </a:cubicBezTo>
                  <a:cubicBezTo>
                    <a:pt x="20185" y="701"/>
                    <a:pt x="19543" y="1131"/>
                    <a:pt x="19543" y="1883"/>
                  </a:cubicBezTo>
                  <a:cubicBezTo>
                    <a:pt x="19543" y="2636"/>
                    <a:pt x="20185" y="3710"/>
                    <a:pt x="20826" y="4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0" name="Line"/>
            <p:cNvSpPr/>
            <p:nvPr/>
          </p:nvSpPr>
          <p:spPr>
            <a:xfrm>
              <a:off x="3171994" y="5126558"/>
              <a:ext cx="145152" cy="162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0988" fill="norm" stroke="1" extrusionOk="0">
                  <a:moveTo>
                    <a:pt x="9258" y="3829"/>
                  </a:moveTo>
                  <a:cubicBezTo>
                    <a:pt x="7693" y="3829"/>
                    <a:pt x="6128" y="3829"/>
                    <a:pt x="5189" y="4513"/>
                  </a:cubicBezTo>
                  <a:cubicBezTo>
                    <a:pt x="4250" y="5196"/>
                    <a:pt x="3937" y="6563"/>
                    <a:pt x="3467" y="8614"/>
                  </a:cubicBezTo>
                  <a:cubicBezTo>
                    <a:pt x="2997" y="10665"/>
                    <a:pt x="2371" y="13399"/>
                    <a:pt x="1745" y="15860"/>
                  </a:cubicBezTo>
                  <a:cubicBezTo>
                    <a:pt x="1119" y="18320"/>
                    <a:pt x="493" y="20508"/>
                    <a:pt x="180" y="20918"/>
                  </a:cubicBezTo>
                  <a:cubicBezTo>
                    <a:pt x="-133" y="21328"/>
                    <a:pt x="-133" y="19961"/>
                    <a:pt x="963" y="16680"/>
                  </a:cubicBezTo>
                  <a:cubicBezTo>
                    <a:pt x="2058" y="13399"/>
                    <a:pt x="4250" y="8204"/>
                    <a:pt x="6128" y="5060"/>
                  </a:cubicBezTo>
                  <a:cubicBezTo>
                    <a:pt x="8006" y="1915"/>
                    <a:pt x="9571" y="822"/>
                    <a:pt x="11137" y="275"/>
                  </a:cubicBezTo>
                  <a:cubicBezTo>
                    <a:pt x="12702" y="-272"/>
                    <a:pt x="14267" y="-272"/>
                    <a:pt x="15989" y="2872"/>
                  </a:cubicBezTo>
                  <a:cubicBezTo>
                    <a:pt x="17710" y="6017"/>
                    <a:pt x="19589" y="12305"/>
                    <a:pt x="21467" y="185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1" name="Line"/>
            <p:cNvSpPr/>
            <p:nvPr/>
          </p:nvSpPr>
          <p:spPr>
            <a:xfrm>
              <a:off x="3406045" y="5149850"/>
              <a:ext cx="63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2" name="Line"/>
            <p:cNvSpPr/>
            <p:nvPr/>
          </p:nvSpPr>
          <p:spPr>
            <a:xfrm>
              <a:off x="3435118" y="5010150"/>
              <a:ext cx="21728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21600"/>
                  </a:moveTo>
                  <a:cubicBezTo>
                    <a:pt x="521" y="16320"/>
                    <a:pt x="-1443" y="11040"/>
                    <a:pt x="1502" y="7440"/>
                  </a:cubicBezTo>
                  <a:cubicBezTo>
                    <a:pt x="4448" y="3840"/>
                    <a:pt x="12302" y="1920"/>
                    <a:pt x="201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3" name="Line"/>
            <p:cNvSpPr/>
            <p:nvPr/>
          </p:nvSpPr>
          <p:spPr>
            <a:xfrm>
              <a:off x="3602895" y="4866200"/>
              <a:ext cx="152401" cy="46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21600" y="1677"/>
                  </a:moveTo>
                  <a:cubicBezTo>
                    <a:pt x="18300" y="1086"/>
                    <a:pt x="15000" y="494"/>
                    <a:pt x="12300" y="198"/>
                  </a:cubicBezTo>
                  <a:cubicBezTo>
                    <a:pt x="9600" y="-98"/>
                    <a:pt x="7500" y="-98"/>
                    <a:pt x="5700" y="444"/>
                  </a:cubicBezTo>
                  <a:cubicBezTo>
                    <a:pt x="3900" y="987"/>
                    <a:pt x="2400" y="2072"/>
                    <a:pt x="1800" y="4094"/>
                  </a:cubicBezTo>
                  <a:cubicBezTo>
                    <a:pt x="1200" y="6116"/>
                    <a:pt x="1500" y="9075"/>
                    <a:pt x="1800" y="11886"/>
                  </a:cubicBezTo>
                  <a:cubicBezTo>
                    <a:pt x="2100" y="14697"/>
                    <a:pt x="2400" y="17360"/>
                    <a:pt x="2100" y="18938"/>
                  </a:cubicBezTo>
                  <a:cubicBezTo>
                    <a:pt x="1800" y="20516"/>
                    <a:pt x="900" y="21009"/>
                    <a:pt x="0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4" name="Line"/>
            <p:cNvSpPr/>
            <p:nvPr/>
          </p:nvSpPr>
          <p:spPr>
            <a:xfrm>
              <a:off x="3510539" y="5118100"/>
              <a:ext cx="295557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fill="norm" stroke="1" extrusionOk="0">
                  <a:moveTo>
                    <a:pt x="252" y="21600"/>
                  </a:moveTo>
                  <a:cubicBezTo>
                    <a:pt x="97" y="19482"/>
                    <a:pt x="-57" y="17365"/>
                    <a:pt x="20" y="15035"/>
                  </a:cubicBezTo>
                  <a:cubicBezTo>
                    <a:pt x="97" y="12706"/>
                    <a:pt x="406" y="10165"/>
                    <a:pt x="1949" y="7835"/>
                  </a:cubicBezTo>
                  <a:cubicBezTo>
                    <a:pt x="3492" y="5506"/>
                    <a:pt x="6269" y="3388"/>
                    <a:pt x="9740" y="2118"/>
                  </a:cubicBezTo>
                  <a:cubicBezTo>
                    <a:pt x="13212" y="847"/>
                    <a:pt x="17377" y="424"/>
                    <a:pt x="215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5" name="Line"/>
            <p:cNvSpPr/>
            <p:nvPr/>
          </p:nvSpPr>
          <p:spPr>
            <a:xfrm>
              <a:off x="3967858" y="4938949"/>
              <a:ext cx="162088" cy="350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424" fill="norm" stroke="1" extrusionOk="0">
                  <a:moveTo>
                    <a:pt x="16836" y="5515"/>
                  </a:moveTo>
                  <a:cubicBezTo>
                    <a:pt x="17929" y="4351"/>
                    <a:pt x="19023" y="3187"/>
                    <a:pt x="19570" y="2281"/>
                  </a:cubicBezTo>
                  <a:cubicBezTo>
                    <a:pt x="20117" y="1376"/>
                    <a:pt x="20117" y="729"/>
                    <a:pt x="19433" y="341"/>
                  </a:cubicBezTo>
                  <a:cubicBezTo>
                    <a:pt x="18750" y="-47"/>
                    <a:pt x="17383" y="-176"/>
                    <a:pt x="15332" y="341"/>
                  </a:cubicBezTo>
                  <a:cubicBezTo>
                    <a:pt x="13281" y="859"/>
                    <a:pt x="10547" y="2023"/>
                    <a:pt x="7540" y="4480"/>
                  </a:cubicBezTo>
                  <a:cubicBezTo>
                    <a:pt x="4532" y="6938"/>
                    <a:pt x="1251" y="10689"/>
                    <a:pt x="294" y="13534"/>
                  </a:cubicBezTo>
                  <a:cubicBezTo>
                    <a:pt x="-663" y="16380"/>
                    <a:pt x="704" y="18320"/>
                    <a:pt x="4532" y="19484"/>
                  </a:cubicBezTo>
                  <a:cubicBezTo>
                    <a:pt x="8360" y="20648"/>
                    <a:pt x="14648" y="21036"/>
                    <a:pt x="20937" y="21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6" name="Line"/>
            <p:cNvSpPr/>
            <p:nvPr/>
          </p:nvSpPr>
          <p:spPr>
            <a:xfrm>
              <a:off x="4113510" y="5086320"/>
              <a:ext cx="213286" cy="136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0754" fill="norm" stroke="1" extrusionOk="0">
                  <a:moveTo>
                    <a:pt x="11173" y="10644"/>
                  </a:moveTo>
                  <a:cubicBezTo>
                    <a:pt x="11173" y="7742"/>
                    <a:pt x="11173" y="4841"/>
                    <a:pt x="10856" y="2745"/>
                  </a:cubicBezTo>
                  <a:cubicBezTo>
                    <a:pt x="10538" y="650"/>
                    <a:pt x="9903" y="-640"/>
                    <a:pt x="7997" y="327"/>
                  </a:cubicBezTo>
                  <a:cubicBezTo>
                    <a:pt x="6091" y="1294"/>
                    <a:pt x="2914" y="4518"/>
                    <a:pt x="1326" y="7097"/>
                  </a:cubicBezTo>
                  <a:cubicBezTo>
                    <a:pt x="-262" y="9676"/>
                    <a:pt x="-262" y="11611"/>
                    <a:pt x="479" y="13706"/>
                  </a:cubicBezTo>
                  <a:cubicBezTo>
                    <a:pt x="1220" y="15802"/>
                    <a:pt x="2703" y="18059"/>
                    <a:pt x="3973" y="19348"/>
                  </a:cubicBezTo>
                  <a:cubicBezTo>
                    <a:pt x="5244" y="20638"/>
                    <a:pt x="6303" y="20960"/>
                    <a:pt x="7362" y="20638"/>
                  </a:cubicBezTo>
                  <a:cubicBezTo>
                    <a:pt x="8420" y="20315"/>
                    <a:pt x="9479" y="19348"/>
                    <a:pt x="10220" y="17575"/>
                  </a:cubicBezTo>
                  <a:cubicBezTo>
                    <a:pt x="10962" y="15802"/>
                    <a:pt x="11385" y="13223"/>
                    <a:pt x="11809" y="12739"/>
                  </a:cubicBezTo>
                  <a:cubicBezTo>
                    <a:pt x="12232" y="12256"/>
                    <a:pt x="12656" y="13867"/>
                    <a:pt x="14244" y="15479"/>
                  </a:cubicBezTo>
                  <a:cubicBezTo>
                    <a:pt x="15832" y="17091"/>
                    <a:pt x="18585" y="18703"/>
                    <a:pt x="21338" y="203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7" name="Line"/>
            <p:cNvSpPr/>
            <p:nvPr/>
          </p:nvSpPr>
          <p:spPr>
            <a:xfrm>
              <a:off x="4402995" y="5251449"/>
              <a:ext cx="1079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8" name="Line"/>
            <p:cNvSpPr/>
            <p:nvPr/>
          </p:nvSpPr>
          <p:spPr>
            <a:xfrm>
              <a:off x="4695095" y="4874683"/>
              <a:ext cx="104512" cy="35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497" fill="norm" stroke="1" extrusionOk="0">
                  <a:moveTo>
                    <a:pt x="9072" y="1278"/>
                  </a:moveTo>
                  <a:cubicBezTo>
                    <a:pt x="9072" y="639"/>
                    <a:pt x="9072" y="0"/>
                    <a:pt x="9072" y="0"/>
                  </a:cubicBezTo>
                  <a:cubicBezTo>
                    <a:pt x="9072" y="0"/>
                    <a:pt x="9072" y="639"/>
                    <a:pt x="8424" y="2556"/>
                  </a:cubicBezTo>
                  <a:cubicBezTo>
                    <a:pt x="7776" y="4473"/>
                    <a:pt x="6480" y="7669"/>
                    <a:pt x="5616" y="10033"/>
                  </a:cubicBezTo>
                  <a:cubicBezTo>
                    <a:pt x="4752" y="12398"/>
                    <a:pt x="4320" y="13931"/>
                    <a:pt x="4968" y="14123"/>
                  </a:cubicBezTo>
                  <a:cubicBezTo>
                    <a:pt x="5616" y="14315"/>
                    <a:pt x="7344" y="13164"/>
                    <a:pt x="9072" y="12398"/>
                  </a:cubicBezTo>
                  <a:cubicBezTo>
                    <a:pt x="10800" y="11631"/>
                    <a:pt x="12528" y="11247"/>
                    <a:pt x="14472" y="11375"/>
                  </a:cubicBezTo>
                  <a:cubicBezTo>
                    <a:pt x="16416" y="11503"/>
                    <a:pt x="18576" y="12142"/>
                    <a:pt x="19872" y="13101"/>
                  </a:cubicBezTo>
                  <a:cubicBezTo>
                    <a:pt x="21168" y="14059"/>
                    <a:pt x="21600" y="15337"/>
                    <a:pt x="21168" y="16551"/>
                  </a:cubicBezTo>
                  <a:cubicBezTo>
                    <a:pt x="20736" y="17766"/>
                    <a:pt x="19440" y="18916"/>
                    <a:pt x="16632" y="19811"/>
                  </a:cubicBezTo>
                  <a:cubicBezTo>
                    <a:pt x="13824" y="20705"/>
                    <a:pt x="9504" y="21344"/>
                    <a:pt x="6480" y="21472"/>
                  </a:cubicBezTo>
                  <a:cubicBezTo>
                    <a:pt x="3456" y="21600"/>
                    <a:pt x="1728" y="21217"/>
                    <a:pt x="864" y="20641"/>
                  </a:cubicBezTo>
                  <a:cubicBezTo>
                    <a:pt x="0" y="20066"/>
                    <a:pt x="0" y="19299"/>
                    <a:pt x="0" y="18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9" name="Line"/>
            <p:cNvSpPr/>
            <p:nvPr/>
          </p:nvSpPr>
          <p:spPr>
            <a:xfrm>
              <a:off x="4891945" y="4834731"/>
              <a:ext cx="143661" cy="429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481" fill="norm" stroke="1" extrusionOk="0">
                  <a:moveTo>
                    <a:pt x="5635" y="2105"/>
                  </a:moveTo>
                  <a:cubicBezTo>
                    <a:pt x="7513" y="1363"/>
                    <a:pt x="9391" y="622"/>
                    <a:pt x="11270" y="252"/>
                  </a:cubicBezTo>
                  <a:cubicBezTo>
                    <a:pt x="13148" y="-119"/>
                    <a:pt x="15026" y="-119"/>
                    <a:pt x="16748" y="516"/>
                  </a:cubicBezTo>
                  <a:cubicBezTo>
                    <a:pt x="18470" y="1152"/>
                    <a:pt x="20035" y="2422"/>
                    <a:pt x="20817" y="4699"/>
                  </a:cubicBezTo>
                  <a:cubicBezTo>
                    <a:pt x="21600" y="6975"/>
                    <a:pt x="21600" y="10257"/>
                    <a:pt x="18313" y="13063"/>
                  </a:cubicBezTo>
                  <a:cubicBezTo>
                    <a:pt x="15026" y="15869"/>
                    <a:pt x="8452" y="18199"/>
                    <a:pt x="4852" y="19522"/>
                  </a:cubicBezTo>
                  <a:cubicBezTo>
                    <a:pt x="1252" y="20846"/>
                    <a:pt x="626" y="21163"/>
                    <a:pt x="0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0" name="Line"/>
            <p:cNvSpPr/>
            <p:nvPr/>
          </p:nvSpPr>
          <p:spPr>
            <a:xfrm>
              <a:off x="4688745" y="5141383"/>
              <a:ext cx="19051" cy="160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842"/>
                  </a:moveTo>
                  <a:cubicBezTo>
                    <a:pt x="7200" y="1421"/>
                    <a:pt x="14400" y="0"/>
                    <a:pt x="18000" y="0"/>
                  </a:cubicBezTo>
                  <a:cubicBezTo>
                    <a:pt x="21600" y="0"/>
                    <a:pt x="21600" y="1421"/>
                    <a:pt x="21600" y="5258"/>
                  </a:cubicBezTo>
                  <a:cubicBezTo>
                    <a:pt x="21600" y="9095"/>
                    <a:pt x="21600" y="1534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1" name="Line"/>
            <p:cNvSpPr/>
            <p:nvPr/>
          </p:nvSpPr>
          <p:spPr>
            <a:xfrm>
              <a:off x="6523895" y="4843828"/>
              <a:ext cx="228601" cy="395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5" fill="norm" stroke="1" extrusionOk="0">
                  <a:moveTo>
                    <a:pt x="21600" y="755"/>
                  </a:moveTo>
                  <a:cubicBezTo>
                    <a:pt x="20800" y="411"/>
                    <a:pt x="20000" y="66"/>
                    <a:pt x="17100" y="8"/>
                  </a:cubicBezTo>
                  <a:cubicBezTo>
                    <a:pt x="14200" y="-49"/>
                    <a:pt x="9200" y="181"/>
                    <a:pt x="6200" y="468"/>
                  </a:cubicBezTo>
                  <a:cubicBezTo>
                    <a:pt x="3200" y="755"/>
                    <a:pt x="2200" y="1100"/>
                    <a:pt x="1500" y="1847"/>
                  </a:cubicBezTo>
                  <a:cubicBezTo>
                    <a:pt x="800" y="2594"/>
                    <a:pt x="400" y="3742"/>
                    <a:pt x="200" y="5294"/>
                  </a:cubicBezTo>
                  <a:cubicBezTo>
                    <a:pt x="0" y="6845"/>
                    <a:pt x="0" y="8798"/>
                    <a:pt x="0" y="10062"/>
                  </a:cubicBezTo>
                  <a:cubicBezTo>
                    <a:pt x="0" y="11325"/>
                    <a:pt x="0" y="11900"/>
                    <a:pt x="500" y="12187"/>
                  </a:cubicBezTo>
                  <a:cubicBezTo>
                    <a:pt x="1000" y="12474"/>
                    <a:pt x="2000" y="12474"/>
                    <a:pt x="3600" y="12417"/>
                  </a:cubicBezTo>
                  <a:cubicBezTo>
                    <a:pt x="5200" y="12360"/>
                    <a:pt x="7400" y="12245"/>
                    <a:pt x="9500" y="12762"/>
                  </a:cubicBezTo>
                  <a:cubicBezTo>
                    <a:pt x="11600" y="13279"/>
                    <a:pt x="13600" y="14428"/>
                    <a:pt x="14600" y="15404"/>
                  </a:cubicBezTo>
                  <a:cubicBezTo>
                    <a:pt x="15600" y="16381"/>
                    <a:pt x="15600" y="17185"/>
                    <a:pt x="14300" y="18104"/>
                  </a:cubicBezTo>
                  <a:cubicBezTo>
                    <a:pt x="13000" y="19023"/>
                    <a:pt x="10400" y="20057"/>
                    <a:pt x="8500" y="20689"/>
                  </a:cubicBezTo>
                  <a:cubicBezTo>
                    <a:pt x="6600" y="21321"/>
                    <a:pt x="5400" y="21551"/>
                    <a:pt x="4400" y="21436"/>
                  </a:cubicBezTo>
                  <a:cubicBezTo>
                    <a:pt x="3400" y="21321"/>
                    <a:pt x="2600" y="20862"/>
                    <a:pt x="1800" y="20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2" name="Line"/>
            <p:cNvSpPr/>
            <p:nvPr/>
          </p:nvSpPr>
          <p:spPr>
            <a:xfrm>
              <a:off x="6786362" y="4571999"/>
              <a:ext cx="270934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12" y="708"/>
                  </a:moveTo>
                  <a:cubicBezTo>
                    <a:pt x="13838" y="354"/>
                    <a:pt x="13162" y="0"/>
                    <a:pt x="12487" y="0"/>
                  </a:cubicBezTo>
                  <a:cubicBezTo>
                    <a:pt x="11813" y="0"/>
                    <a:pt x="11137" y="354"/>
                    <a:pt x="9872" y="2007"/>
                  </a:cubicBezTo>
                  <a:cubicBezTo>
                    <a:pt x="8606" y="3659"/>
                    <a:pt x="6750" y="6610"/>
                    <a:pt x="5569" y="9207"/>
                  </a:cubicBezTo>
                  <a:cubicBezTo>
                    <a:pt x="4387" y="11803"/>
                    <a:pt x="3881" y="14046"/>
                    <a:pt x="3628" y="15521"/>
                  </a:cubicBezTo>
                  <a:cubicBezTo>
                    <a:pt x="3375" y="16997"/>
                    <a:pt x="3375" y="17705"/>
                    <a:pt x="3797" y="18177"/>
                  </a:cubicBezTo>
                  <a:cubicBezTo>
                    <a:pt x="4219" y="18649"/>
                    <a:pt x="5062" y="18885"/>
                    <a:pt x="5569" y="18708"/>
                  </a:cubicBezTo>
                  <a:cubicBezTo>
                    <a:pt x="6075" y="18531"/>
                    <a:pt x="6244" y="17941"/>
                    <a:pt x="5653" y="16466"/>
                  </a:cubicBezTo>
                  <a:cubicBezTo>
                    <a:pt x="5062" y="14990"/>
                    <a:pt x="3712" y="12630"/>
                    <a:pt x="2447" y="11213"/>
                  </a:cubicBezTo>
                  <a:cubicBezTo>
                    <a:pt x="1181" y="9797"/>
                    <a:pt x="0" y="9325"/>
                    <a:pt x="0" y="9030"/>
                  </a:cubicBezTo>
                  <a:cubicBezTo>
                    <a:pt x="0" y="8734"/>
                    <a:pt x="1181" y="8616"/>
                    <a:pt x="3459" y="7967"/>
                  </a:cubicBezTo>
                  <a:cubicBezTo>
                    <a:pt x="5737" y="7318"/>
                    <a:pt x="9112" y="6138"/>
                    <a:pt x="11222" y="5430"/>
                  </a:cubicBezTo>
                  <a:cubicBezTo>
                    <a:pt x="13331" y="4721"/>
                    <a:pt x="14175" y="4485"/>
                    <a:pt x="14597" y="4721"/>
                  </a:cubicBezTo>
                  <a:cubicBezTo>
                    <a:pt x="15019" y="4957"/>
                    <a:pt x="15019" y="5666"/>
                    <a:pt x="14597" y="7200"/>
                  </a:cubicBezTo>
                  <a:cubicBezTo>
                    <a:pt x="14175" y="8734"/>
                    <a:pt x="13331" y="11095"/>
                    <a:pt x="12656" y="12630"/>
                  </a:cubicBezTo>
                  <a:cubicBezTo>
                    <a:pt x="11981" y="14164"/>
                    <a:pt x="11475" y="14872"/>
                    <a:pt x="11053" y="15521"/>
                  </a:cubicBezTo>
                  <a:cubicBezTo>
                    <a:pt x="10631" y="16170"/>
                    <a:pt x="10294" y="16761"/>
                    <a:pt x="10631" y="16702"/>
                  </a:cubicBezTo>
                  <a:cubicBezTo>
                    <a:pt x="10969" y="16643"/>
                    <a:pt x="11981" y="15934"/>
                    <a:pt x="13247" y="15639"/>
                  </a:cubicBezTo>
                  <a:cubicBezTo>
                    <a:pt x="14512" y="15344"/>
                    <a:pt x="16031" y="15462"/>
                    <a:pt x="17128" y="16348"/>
                  </a:cubicBezTo>
                  <a:cubicBezTo>
                    <a:pt x="18225" y="17233"/>
                    <a:pt x="18900" y="18885"/>
                    <a:pt x="19575" y="19889"/>
                  </a:cubicBezTo>
                  <a:cubicBezTo>
                    <a:pt x="20250" y="20892"/>
                    <a:pt x="20925" y="2124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3" name="Line"/>
            <p:cNvSpPr/>
            <p:nvPr/>
          </p:nvSpPr>
          <p:spPr>
            <a:xfrm>
              <a:off x="7610688" y="5039647"/>
              <a:ext cx="259408" cy="16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107" fill="norm" stroke="1" extrusionOk="0">
                  <a:moveTo>
                    <a:pt x="1502" y="14867"/>
                  </a:moveTo>
                  <a:cubicBezTo>
                    <a:pt x="800" y="11087"/>
                    <a:pt x="98" y="7307"/>
                    <a:pt x="10" y="4877"/>
                  </a:cubicBezTo>
                  <a:cubicBezTo>
                    <a:pt x="-78" y="2447"/>
                    <a:pt x="449" y="1367"/>
                    <a:pt x="1151" y="692"/>
                  </a:cubicBezTo>
                  <a:cubicBezTo>
                    <a:pt x="1854" y="17"/>
                    <a:pt x="2732" y="-253"/>
                    <a:pt x="3259" y="287"/>
                  </a:cubicBezTo>
                  <a:cubicBezTo>
                    <a:pt x="3785" y="827"/>
                    <a:pt x="3961" y="2177"/>
                    <a:pt x="3785" y="5012"/>
                  </a:cubicBezTo>
                  <a:cubicBezTo>
                    <a:pt x="3610" y="7847"/>
                    <a:pt x="3083" y="12167"/>
                    <a:pt x="2644" y="15407"/>
                  </a:cubicBezTo>
                  <a:cubicBezTo>
                    <a:pt x="2205" y="18647"/>
                    <a:pt x="1854" y="20807"/>
                    <a:pt x="1766" y="21077"/>
                  </a:cubicBezTo>
                  <a:cubicBezTo>
                    <a:pt x="1678" y="21347"/>
                    <a:pt x="1854" y="19727"/>
                    <a:pt x="2556" y="17162"/>
                  </a:cubicBezTo>
                  <a:cubicBezTo>
                    <a:pt x="3259" y="14597"/>
                    <a:pt x="4488" y="11087"/>
                    <a:pt x="6595" y="9332"/>
                  </a:cubicBezTo>
                  <a:cubicBezTo>
                    <a:pt x="8702" y="7577"/>
                    <a:pt x="11688" y="7577"/>
                    <a:pt x="13620" y="7712"/>
                  </a:cubicBezTo>
                  <a:cubicBezTo>
                    <a:pt x="15551" y="7847"/>
                    <a:pt x="16429" y="8117"/>
                    <a:pt x="17571" y="9737"/>
                  </a:cubicBezTo>
                  <a:cubicBezTo>
                    <a:pt x="18712" y="11357"/>
                    <a:pt x="20117" y="14327"/>
                    <a:pt x="21522" y="17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4" name="Line"/>
            <p:cNvSpPr/>
            <p:nvPr/>
          </p:nvSpPr>
          <p:spPr>
            <a:xfrm>
              <a:off x="7983115" y="5069416"/>
              <a:ext cx="9018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5" h="21263" fill="norm" stroke="1" extrusionOk="0">
                  <a:moveTo>
                    <a:pt x="20915" y="7763"/>
                  </a:moveTo>
                  <a:cubicBezTo>
                    <a:pt x="20424" y="5063"/>
                    <a:pt x="19933" y="2363"/>
                    <a:pt x="18460" y="1013"/>
                  </a:cubicBezTo>
                  <a:cubicBezTo>
                    <a:pt x="16988" y="-337"/>
                    <a:pt x="14533" y="-337"/>
                    <a:pt x="11342" y="1013"/>
                  </a:cubicBezTo>
                  <a:cubicBezTo>
                    <a:pt x="8151" y="2363"/>
                    <a:pt x="4224" y="5063"/>
                    <a:pt x="2015" y="8101"/>
                  </a:cubicBezTo>
                  <a:cubicBezTo>
                    <a:pt x="-194" y="11138"/>
                    <a:pt x="-685" y="14513"/>
                    <a:pt x="1033" y="17044"/>
                  </a:cubicBezTo>
                  <a:cubicBezTo>
                    <a:pt x="2751" y="19576"/>
                    <a:pt x="6679" y="21263"/>
                    <a:pt x="10115" y="21263"/>
                  </a:cubicBezTo>
                  <a:cubicBezTo>
                    <a:pt x="13551" y="21263"/>
                    <a:pt x="16497" y="19576"/>
                    <a:pt x="16742" y="16538"/>
                  </a:cubicBezTo>
                  <a:cubicBezTo>
                    <a:pt x="16988" y="13500"/>
                    <a:pt x="14533" y="9113"/>
                    <a:pt x="12079" y="47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5" name="Line"/>
            <p:cNvSpPr/>
            <p:nvPr/>
          </p:nvSpPr>
          <p:spPr>
            <a:xfrm>
              <a:off x="8105045" y="5039697"/>
              <a:ext cx="552451" cy="137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8" fill="norm" stroke="1" extrusionOk="0">
                  <a:moveTo>
                    <a:pt x="0" y="8073"/>
                  </a:moveTo>
                  <a:cubicBezTo>
                    <a:pt x="414" y="7428"/>
                    <a:pt x="828" y="6784"/>
                    <a:pt x="1200" y="6945"/>
                  </a:cubicBezTo>
                  <a:cubicBezTo>
                    <a:pt x="1572" y="7106"/>
                    <a:pt x="1903" y="8073"/>
                    <a:pt x="2152" y="10007"/>
                  </a:cubicBezTo>
                  <a:cubicBezTo>
                    <a:pt x="2400" y="11942"/>
                    <a:pt x="2566" y="14843"/>
                    <a:pt x="2566" y="17100"/>
                  </a:cubicBezTo>
                  <a:cubicBezTo>
                    <a:pt x="2566" y="19357"/>
                    <a:pt x="2400" y="20969"/>
                    <a:pt x="2441" y="20969"/>
                  </a:cubicBezTo>
                  <a:cubicBezTo>
                    <a:pt x="2483" y="20969"/>
                    <a:pt x="2731" y="19357"/>
                    <a:pt x="2979" y="17745"/>
                  </a:cubicBezTo>
                  <a:cubicBezTo>
                    <a:pt x="3228" y="16133"/>
                    <a:pt x="3476" y="14521"/>
                    <a:pt x="3724" y="13070"/>
                  </a:cubicBezTo>
                  <a:cubicBezTo>
                    <a:pt x="3972" y="11619"/>
                    <a:pt x="4221" y="10330"/>
                    <a:pt x="4469" y="10330"/>
                  </a:cubicBezTo>
                  <a:cubicBezTo>
                    <a:pt x="4717" y="10330"/>
                    <a:pt x="4966" y="11619"/>
                    <a:pt x="5131" y="13070"/>
                  </a:cubicBezTo>
                  <a:cubicBezTo>
                    <a:pt x="5297" y="14521"/>
                    <a:pt x="5379" y="16133"/>
                    <a:pt x="5586" y="16294"/>
                  </a:cubicBezTo>
                  <a:cubicBezTo>
                    <a:pt x="5793" y="16455"/>
                    <a:pt x="6124" y="15166"/>
                    <a:pt x="6910" y="14037"/>
                  </a:cubicBezTo>
                  <a:cubicBezTo>
                    <a:pt x="7697" y="12909"/>
                    <a:pt x="8938" y="11942"/>
                    <a:pt x="10262" y="10491"/>
                  </a:cubicBezTo>
                  <a:cubicBezTo>
                    <a:pt x="11586" y="9040"/>
                    <a:pt x="12993" y="7106"/>
                    <a:pt x="13779" y="5333"/>
                  </a:cubicBezTo>
                  <a:cubicBezTo>
                    <a:pt x="14566" y="3560"/>
                    <a:pt x="14731" y="1948"/>
                    <a:pt x="14566" y="981"/>
                  </a:cubicBezTo>
                  <a:cubicBezTo>
                    <a:pt x="14400" y="13"/>
                    <a:pt x="13903" y="-309"/>
                    <a:pt x="13241" y="336"/>
                  </a:cubicBezTo>
                  <a:cubicBezTo>
                    <a:pt x="12579" y="981"/>
                    <a:pt x="11752" y="2592"/>
                    <a:pt x="11255" y="4366"/>
                  </a:cubicBezTo>
                  <a:cubicBezTo>
                    <a:pt x="10759" y="6139"/>
                    <a:pt x="10593" y="8073"/>
                    <a:pt x="10510" y="9846"/>
                  </a:cubicBezTo>
                  <a:cubicBezTo>
                    <a:pt x="10428" y="11619"/>
                    <a:pt x="10428" y="13231"/>
                    <a:pt x="10883" y="14521"/>
                  </a:cubicBezTo>
                  <a:cubicBezTo>
                    <a:pt x="11338" y="15810"/>
                    <a:pt x="12248" y="16778"/>
                    <a:pt x="12952" y="16778"/>
                  </a:cubicBezTo>
                  <a:cubicBezTo>
                    <a:pt x="13655" y="16778"/>
                    <a:pt x="14152" y="15810"/>
                    <a:pt x="14690" y="14843"/>
                  </a:cubicBezTo>
                  <a:cubicBezTo>
                    <a:pt x="15228" y="13876"/>
                    <a:pt x="15807" y="12909"/>
                    <a:pt x="15972" y="13070"/>
                  </a:cubicBezTo>
                  <a:cubicBezTo>
                    <a:pt x="16138" y="13231"/>
                    <a:pt x="15890" y="14521"/>
                    <a:pt x="15972" y="15004"/>
                  </a:cubicBezTo>
                  <a:cubicBezTo>
                    <a:pt x="16055" y="15488"/>
                    <a:pt x="16469" y="15166"/>
                    <a:pt x="16800" y="14360"/>
                  </a:cubicBezTo>
                  <a:cubicBezTo>
                    <a:pt x="17131" y="13554"/>
                    <a:pt x="17379" y="12264"/>
                    <a:pt x="17669" y="10975"/>
                  </a:cubicBezTo>
                  <a:cubicBezTo>
                    <a:pt x="17959" y="9685"/>
                    <a:pt x="18290" y="8395"/>
                    <a:pt x="18703" y="7590"/>
                  </a:cubicBezTo>
                  <a:cubicBezTo>
                    <a:pt x="19117" y="6784"/>
                    <a:pt x="19614" y="6461"/>
                    <a:pt x="19903" y="7106"/>
                  </a:cubicBezTo>
                  <a:cubicBezTo>
                    <a:pt x="20193" y="7751"/>
                    <a:pt x="20276" y="9363"/>
                    <a:pt x="20317" y="11136"/>
                  </a:cubicBezTo>
                  <a:cubicBezTo>
                    <a:pt x="20359" y="12909"/>
                    <a:pt x="20359" y="14843"/>
                    <a:pt x="20400" y="16616"/>
                  </a:cubicBezTo>
                  <a:cubicBezTo>
                    <a:pt x="20441" y="18390"/>
                    <a:pt x="20524" y="20001"/>
                    <a:pt x="20731" y="20646"/>
                  </a:cubicBezTo>
                  <a:cubicBezTo>
                    <a:pt x="20938" y="21291"/>
                    <a:pt x="21269" y="20969"/>
                    <a:pt x="21600" y="206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6" name="Line"/>
            <p:cNvSpPr/>
            <p:nvPr/>
          </p:nvSpPr>
          <p:spPr>
            <a:xfrm>
              <a:off x="8717649" y="4806950"/>
              <a:ext cx="149397" cy="38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430" fill="norm" stroke="1" extrusionOk="0">
                  <a:moveTo>
                    <a:pt x="21174" y="0"/>
                  </a:moveTo>
                  <a:cubicBezTo>
                    <a:pt x="16974" y="2864"/>
                    <a:pt x="12774" y="5728"/>
                    <a:pt x="9174" y="8771"/>
                  </a:cubicBezTo>
                  <a:cubicBezTo>
                    <a:pt x="5574" y="11814"/>
                    <a:pt x="2574" y="15036"/>
                    <a:pt x="1074" y="17125"/>
                  </a:cubicBezTo>
                  <a:cubicBezTo>
                    <a:pt x="-426" y="19213"/>
                    <a:pt x="-426" y="20168"/>
                    <a:pt x="1524" y="20765"/>
                  </a:cubicBezTo>
                  <a:cubicBezTo>
                    <a:pt x="3474" y="21361"/>
                    <a:pt x="7374" y="21600"/>
                    <a:pt x="10674" y="21302"/>
                  </a:cubicBezTo>
                  <a:cubicBezTo>
                    <a:pt x="13974" y="21003"/>
                    <a:pt x="16674" y="20168"/>
                    <a:pt x="19374" y="19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7" name="Line"/>
            <p:cNvSpPr/>
            <p:nvPr/>
          </p:nvSpPr>
          <p:spPr>
            <a:xfrm>
              <a:off x="8727345" y="4989880"/>
              <a:ext cx="209551" cy="3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8" fill="norm" stroke="1" extrusionOk="0">
                  <a:moveTo>
                    <a:pt x="0" y="21118"/>
                  </a:moveTo>
                  <a:cubicBezTo>
                    <a:pt x="0" y="15434"/>
                    <a:pt x="0" y="9750"/>
                    <a:pt x="2073" y="5771"/>
                  </a:cubicBezTo>
                  <a:cubicBezTo>
                    <a:pt x="4145" y="1792"/>
                    <a:pt x="8291" y="-482"/>
                    <a:pt x="11891" y="86"/>
                  </a:cubicBezTo>
                  <a:cubicBezTo>
                    <a:pt x="15491" y="655"/>
                    <a:pt x="18545" y="4065"/>
                    <a:pt x="21600" y="7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8" name="Line"/>
            <p:cNvSpPr/>
            <p:nvPr/>
          </p:nvSpPr>
          <p:spPr>
            <a:xfrm>
              <a:off x="2740303" y="6082368"/>
              <a:ext cx="324839" cy="511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387" fill="norm" stroke="1" extrusionOk="0">
                  <a:moveTo>
                    <a:pt x="21255" y="2429"/>
                  </a:moveTo>
                  <a:cubicBezTo>
                    <a:pt x="21395" y="1898"/>
                    <a:pt x="21534" y="1367"/>
                    <a:pt x="21046" y="969"/>
                  </a:cubicBezTo>
                  <a:cubicBezTo>
                    <a:pt x="20559" y="570"/>
                    <a:pt x="19444" y="305"/>
                    <a:pt x="17771" y="128"/>
                  </a:cubicBezTo>
                  <a:cubicBezTo>
                    <a:pt x="16099" y="-49"/>
                    <a:pt x="13869" y="-138"/>
                    <a:pt x="11919" y="526"/>
                  </a:cubicBezTo>
                  <a:cubicBezTo>
                    <a:pt x="9968" y="1190"/>
                    <a:pt x="8295" y="2606"/>
                    <a:pt x="6553" y="4554"/>
                  </a:cubicBezTo>
                  <a:cubicBezTo>
                    <a:pt x="4811" y="6501"/>
                    <a:pt x="3000" y="8980"/>
                    <a:pt x="1885" y="11547"/>
                  </a:cubicBezTo>
                  <a:cubicBezTo>
                    <a:pt x="770" y="14114"/>
                    <a:pt x="352" y="16770"/>
                    <a:pt x="143" y="18319"/>
                  </a:cubicBezTo>
                  <a:cubicBezTo>
                    <a:pt x="-66" y="19869"/>
                    <a:pt x="-66" y="20311"/>
                    <a:pt x="282" y="20710"/>
                  </a:cubicBezTo>
                  <a:cubicBezTo>
                    <a:pt x="631" y="21108"/>
                    <a:pt x="1328" y="21462"/>
                    <a:pt x="3906" y="21373"/>
                  </a:cubicBezTo>
                  <a:cubicBezTo>
                    <a:pt x="6484" y="21285"/>
                    <a:pt x="10943" y="20754"/>
                    <a:pt x="15402" y="20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9" name="Line"/>
            <p:cNvSpPr/>
            <p:nvPr/>
          </p:nvSpPr>
          <p:spPr>
            <a:xfrm>
              <a:off x="2758345" y="6375400"/>
              <a:ext cx="2794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27" y="17723"/>
                    <a:pt x="7855" y="13846"/>
                    <a:pt x="11455" y="10246"/>
                  </a:cubicBezTo>
                  <a:cubicBezTo>
                    <a:pt x="15055" y="6646"/>
                    <a:pt x="18327" y="332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0" name="Line"/>
            <p:cNvSpPr/>
            <p:nvPr/>
          </p:nvSpPr>
          <p:spPr>
            <a:xfrm>
              <a:off x="3286121" y="6010010"/>
              <a:ext cx="369468" cy="519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530" fill="norm" stroke="1" extrusionOk="0">
                  <a:moveTo>
                    <a:pt x="21313" y="1723"/>
                  </a:moveTo>
                  <a:cubicBezTo>
                    <a:pt x="21435" y="1284"/>
                    <a:pt x="21558" y="845"/>
                    <a:pt x="21067" y="538"/>
                  </a:cubicBezTo>
                  <a:cubicBezTo>
                    <a:pt x="20576" y="230"/>
                    <a:pt x="19472" y="55"/>
                    <a:pt x="17508" y="11"/>
                  </a:cubicBezTo>
                  <a:cubicBezTo>
                    <a:pt x="15544" y="-33"/>
                    <a:pt x="12722" y="55"/>
                    <a:pt x="10758" y="274"/>
                  </a:cubicBezTo>
                  <a:cubicBezTo>
                    <a:pt x="8794" y="494"/>
                    <a:pt x="7690" y="845"/>
                    <a:pt x="6892" y="1152"/>
                  </a:cubicBezTo>
                  <a:cubicBezTo>
                    <a:pt x="6094" y="1460"/>
                    <a:pt x="5603" y="1723"/>
                    <a:pt x="5358" y="2118"/>
                  </a:cubicBezTo>
                  <a:cubicBezTo>
                    <a:pt x="5113" y="2513"/>
                    <a:pt x="5113" y="3040"/>
                    <a:pt x="5174" y="4533"/>
                  </a:cubicBezTo>
                  <a:cubicBezTo>
                    <a:pt x="5235" y="6026"/>
                    <a:pt x="5358" y="8484"/>
                    <a:pt x="4622" y="10899"/>
                  </a:cubicBezTo>
                  <a:cubicBezTo>
                    <a:pt x="3885" y="13313"/>
                    <a:pt x="2290" y="15684"/>
                    <a:pt x="1369" y="17089"/>
                  </a:cubicBezTo>
                  <a:cubicBezTo>
                    <a:pt x="449" y="18494"/>
                    <a:pt x="203" y="18933"/>
                    <a:pt x="81" y="19416"/>
                  </a:cubicBezTo>
                  <a:cubicBezTo>
                    <a:pt x="-42" y="19899"/>
                    <a:pt x="-42" y="20426"/>
                    <a:pt x="203" y="20821"/>
                  </a:cubicBezTo>
                  <a:cubicBezTo>
                    <a:pt x="449" y="21216"/>
                    <a:pt x="940" y="21479"/>
                    <a:pt x="2903" y="21523"/>
                  </a:cubicBezTo>
                  <a:cubicBezTo>
                    <a:pt x="4867" y="21567"/>
                    <a:pt x="8303" y="21391"/>
                    <a:pt x="11740" y="212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1" name="Line"/>
            <p:cNvSpPr/>
            <p:nvPr/>
          </p:nvSpPr>
          <p:spPr>
            <a:xfrm>
              <a:off x="3640995" y="6212630"/>
              <a:ext cx="304801" cy="289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8" fill="norm" stroke="1" extrusionOk="0">
                  <a:moveTo>
                    <a:pt x="0" y="767"/>
                  </a:moveTo>
                  <a:cubicBezTo>
                    <a:pt x="750" y="298"/>
                    <a:pt x="1500" y="-172"/>
                    <a:pt x="2475" y="63"/>
                  </a:cubicBezTo>
                  <a:cubicBezTo>
                    <a:pt x="3450" y="298"/>
                    <a:pt x="4650" y="1237"/>
                    <a:pt x="6900" y="3506"/>
                  </a:cubicBezTo>
                  <a:cubicBezTo>
                    <a:pt x="9150" y="5776"/>
                    <a:pt x="12450" y="9376"/>
                    <a:pt x="15075" y="12585"/>
                  </a:cubicBezTo>
                  <a:cubicBezTo>
                    <a:pt x="17700" y="15793"/>
                    <a:pt x="19650" y="18611"/>
                    <a:pt x="21600" y="21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2" name="Line"/>
            <p:cNvSpPr/>
            <p:nvPr/>
          </p:nvSpPr>
          <p:spPr>
            <a:xfrm>
              <a:off x="3672745" y="6188455"/>
              <a:ext cx="330201" cy="313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1" fill="norm" stroke="1" extrusionOk="0">
                  <a:moveTo>
                    <a:pt x="21600" y="1061"/>
                  </a:moveTo>
                  <a:cubicBezTo>
                    <a:pt x="21046" y="626"/>
                    <a:pt x="20492" y="191"/>
                    <a:pt x="19869" y="46"/>
                  </a:cubicBezTo>
                  <a:cubicBezTo>
                    <a:pt x="19246" y="-99"/>
                    <a:pt x="18554" y="46"/>
                    <a:pt x="17308" y="1206"/>
                  </a:cubicBezTo>
                  <a:cubicBezTo>
                    <a:pt x="16062" y="2365"/>
                    <a:pt x="14262" y="4540"/>
                    <a:pt x="11908" y="7294"/>
                  </a:cubicBezTo>
                  <a:cubicBezTo>
                    <a:pt x="9554" y="10049"/>
                    <a:pt x="6646" y="13383"/>
                    <a:pt x="4569" y="15847"/>
                  </a:cubicBezTo>
                  <a:cubicBezTo>
                    <a:pt x="2492" y="18312"/>
                    <a:pt x="1246" y="19906"/>
                    <a:pt x="0" y="21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3" name="Line"/>
            <p:cNvSpPr/>
            <p:nvPr/>
          </p:nvSpPr>
          <p:spPr>
            <a:xfrm>
              <a:off x="4079145" y="5976261"/>
              <a:ext cx="165101" cy="208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6" fill="norm" stroke="1" extrusionOk="0">
                  <a:moveTo>
                    <a:pt x="21600" y="2524"/>
                  </a:moveTo>
                  <a:cubicBezTo>
                    <a:pt x="19108" y="1651"/>
                    <a:pt x="16615" y="779"/>
                    <a:pt x="13846" y="342"/>
                  </a:cubicBezTo>
                  <a:cubicBezTo>
                    <a:pt x="11077" y="-94"/>
                    <a:pt x="8031" y="-94"/>
                    <a:pt x="5954" y="233"/>
                  </a:cubicBezTo>
                  <a:cubicBezTo>
                    <a:pt x="3877" y="561"/>
                    <a:pt x="2769" y="1215"/>
                    <a:pt x="2215" y="2088"/>
                  </a:cubicBezTo>
                  <a:cubicBezTo>
                    <a:pt x="1662" y="2961"/>
                    <a:pt x="1662" y="4051"/>
                    <a:pt x="1662" y="5142"/>
                  </a:cubicBezTo>
                  <a:cubicBezTo>
                    <a:pt x="1662" y="6233"/>
                    <a:pt x="1662" y="7324"/>
                    <a:pt x="2354" y="7979"/>
                  </a:cubicBezTo>
                  <a:cubicBezTo>
                    <a:pt x="3046" y="8633"/>
                    <a:pt x="4431" y="8851"/>
                    <a:pt x="6508" y="8851"/>
                  </a:cubicBezTo>
                  <a:cubicBezTo>
                    <a:pt x="8585" y="8851"/>
                    <a:pt x="11354" y="8633"/>
                    <a:pt x="13292" y="8961"/>
                  </a:cubicBezTo>
                  <a:cubicBezTo>
                    <a:pt x="15231" y="9288"/>
                    <a:pt x="16338" y="10161"/>
                    <a:pt x="16892" y="11142"/>
                  </a:cubicBezTo>
                  <a:cubicBezTo>
                    <a:pt x="17446" y="12124"/>
                    <a:pt x="17446" y="13215"/>
                    <a:pt x="16338" y="14633"/>
                  </a:cubicBezTo>
                  <a:cubicBezTo>
                    <a:pt x="15231" y="16051"/>
                    <a:pt x="13015" y="17797"/>
                    <a:pt x="10108" y="18997"/>
                  </a:cubicBezTo>
                  <a:cubicBezTo>
                    <a:pt x="7200" y="20197"/>
                    <a:pt x="3600" y="20851"/>
                    <a:pt x="0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4" name="Line"/>
            <p:cNvSpPr/>
            <p:nvPr/>
          </p:nvSpPr>
          <p:spPr>
            <a:xfrm>
              <a:off x="4231545" y="5985122"/>
              <a:ext cx="230331" cy="596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505" fill="norm" stroke="1" extrusionOk="0">
                  <a:moveTo>
                    <a:pt x="5302" y="1022"/>
                  </a:moveTo>
                  <a:cubicBezTo>
                    <a:pt x="5891" y="716"/>
                    <a:pt x="6480" y="411"/>
                    <a:pt x="8247" y="220"/>
                  </a:cubicBezTo>
                  <a:cubicBezTo>
                    <a:pt x="10015" y="29"/>
                    <a:pt x="12960" y="-47"/>
                    <a:pt x="15316" y="29"/>
                  </a:cubicBezTo>
                  <a:cubicBezTo>
                    <a:pt x="17673" y="106"/>
                    <a:pt x="19440" y="335"/>
                    <a:pt x="20422" y="869"/>
                  </a:cubicBezTo>
                  <a:cubicBezTo>
                    <a:pt x="21404" y="1403"/>
                    <a:pt x="21600" y="2243"/>
                    <a:pt x="21109" y="3769"/>
                  </a:cubicBezTo>
                  <a:cubicBezTo>
                    <a:pt x="20618" y="5296"/>
                    <a:pt x="19440" y="7509"/>
                    <a:pt x="18655" y="9684"/>
                  </a:cubicBezTo>
                  <a:cubicBezTo>
                    <a:pt x="17869" y="11860"/>
                    <a:pt x="17476" y="13997"/>
                    <a:pt x="17673" y="15752"/>
                  </a:cubicBezTo>
                  <a:cubicBezTo>
                    <a:pt x="17869" y="17508"/>
                    <a:pt x="18655" y="18882"/>
                    <a:pt x="18949" y="19759"/>
                  </a:cubicBezTo>
                  <a:cubicBezTo>
                    <a:pt x="19244" y="20637"/>
                    <a:pt x="19047" y="21019"/>
                    <a:pt x="18458" y="21248"/>
                  </a:cubicBezTo>
                  <a:cubicBezTo>
                    <a:pt x="17869" y="21477"/>
                    <a:pt x="16887" y="21553"/>
                    <a:pt x="13745" y="21477"/>
                  </a:cubicBezTo>
                  <a:cubicBezTo>
                    <a:pt x="10604" y="21400"/>
                    <a:pt x="5302" y="21171"/>
                    <a:pt x="0" y="209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5" name="Line"/>
            <p:cNvSpPr/>
            <p:nvPr/>
          </p:nvSpPr>
          <p:spPr>
            <a:xfrm>
              <a:off x="5095145" y="6311900"/>
              <a:ext cx="1460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6" name="Line"/>
            <p:cNvSpPr/>
            <p:nvPr/>
          </p:nvSpPr>
          <p:spPr>
            <a:xfrm>
              <a:off x="5095145" y="6426200"/>
              <a:ext cx="20955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7" name="Line"/>
            <p:cNvSpPr/>
            <p:nvPr/>
          </p:nvSpPr>
          <p:spPr>
            <a:xfrm>
              <a:off x="5865197" y="5948755"/>
              <a:ext cx="188799" cy="64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04" fill="norm" stroke="1" extrusionOk="0">
                  <a:moveTo>
                    <a:pt x="21407" y="249"/>
                  </a:moveTo>
                  <a:cubicBezTo>
                    <a:pt x="18527" y="40"/>
                    <a:pt x="15647" y="-170"/>
                    <a:pt x="13007" y="214"/>
                  </a:cubicBezTo>
                  <a:cubicBezTo>
                    <a:pt x="10367" y="599"/>
                    <a:pt x="7967" y="1578"/>
                    <a:pt x="7007" y="3115"/>
                  </a:cubicBezTo>
                  <a:cubicBezTo>
                    <a:pt x="6047" y="4653"/>
                    <a:pt x="6527" y="6750"/>
                    <a:pt x="8207" y="8987"/>
                  </a:cubicBezTo>
                  <a:cubicBezTo>
                    <a:pt x="9887" y="11224"/>
                    <a:pt x="12767" y="13601"/>
                    <a:pt x="14087" y="15523"/>
                  </a:cubicBezTo>
                  <a:cubicBezTo>
                    <a:pt x="15407" y="17446"/>
                    <a:pt x="15167" y="18913"/>
                    <a:pt x="13727" y="19822"/>
                  </a:cubicBezTo>
                  <a:cubicBezTo>
                    <a:pt x="12287" y="20731"/>
                    <a:pt x="9647" y="21080"/>
                    <a:pt x="7607" y="21255"/>
                  </a:cubicBezTo>
                  <a:cubicBezTo>
                    <a:pt x="5567" y="21430"/>
                    <a:pt x="4127" y="21430"/>
                    <a:pt x="2807" y="21360"/>
                  </a:cubicBezTo>
                  <a:cubicBezTo>
                    <a:pt x="1487" y="21290"/>
                    <a:pt x="287" y="21150"/>
                    <a:pt x="47" y="21046"/>
                  </a:cubicBezTo>
                  <a:cubicBezTo>
                    <a:pt x="-193" y="20941"/>
                    <a:pt x="527" y="20871"/>
                    <a:pt x="1247" y="208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8" name="Line"/>
            <p:cNvSpPr/>
            <p:nvPr/>
          </p:nvSpPr>
          <p:spPr>
            <a:xfrm>
              <a:off x="5839746" y="6719244"/>
              <a:ext cx="169800" cy="68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308" fill="norm" stroke="1" extrusionOk="0">
                  <a:moveTo>
                    <a:pt x="17392" y="21308"/>
                  </a:moveTo>
                  <a:cubicBezTo>
                    <a:pt x="14725" y="15417"/>
                    <a:pt x="12059" y="9526"/>
                    <a:pt x="10192" y="5599"/>
                  </a:cubicBezTo>
                  <a:cubicBezTo>
                    <a:pt x="8325" y="1672"/>
                    <a:pt x="7259" y="-292"/>
                    <a:pt x="5659" y="35"/>
                  </a:cubicBezTo>
                  <a:cubicBezTo>
                    <a:pt x="4059" y="363"/>
                    <a:pt x="1925" y="2981"/>
                    <a:pt x="859" y="5926"/>
                  </a:cubicBezTo>
                  <a:cubicBezTo>
                    <a:pt x="-208" y="8872"/>
                    <a:pt x="-208" y="12144"/>
                    <a:pt x="459" y="14108"/>
                  </a:cubicBezTo>
                  <a:cubicBezTo>
                    <a:pt x="1125" y="16072"/>
                    <a:pt x="2459" y="16726"/>
                    <a:pt x="3792" y="16072"/>
                  </a:cubicBezTo>
                  <a:cubicBezTo>
                    <a:pt x="5125" y="15417"/>
                    <a:pt x="6459" y="13453"/>
                    <a:pt x="7792" y="12472"/>
                  </a:cubicBezTo>
                  <a:cubicBezTo>
                    <a:pt x="9125" y="11490"/>
                    <a:pt x="10459" y="11490"/>
                    <a:pt x="12725" y="12472"/>
                  </a:cubicBezTo>
                  <a:cubicBezTo>
                    <a:pt x="14992" y="13453"/>
                    <a:pt x="18192" y="15417"/>
                    <a:pt x="21392" y="17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9" name="Line"/>
            <p:cNvSpPr/>
            <p:nvPr/>
          </p:nvSpPr>
          <p:spPr>
            <a:xfrm>
              <a:off x="5882545" y="5588000"/>
              <a:ext cx="112285" cy="256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6000" y="0"/>
                  </a:moveTo>
                  <a:cubicBezTo>
                    <a:pt x="5600" y="6605"/>
                    <a:pt x="5200" y="13210"/>
                    <a:pt x="5000" y="16959"/>
                  </a:cubicBezTo>
                  <a:cubicBezTo>
                    <a:pt x="4800" y="20707"/>
                    <a:pt x="4800" y="21600"/>
                    <a:pt x="4800" y="21600"/>
                  </a:cubicBezTo>
                  <a:cubicBezTo>
                    <a:pt x="4800" y="21600"/>
                    <a:pt x="4800" y="20707"/>
                    <a:pt x="5800" y="19458"/>
                  </a:cubicBezTo>
                  <a:cubicBezTo>
                    <a:pt x="6800" y="18208"/>
                    <a:pt x="8800" y="16602"/>
                    <a:pt x="10600" y="15531"/>
                  </a:cubicBezTo>
                  <a:cubicBezTo>
                    <a:pt x="12400" y="14460"/>
                    <a:pt x="14000" y="13924"/>
                    <a:pt x="15800" y="13745"/>
                  </a:cubicBezTo>
                  <a:cubicBezTo>
                    <a:pt x="17600" y="13567"/>
                    <a:pt x="19600" y="13745"/>
                    <a:pt x="20600" y="14281"/>
                  </a:cubicBezTo>
                  <a:cubicBezTo>
                    <a:pt x="21600" y="14817"/>
                    <a:pt x="21600" y="15709"/>
                    <a:pt x="19000" y="16959"/>
                  </a:cubicBezTo>
                  <a:cubicBezTo>
                    <a:pt x="16400" y="18208"/>
                    <a:pt x="11200" y="19815"/>
                    <a:pt x="7600" y="20529"/>
                  </a:cubicBezTo>
                  <a:cubicBezTo>
                    <a:pt x="4000" y="21243"/>
                    <a:pt x="2000" y="21064"/>
                    <a:pt x="0" y="20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0" name="Line"/>
            <p:cNvSpPr/>
            <p:nvPr/>
          </p:nvSpPr>
          <p:spPr>
            <a:xfrm>
              <a:off x="6219095" y="6165958"/>
              <a:ext cx="273051" cy="201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6" fill="norm" stroke="1" extrusionOk="0">
                  <a:moveTo>
                    <a:pt x="0" y="2661"/>
                  </a:moveTo>
                  <a:cubicBezTo>
                    <a:pt x="670" y="1547"/>
                    <a:pt x="1340" y="434"/>
                    <a:pt x="2512" y="100"/>
                  </a:cubicBezTo>
                  <a:cubicBezTo>
                    <a:pt x="3684" y="-234"/>
                    <a:pt x="5358" y="211"/>
                    <a:pt x="6781" y="2327"/>
                  </a:cubicBezTo>
                  <a:cubicBezTo>
                    <a:pt x="8205" y="4442"/>
                    <a:pt x="9377" y="8228"/>
                    <a:pt x="9209" y="11345"/>
                  </a:cubicBezTo>
                  <a:cubicBezTo>
                    <a:pt x="9042" y="14463"/>
                    <a:pt x="7535" y="16912"/>
                    <a:pt x="6279" y="18471"/>
                  </a:cubicBezTo>
                  <a:cubicBezTo>
                    <a:pt x="5023" y="20030"/>
                    <a:pt x="4019" y="20698"/>
                    <a:pt x="3014" y="21032"/>
                  </a:cubicBezTo>
                  <a:cubicBezTo>
                    <a:pt x="2009" y="21366"/>
                    <a:pt x="1005" y="21366"/>
                    <a:pt x="1172" y="19696"/>
                  </a:cubicBezTo>
                  <a:cubicBezTo>
                    <a:pt x="1340" y="18026"/>
                    <a:pt x="2679" y="14686"/>
                    <a:pt x="4772" y="12013"/>
                  </a:cubicBezTo>
                  <a:cubicBezTo>
                    <a:pt x="6865" y="9341"/>
                    <a:pt x="9712" y="7337"/>
                    <a:pt x="11553" y="6001"/>
                  </a:cubicBezTo>
                  <a:cubicBezTo>
                    <a:pt x="13395" y="4665"/>
                    <a:pt x="14233" y="3997"/>
                    <a:pt x="14484" y="4220"/>
                  </a:cubicBezTo>
                  <a:cubicBezTo>
                    <a:pt x="14735" y="4442"/>
                    <a:pt x="14400" y="5556"/>
                    <a:pt x="13647" y="7114"/>
                  </a:cubicBezTo>
                  <a:cubicBezTo>
                    <a:pt x="12893" y="8673"/>
                    <a:pt x="11721" y="10677"/>
                    <a:pt x="10884" y="12570"/>
                  </a:cubicBezTo>
                  <a:cubicBezTo>
                    <a:pt x="10047" y="14463"/>
                    <a:pt x="9544" y="16244"/>
                    <a:pt x="9795" y="17246"/>
                  </a:cubicBezTo>
                  <a:cubicBezTo>
                    <a:pt x="10047" y="18248"/>
                    <a:pt x="11051" y="18471"/>
                    <a:pt x="13144" y="18137"/>
                  </a:cubicBezTo>
                  <a:cubicBezTo>
                    <a:pt x="15237" y="17803"/>
                    <a:pt x="18419" y="16912"/>
                    <a:pt x="21600" y="160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1" name="Line"/>
            <p:cNvSpPr/>
            <p:nvPr/>
          </p:nvSpPr>
          <p:spPr>
            <a:xfrm>
              <a:off x="6446549" y="5892800"/>
              <a:ext cx="97278" cy="186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9" h="21395" fill="norm" stroke="1" extrusionOk="0">
                  <a:moveTo>
                    <a:pt x="18753" y="1456"/>
                  </a:moveTo>
                  <a:cubicBezTo>
                    <a:pt x="16990" y="728"/>
                    <a:pt x="15226" y="0"/>
                    <a:pt x="12141" y="0"/>
                  </a:cubicBezTo>
                  <a:cubicBezTo>
                    <a:pt x="9055" y="0"/>
                    <a:pt x="4647" y="728"/>
                    <a:pt x="2222" y="1699"/>
                  </a:cubicBezTo>
                  <a:cubicBezTo>
                    <a:pt x="-202" y="2670"/>
                    <a:pt x="-643" y="3883"/>
                    <a:pt x="900" y="5218"/>
                  </a:cubicBezTo>
                  <a:cubicBezTo>
                    <a:pt x="2443" y="6553"/>
                    <a:pt x="5969" y="8009"/>
                    <a:pt x="9496" y="9587"/>
                  </a:cubicBezTo>
                  <a:cubicBezTo>
                    <a:pt x="13022" y="11164"/>
                    <a:pt x="16549" y="12863"/>
                    <a:pt x="18533" y="14562"/>
                  </a:cubicBezTo>
                  <a:cubicBezTo>
                    <a:pt x="20516" y="16261"/>
                    <a:pt x="20957" y="17960"/>
                    <a:pt x="18973" y="19294"/>
                  </a:cubicBezTo>
                  <a:cubicBezTo>
                    <a:pt x="16990" y="20629"/>
                    <a:pt x="12581" y="21600"/>
                    <a:pt x="9496" y="21357"/>
                  </a:cubicBezTo>
                  <a:cubicBezTo>
                    <a:pt x="6410" y="21115"/>
                    <a:pt x="4647" y="19658"/>
                    <a:pt x="2884" y="18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2" name="Line"/>
            <p:cNvSpPr/>
            <p:nvPr/>
          </p:nvSpPr>
          <p:spPr>
            <a:xfrm>
              <a:off x="6454045" y="5883456"/>
              <a:ext cx="2476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431" y="11918"/>
                    <a:pt x="8862" y="3818"/>
                    <a:pt x="12462" y="1118"/>
                  </a:cubicBezTo>
                  <a:cubicBezTo>
                    <a:pt x="16062" y="-1582"/>
                    <a:pt x="18831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3" name="Line"/>
            <p:cNvSpPr/>
            <p:nvPr/>
          </p:nvSpPr>
          <p:spPr>
            <a:xfrm>
              <a:off x="6733445" y="6299200"/>
              <a:ext cx="254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4" name="Line"/>
            <p:cNvSpPr/>
            <p:nvPr/>
          </p:nvSpPr>
          <p:spPr>
            <a:xfrm>
              <a:off x="7304945" y="5933985"/>
              <a:ext cx="25401" cy="263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1" fill="norm" stroke="1" extrusionOk="0">
                  <a:moveTo>
                    <a:pt x="0" y="1303"/>
                  </a:moveTo>
                  <a:cubicBezTo>
                    <a:pt x="5400" y="612"/>
                    <a:pt x="10800" y="-79"/>
                    <a:pt x="13500" y="7"/>
                  </a:cubicBezTo>
                  <a:cubicBezTo>
                    <a:pt x="16200" y="94"/>
                    <a:pt x="16200" y="958"/>
                    <a:pt x="15300" y="3982"/>
                  </a:cubicBezTo>
                  <a:cubicBezTo>
                    <a:pt x="14400" y="7006"/>
                    <a:pt x="12600" y="12190"/>
                    <a:pt x="13500" y="15473"/>
                  </a:cubicBezTo>
                  <a:cubicBezTo>
                    <a:pt x="14400" y="18756"/>
                    <a:pt x="18000" y="20139"/>
                    <a:pt x="21600" y="21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5" name="Line"/>
            <p:cNvSpPr/>
            <p:nvPr/>
          </p:nvSpPr>
          <p:spPr>
            <a:xfrm>
              <a:off x="7057295" y="6300111"/>
              <a:ext cx="800101" cy="30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0" fill="norm" stroke="1" extrusionOk="0">
                  <a:moveTo>
                    <a:pt x="0" y="20980"/>
                  </a:moveTo>
                  <a:cubicBezTo>
                    <a:pt x="1543" y="18100"/>
                    <a:pt x="3086" y="15220"/>
                    <a:pt x="4914" y="11620"/>
                  </a:cubicBezTo>
                  <a:cubicBezTo>
                    <a:pt x="6743" y="8020"/>
                    <a:pt x="8857" y="3700"/>
                    <a:pt x="11029" y="1540"/>
                  </a:cubicBezTo>
                  <a:cubicBezTo>
                    <a:pt x="13200" y="-620"/>
                    <a:pt x="15429" y="-620"/>
                    <a:pt x="17200" y="2260"/>
                  </a:cubicBezTo>
                  <a:cubicBezTo>
                    <a:pt x="18971" y="5140"/>
                    <a:pt x="20286" y="10900"/>
                    <a:pt x="21600" y="166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6" name="Line"/>
            <p:cNvSpPr/>
            <p:nvPr/>
          </p:nvSpPr>
          <p:spPr>
            <a:xfrm>
              <a:off x="7095395" y="6424509"/>
              <a:ext cx="187062" cy="293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415" fill="norm" stroke="1" extrusionOk="0">
                  <a:moveTo>
                    <a:pt x="0" y="2438"/>
                  </a:moveTo>
                  <a:cubicBezTo>
                    <a:pt x="971" y="1358"/>
                    <a:pt x="1942" y="278"/>
                    <a:pt x="2791" y="46"/>
                  </a:cubicBezTo>
                  <a:cubicBezTo>
                    <a:pt x="3640" y="-185"/>
                    <a:pt x="4369" y="432"/>
                    <a:pt x="5097" y="2438"/>
                  </a:cubicBezTo>
                  <a:cubicBezTo>
                    <a:pt x="5825" y="4444"/>
                    <a:pt x="6553" y="7838"/>
                    <a:pt x="6674" y="10769"/>
                  </a:cubicBezTo>
                  <a:cubicBezTo>
                    <a:pt x="6796" y="13701"/>
                    <a:pt x="6310" y="16169"/>
                    <a:pt x="5825" y="18098"/>
                  </a:cubicBezTo>
                  <a:cubicBezTo>
                    <a:pt x="5339" y="20026"/>
                    <a:pt x="4854" y="21415"/>
                    <a:pt x="4975" y="21415"/>
                  </a:cubicBezTo>
                  <a:cubicBezTo>
                    <a:pt x="5097" y="21415"/>
                    <a:pt x="5825" y="20026"/>
                    <a:pt x="7402" y="18252"/>
                  </a:cubicBezTo>
                  <a:cubicBezTo>
                    <a:pt x="8980" y="16478"/>
                    <a:pt x="11407" y="14318"/>
                    <a:pt x="13227" y="13084"/>
                  </a:cubicBezTo>
                  <a:cubicBezTo>
                    <a:pt x="15047" y="11849"/>
                    <a:pt x="16261" y="11541"/>
                    <a:pt x="17474" y="11309"/>
                  </a:cubicBezTo>
                  <a:cubicBezTo>
                    <a:pt x="18688" y="11078"/>
                    <a:pt x="19901" y="10924"/>
                    <a:pt x="20629" y="11232"/>
                  </a:cubicBezTo>
                  <a:cubicBezTo>
                    <a:pt x="21357" y="11541"/>
                    <a:pt x="21600" y="12312"/>
                    <a:pt x="21357" y="13624"/>
                  </a:cubicBezTo>
                  <a:cubicBezTo>
                    <a:pt x="21115" y="14935"/>
                    <a:pt x="20387" y="16786"/>
                    <a:pt x="17717" y="18098"/>
                  </a:cubicBezTo>
                  <a:cubicBezTo>
                    <a:pt x="15047" y="19409"/>
                    <a:pt x="10436" y="20181"/>
                    <a:pt x="7402" y="20566"/>
                  </a:cubicBezTo>
                  <a:cubicBezTo>
                    <a:pt x="4369" y="20952"/>
                    <a:pt x="2912" y="20952"/>
                    <a:pt x="3034" y="20875"/>
                  </a:cubicBezTo>
                  <a:cubicBezTo>
                    <a:pt x="3155" y="20798"/>
                    <a:pt x="4854" y="20644"/>
                    <a:pt x="6553" y="20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7" name="Line"/>
            <p:cNvSpPr/>
            <p:nvPr/>
          </p:nvSpPr>
          <p:spPr>
            <a:xfrm>
              <a:off x="7431945" y="6616700"/>
              <a:ext cx="1905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" y="17100"/>
                    <a:pt x="1440" y="12600"/>
                    <a:pt x="5040" y="9000"/>
                  </a:cubicBezTo>
                  <a:cubicBezTo>
                    <a:pt x="8640" y="5400"/>
                    <a:pt x="1512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8" name="Line"/>
            <p:cNvSpPr/>
            <p:nvPr/>
          </p:nvSpPr>
          <p:spPr>
            <a:xfrm>
              <a:off x="7719065" y="6527714"/>
              <a:ext cx="246281" cy="139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0978" fill="norm" stroke="1" extrusionOk="0">
                  <a:moveTo>
                    <a:pt x="13172" y="7637"/>
                  </a:moveTo>
                  <a:cubicBezTo>
                    <a:pt x="11695" y="4460"/>
                    <a:pt x="10218" y="1284"/>
                    <a:pt x="8280" y="331"/>
                  </a:cubicBezTo>
                  <a:cubicBezTo>
                    <a:pt x="6342" y="-622"/>
                    <a:pt x="3942" y="649"/>
                    <a:pt x="2465" y="2078"/>
                  </a:cubicBezTo>
                  <a:cubicBezTo>
                    <a:pt x="988" y="3507"/>
                    <a:pt x="434" y="5096"/>
                    <a:pt x="157" y="6843"/>
                  </a:cubicBezTo>
                  <a:cubicBezTo>
                    <a:pt x="-120" y="8590"/>
                    <a:pt x="-120" y="10496"/>
                    <a:pt x="895" y="11766"/>
                  </a:cubicBezTo>
                  <a:cubicBezTo>
                    <a:pt x="1911" y="13037"/>
                    <a:pt x="3942" y="13672"/>
                    <a:pt x="5972" y="13672"/>
                  </a:cubicBezTo>
                  <a:cubicBezTo>
                    <a:pt x="8003" y="13672"/>
                    <a:pt x="10034" y="13037"/>
                    <a:pt x="12618" y="14149"/>
                  </a:cubicBezTo>
                  <a:cubicBezTo>
                    <a:pt x="15203" y="15260"/>
                    <a:pt x="18342" y="18119"/>
                    <a:pt x="21480" y="20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9" name="Line"/>
            <p:cNvSpPr/>
            <p:nvPr/>
          </p:nvSpPr>
          <p:spPr>
            <a:xfrm>
              <a:off x="8168545" y="6318250"/>
              <a:ext cx="1" cy="127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0" name="Line"/>
            <p:cNvSpPr/>
            <p:nvPr/>
          </p:nvSpPr>
          <p:spPr>
            <a:xfrm>
              <a:off x="8350578" y="5863415"/>
              <a:ext cx="357718" cy="529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5" fill="norm" stroke="1" extrusionOk="0">
                  <a:moveTo>
                    <a:pt x="10480" y="16361"/>
                  </a:moveTo>
                  <a:cubicBezTo>
                    <a:pt x="9330" y="16018"/>
                    <a:pt x="8180" y="15675"/>
                    <a:pt x="6518" y="15847"/>
                  </a:cubicBezTo>
                  <a:cubicBezTo>
                    <a:pt x="4857" y="16018"/>
                    <a:pt x="2684" y="16704"/>
                    <a:pt x="1470" y="17518"/>
                  </a:cubicBezTo>
                  <a:cubicBezTo>
                    <a:pt x="256" y="18333"/>
                    <a:pt x="0" y="19275"/>
                    <a:pt x="0" y="19961"/>
                  </a:cubicBezTo>
                  <a:cubicBezTo>
                    <a:pt x="0" y="20647"/>
                    <a:pt x="256" y="21075"/>
                    <a:pt x="767" y="21290"/>
                  </a:cubicBezTo>
                  <a:cubicBezTo>
                    <a:pt x="1278" y="21504"/>
                    <a:pt x="2045" y="21504"/>
                    <a:pt x="3067" y="20990"/>
                  </a:cubicBezTo>
                  <a:cubicBezTo>
                    <a:pt x="4090" y="20475"/>
                    <a:pt x="5368" y="19447"/>
                    <a:pt x="6774" y="17518"/>
                  </a:cubicBezTo>
                  <a:cubicBezTo>
                    <a:pt x="8180" y="15590"/>
                    <a:pt x="9714" y="12761"/>
                    <a:pt x="10672" y="10147"/>
                  </a:cubicBezTo>
                  <a:cubicBezTo>
                    <a:pt x="11631" y="7533"/>
                    <a:pt x="12014" y="5133"/>
                    <a:pt x="12078" y="3547"/>
                  </a:cubicBezTo>
                  <a:cubicBezTo>
                    <a:pt x="12142" y="1961"/>
                    <a:pt x="11886" y="1190"/>
                    <a:pt x="11439" y="675"/>
                  </a:cubicBezTo>
                  <a:cubicBezTo>
                    <a:pt x="10992" y="161"/>
                    <a:pt x="10353" y="-96"/>
                    <a:pt x="9841" y="33"/>
                  </a:cubicBezTo>
                  <a:cubicBezTo>
                    <a:pt x="9330" y="161"/>
                    <a:pt x="8947" y="675"/>
                    <a:pt x="8499" y="2261"/>
                  </a:cubicBezTo>
                  <a:cubicBezTo>
                    <a:pt x="8052" y="3847"/>
                    <a:pt x="7541" y="6504"/>
                    <a:pt x="7285" y="8947"/>
                  </a:cubicBezTo>
                  <a:cubicBezTo>
                    <a:pt x="7030" y="11390"/>
                    <a:pt x="7030" y="13618"/>
                    <a:pt x="7030" y="14990"/>
                  </a:cubicBezTo>
                  <a:cubicBezTo>
                    <a:pt x="7030" y="16361"/>
                    <a:pt x="7030" y="16875"/>
                    <a:pt x="7285" y="16918"/>
                  </a:cubicBezTo>
                  <a:cubicBezTo>
                    <a:pt x="7541" y="16961"/>
                    <a:pt x="8052" y="16533"/>
                    <a:pt x="9075" y="15675"/>
                  </a:cubicBezTo>
                  <a:cubicBezTo>
                    <a:pt x="10097" y="14818"/>
                    <a:pt x="11631" y="13533"/>
                    <a:pt x="12781" y="12847"/>
                  </a:cubicBezTo>
                  <a:cubicBezTo>
                    <a:pt x="13931" y="12161"/>
                    <a:pt x="14698" y="12075"/>
                    <a:pt x="15146" y="12247"/>
                  </a:cubicBezTo>
                  <a:cubicBezTo>
                    <a:pt x="15593" y="12418"/>
                    <a:pt x="15721" y="12847"/>
                    <a:pt x="15657" y="13533"/>
                  </a:cubicBezTo>
                  <a:cubicBezTo>
                    <a:pt x="15593" y="14218"/>
                    <a:pt x="15337" y="15161"/>
                    <a:pt x="14954" y="15804"/>
                  </a:cubicBezTo>
                  <a:cubicBezTo>
                    <a:pt x="14570" y="16447"/>
                    <a:pt x="14059" y="16790"/>
                    <a:pt x="13484" y="17090"/>
                  </a:cubicBezTo>
                  <a:cubicBezTo>
                    <a:pt x="12909" y="17390"/>
                    <a:pt x="12270" y="17647"/>
                    <a:pt x="11950" y="17518"/>
                  </a:cubicBezTo>
                  <a:cubicBezTo>
                    <a:pt x="11631" y="17390"/>
                    <a:pt x="11631" y="16875"/>
                    <a:pt x="12653" y="15975"/>
                  </a:cubicBezTo>
                  <a:cubicBezTo>
                    <a:pt x="13676" y="15075"/>
                    <a:pt x="15721" y="13790"/>
                    <a:pt x="17127" y="13061"/>
                  </a:cubicBezTo>
                  <a:cubicBezTo>
                    <a:pt x="18533" y="12333"/>
                    <a:pt x="19299" y="12161"/>
                    <a:pt x="19491" y="12290"/>
                  </a:cubicBezTo>
                  <a:cubicBezTo>
                    <a:pt x="19683" y="12418"/>
                    <a:pt x="19299" y="12847"/>
                    <a:pt x="18533" y="13490"/>
                  </a:cubicBezTo>
                  <a:cubicBezTo>
                    <a:pt x="17766" y="14133"/>
                    <a:pt x="16615" y="14990"/>
                    <a:pt x="17063" y="15975"/>
                  </a:cubicBezTo>
                  <a:cubicBezTo>
                    <a:pt x="17510" y="16961"/>
                    <a:pt x="19555" y="18075"/>
                    <a:pt x="21600" y="191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1" name="Line"/>
            <p:cNvSpPr/>
            <p:nvPr/>
          </p:nvSpPr>
          <p:spPr>
            <a:xfrm>
              <a:off x="6942995" y="6959600"/>
              <a:ext cx="2921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417" y="14400"/>
                    <a:pt x="12835" y="7200"/>
                    <a:pt x="16435" y="3600"/>
                  </a:cubicBezTo>
                  <a:cubicBezTo>
                    <a:pt x="20035" y="0"/>
                    <a:pt x="2081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2" name="Line"/>
            <p:cNvSpPr/>
            <p:nvPr/>
          </p:nvSpPr>
          <p:spPr>
            <a:xfrm>
              <a:off x="7020440" y="6985000"/>
              <a:ext cx="271806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600" fill="norm" stroke="1" extrusionOk="0">
                  <a:moveTo>
                    <a:pt x="401" y="21600"/>
                  </a:moveTo>
                  <a:cubicBezTo>
                    <a:pt x="68" y="18000"/>
                    <a:pt x="-264" y="14400"/>
                    <a:pt x="318" y="12000"/>
                  </a:cubicBezTo>
                  <a:cubicBezTo>
                    <a:pt x="899" y="9600"/>
                    <a:pt x="2394" y="8400"/>
                    <a:pt x="6050" y="6600"/>
                  </a:cubicBezTo>
                  <a:cubicBezTo>
                    <a:pt x="9705" y="4800"/>
                    <a:pt x="15521" y="2400"/>
                    <a:pt x="2133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3" name="Line"/>
            <p:cNvSpPr/>
            <p:nvPr/>
          </p:nvSpPr>
          <p:spPr>
            <a:xfrm>
              <a:off x="7730215" y="6885516"/>
              <a:ext cx="209731" cy="2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3258" y="21600"/>
                  </a:moveTo>
                  <a:cubicBezTo>
                    <a:pt x="1530" y="15709"/>
                    <a:pt x="-198" y="9818"/>
                    <a:pt x="18" y="5891"/>
                  </a:cubicBezTo>
                  <a:cubicBezTo>
                    <a:pt x="234" y="1964"/>
                    <a:pt x="2394" y="0"/>
                    <a:pt x="6282" y="0"/>
                  </a:cubicBezTo>
                  <a:cubicBezTo>
                    <a:pt x="10170" y="0"/>
                    <a:pt x="15786" y="1964"/>
                    <a:pt x="21402" y="3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4" name="Line"/>
            <p:cNvSpPr/>
            <p:nvPr/>
          </p:nvSpPr>
          <p:spPr>
            <a:xfrm>
              <a:off x="7790866" y="6918506"/>
              <a:ext cx="91930" cy="60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7" h="21164" fill="norm" stroke="1" extrusionOk="0">
                  <a:moveTo>
                    <a:pt x="2127" y="21164"/>
                  </a:moveTo>
                  <a:cubicBezTo>
                    <a:pt x="687" y="15950"/>
                    <a:pt x="-753" y="10736"/>
                    <a:pt x="447" y="7012"/>
                  </a:cubicBezTo>
                  <a:cubicBezTo>
                    <a:pt x="1647" y="3288"/>
                    <a:pt x="5487" y="1054"/>
                    <a:pt x="9327" y="309"/>
                  </a:cubicBezTo>
                  <a:cubicBezTo>
                    <a:pt x="13167" y="-436"/>
                    <a:pt x="17007" y="309"/>
                    <a:pt x="20847" y="1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497" name="Drawing"/>
          <p:cNvGrpSpPr/>
          <p:nvPr/>
        </p:nvGrpSpPr>
        <p:grpSpPr>
          <a:xfrm>
            <a:off x="7142376" y="1786901"/>
            <a:ext cx="2644349" cy="543550"/>
            <a:chOff x="0" y="0"/>
            <a:chExt cx="2644347" cy="543548"/>
          </a:xfrm>
        </p:grpSpPr>
        <p:sp>
          <p:nvSpPr>
            <p:cNvPr id="2486" name="Line"/>
            <p:cNvSpPr/>
            <p:nvPr/>
          </p:nvSpPr>
          <p:spPr>
            <a:xfrm>
              <a:off x="0" y="23351"/>
              <a:ext cx="199400" cy="480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393" fill="norm" stroke="1" extrusionOk="0">
                  <a:moveTo>
                    <a:pt x="144" y="3656"/>
                  </a:moveTo>
                  <a:cubicBezTo>
                    <a:pt x="-78" y="2996"/>
                    <a:pt x="-301" y="2335"/>
                    <a:pt x="1592" y="1628"/>
                  </a:cubicBezTo>
                  <a:cubicBezTo>
                    <a:pt x="3485" y="921"/>
                    <a:pt x="7493" y="166"/>
                    <a:pt x="10499" y="24"/>
                  </a:cubicBezTo>
                  <a:cubicBezTo>
                    <a:pt x="13505" y="-117"/>
                    <a:pt x="15509" y="355"/>
                    <a:pt x="16623" y="1298"/>
                  </a:cubicBezTo>
                  <a:cubicBezTo>
                    <a:pt x="17736" y="2241"/>
                    <a:pt x="17959" y="3656"/>
                    <a:pt x="16734" y="5354"/>
                  </a:cubicBezTo>
                  <a:cubicBezTo>
                    <a:pt x="15509" y="7052"/>
                    <a:pt x="12837" y="9032"/>
                    <a:pt x="11056" y="10211"/>
                  </a:cubicBezTo>
                  <a:cubicBezTo>
                    <a:pt x="9274" y="11390"/>
                    <a:pt x="8384" y="11768"/>
                    <a:pt x="8495" y="12004"/>
                  </a:cubicBezTo>
                  <a:cubicBezTo>
                    <a:pt x="8606" y="12239"/>
                    <a:pt x="9720" y="12334"/>
                    <a:pt x="11946" y="12994"/>
                  </a:cubicBezTo>
                  <a:cubicBezTo>
                    <a:pt x="14173" y="13654"/>
                    <a:pt x="17513" y="14880"/>
                    <a:pt x="19295" y="15824"/>
                  </a:cubicBezTo>
                  <a:cubicBezTo>
                    <a:pt x="21076" y="16767"/>
                    <a:pt x="21299" y="17427"/>
                    <a:pt x="20631" y="18087"/>
                  </a:cubicBezTo>
                  <a:cubicBezTo>
                    <a:pt x="19963" y="18748"/>
                    <a:pt x="18404" y="19408"/>
                    <a:pt x="16289" y="19974"/>
                  </a:cubicBezTo>
                  <a:cubicBezTo>
                    <a:pt x="14173" y="20540"/>
                    <a:pt x="11501" y="21011"/>
                    <a:pt x="9386" y="21247"/>
                  </a:cubicBezTo>
                  <a:cubicBezTo>
                    <a:pt x="7270" y="21483"/>
                    <a:pt x="5711" y="21483"/>
                    <a:pt x="5043" y="20870"/>
                  </a:cubicBezTo>
                  <a:cubicBezTo>
                    <a:pt x="4375" y="20257"/>
                    <a:pt x="4598" y="19031"/>
                    <a:pt x="4821" y="178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7" name="Line"/>
            <p:cNvSpPr/>
            <p:nvPr/>
          </p:nvSpPr>
          <p:spPr>
            <a:xfrm>
              <a:off x="274423" y="302248"/>
              <a:ext cx="139701" cy="135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7" fill="norm" stroke="1" extrusionOk="0">
                  <a:moveTo>
                    <a:pt x="0" y="3988"/>
                  </a:moveTo>
                  <a:cubicBezTo>
                    <a:pt x="3273" y="3323"/>
                    <a:pt x="6545" y="2658"/>
                    <a:pt x="9655" y="3988"/>
                  </a:cubicBezTo>
                  <a:cubicBezTo>
                    <a:pt x="12764" y="5317"/>
                    <a:pt x="15709" y="8640"/>
                    <a:pt x="17182" y="11465"/>
                  </a:cubicBezTo>
                  <a:cubicBezTo>
                    <a:pt x="18655" y="14289"/>
                    <a:pt x="18655" y="16615"/>
                    <a:pt x="17836" y="18443"/>
                  </a:cubicBezTo>
                  <a:cubicBezTo>
                    <a:pt x="17018" y="20271"/>
                    <a:pt x="15382" y="21600"/>
                    <a:pt x="13418" y="21102"/>
                  </a:cubicBezTo>
                  <a:cubicBezTo>
                    <a:pt x="11455" y="20603"/>
                    <a:pt x="9164" y="18277"/>
                    <a:pt x="8836" y="15120"/>
                  </a:cubicBezTo>
                  <a:cubicBezTo>
                    <a:pt x="8509" y="11963"/>
                    <a:pt x="10145" y="7975"/>
                    <a:pt x="12600" y="5317"/>
                  </a:cubicBezTo>
                  <a:cubicBezTo>
                    <a:pt x="15055" y="2658"/>
                    <a:pt x="18327" y="13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8" name="Line"/>
            <p:cNvSpPr/>
            <p:nvPr/>
          </p:nvSpPr>
          <p:spPr>
            <a:xfrm>
              <a:off x="411921" y="38637"/>
              <a:ext cx="237153" cy="430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19" fill="norm" stroke="1" extrusionOk="0">
                  <a:moveTo>
                    <a:pt x="19123" y="12807"/>
                  </a:moveTo>
                  <a:cubicBezTo>
                    <a:pt x="16256" y="12385"/>
                    <a:pt x="13389" y="11964"/>
                    <a:pt x="10617" y="12385"/>
                  </a:cubicBezTo>
                  <a:cubicBezTo>
                    <a:pt x="7845" y="12807"/>
                    <a:pt x="5169" y="14071"/>
                    <a:pt x="3353" y="15335"/>
                  </a:cubicBezTo>
                  <a:cubicBezTo>
                    <a:pt x="1537" y="16600"/>
                    <a:pt x="582" y="17864"/>
                    <a:pt x="199" y="18865"/>
                  </a:cubicBezTo>
                  <a:cubicBezTo>
                    <a:pt x="-183" y="19866"/>
                    <a:pt x="8" y="20604"/>
                    <a:pt x="582" y="21025"/>
                  </a:cubicBezTo>
                  <a:cubicBezTo>
                    <a:pt x="1155" y="21447"/>
                    <a:pt x="2111" y="21552"/>
                    <a:pt x="3831" y="21236"/>
                  </a:cubicBezTo>
                  <a:cubicBezTo>
                    <a:pt x="5552" y="20920"/>
                    <a:pt x="8036" y="20182"/>
                    <a:pt x="10426" y="18180"/>
                  </a:cubicBezTo>
                  <a:cubicBezTo>
                    <a:pt x="12815" y="16178"/>
                    <a:pt x="15109" y="12912"/>
                    <a:pt x="16543" y="9856"/>
                  </a:cubicBezTo>
                  <a:cubicBezTo>
                    <a:pt x="17976" y="6801"/>
                    <a:pt x="18550" y="3956"/>
                    <a:pt x="18741" y="2270"/>
                  </a:cubicBezTo>
                  <a:cubicBezTo>
                    <a:pt x="18932" y="584"/>
                    <a:pt x="18741" y="57"/>
                    <a:pt x="18263" y="5"/>
                  </a:cubicBezTo>
                  <a:cubicBezTo>
                    <a:pt x="17785" y="-48"/>
                    <a:pt x="17021" y="373"/>
                    <a:pt x="16447" y="2217"/>
                  </a:cubicBezTo>
                  <a:cubicBezTo>
                    <a:pt x="15874" y="4061"/>
                    <a:pt x="15491" y="7328"/>
                    <a:pt x="16352" y="9962"/>
                  </a:cubicBezTo>
                  <a:cubicBezTo>
                    <a:pt x="17212" y="12596"/>
                    <a:pt x="19314" y="14598"/>
                    <a:pt x="21417" y="16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9" name="Line"/>
            <p:cNvSpPr/>
            <p:nvPr/>
          </p:nvSpPr>
          <p:spPr>
            <a:xfrm>
              <a:off x="1115538" y="325236"/>
              <a:ext cx="232036" cy="123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285" fill="norm" stroke="1" extrusionOk="0">
                  <a:moveTo>
                    <a:pt x="1497" y="2614"/>
                  </a:moveTo>
                  <a:cubicBezTo>
                    <a:pt x="1301" y="7373"/>
                    <a:pt x="1104" y="12132"/>
                    <a:pt x="810" y="15610"/>
                  </a:cubicBezTo>
                  <a:cubicBezTo>
                    <a:pt x="515" y="19088"/>
                    <a:pt x="122" y="21285"/>
                    <a:pt x="24" y="21285"/>
                  </a:cubicBezTo>
                  <a:cubicBezTo>
                    <a:pt x="-74" y="21285"/>
                    <a:pt x="122" y="19088"/>
                    <a:pt x="711" y="15977"/>
                  </a:cubicBezTo>
                  <a:cubicBezTo>
                    <a:pt x="1301" y="12865"/>
                    <a:pt x="2282" y="8838"/>
                    <a:pt x="3166" y="6092"/>
                  </a:cubicBezTo>
                  <a:cubicBezTo>
                    <a:pt x="4050" y="3346"/>
                    <a:pt x="4835" y="1882"/>
                    <a:pt x="5719" y="1332"/>
                  </a:cubicBezTo>
                  <a:cubicBezTo>
                    <a:pt x="6602" y="783"/>
                    <a:pt x="7584" y="1149"/>
                    <a:pt x="8075" y="2431"/>
                  </a:cubicBezTo>
                  <a:cubicBezTo>
                    <a:pt x="8566" y="3712"/>
                    <a:pt x="8566" y="5909"/>
                    <a:pt x="8468" y="8471"/>
                  </a:cubicBezTo>
                  <a:cubicBezTo>
                    <a:pt x="8370" y="11034"/>
                    <a:pt x="8173" y="13963"/>
                    <a:pt x="8271" y="14329"/>
                  </a:cubicBezTo>
                  <a:cubicBezTo>
                    <a:pt x="8370" y="14695"/>
                    <a:pt x="8762" y="12499"/>
                    <a:pt x="9646" y="9753"/>
                  </a:cubicBezTo>
                  <a:cubicBezTo>
                    <a:pt x="10530" y="7007"/>
                    <a:pt x="11904" y="3712"/>
                    <a:pt x="13082" y="1882"/>
                  </a:cubicBezTo>
                  <a:cubicBezTo>
                    <a:pt x="14261" y="51"/>
                    <a:pt x="15242" y="-315"/>
                    <a:pt x="16028" y="234"/>
                  </a:cubicBezTo>
                  <a:cubicBezTo>
                    <a:pt x="16813" y="783"/>
                    <a:pt x="17402" y="2248"/>
                    <a:pt x="18286" y="5909"/>
                  </a:cubicBezTo>
                  <a:cubicBezTo>
                    <a:pt x="19170" y="9570"/>
                    <a:pt x="20348" y="15427"/>
                    <a:pt x="21526" y="21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0" name="Line"/>
            <p:cNvSpPr/>
            <p:nvPr/>
          </p:nvSpPr>
          <p:spPr>
            <a:xfrm>
              <a:off x="1405790" y="330733"/>
              <a:ext cx="94452" cy="109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0721" fill="norm" stroke="1" extrusionOk="0">
                  <a:moveTo>
                    <a:pt x="15259" y="3017"/>
                  </a:moveTo>
                  <a:cubicBezTo>
                    <a:pt x="13850" y="1417"/>
                    <a:pt x="12441" y="-183"/>
                    <a:pt x="10328" y="17"/>
                  </a:cubicBezTo>
                  <a:cubicBezTo>
                    <a:pt x="8215" y="217"/>
                    <a:pt x="5398" y="2217"/>
                    <a:pt x="3520" y="4217"/>
                  </a:cubicBezTo>
                  <a:cubicBezTo>
                    <a:pt x="1641" y="6217"/>
                    <a:pt x="702" y="8217"/>
                    <a:pt x="233" y="10817"/>
                  </a:cubicBezTo>
                  <a:cubicBezTo>
                    <a:pt x="-237" y="13417"/>
                    <a:pt x="-237" y="16617"/>
                    <a:pt x="2580" y="18617"/>
                  </a:cubicBezTo>
                  <a:cubicBezTo>
                    <a:pt x="5398" y="20617"/>
                    <a:pt x="11033" y="21417"/>
                    <a:pt x="15024" y="20017"/>
                  </a:cubicBezTo>
                  <a:cubicBezTo>
                    <a:pt x="19015" y="18617"/>
                    <a:pt x="21363" y="15017"/>
                    <a:pt x="20893" y="11217"/>
                  </a:cubicBezTo>
                  <a:cubicBezTo>
                    <a:pt x="20424" y="7417"/>
                    <a:pt x="17137" y="3417"/>
                    <a:pt x="14320" y="2017"/>
                  </a:cubicBezTo>
                  <a:cubicBezTo>
                    <a:pt x="11502" y="617"/>
                    <a:pt x="9154" y="1817"/>
                    <a:pt x="6806" y="30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1" name="Line"/>
            <p:cNvSpPr/>
            <p:nvPr/>
          </p:nvSpPr>
          <p:spPr>
            <a:xfrm>
              <a:off x="1538073" y="322240"/>
              <a:ext cx="254001" cy="119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9" fill="norm" stroke="1" extrusionOk="0">
                  <a:moveTo>
                    <a:pt x="0" y="2068"/>
                  </a:moveTo>
                  <a:cubicBezTo>
                    <a:pt x="720" y="951"/>
                    <a:pt x="1440" y="-166"/>
                    <a:pt x="2160" y="20"/>
                  </a:cubicBezTo>
                  <a:cubicBezTo>
                    <a:pt x="2880" y="206"/>
                    <a:pt x="3600" y="1696"/>
                    <a:pt x="3960" y="4489"/>
                  </a:cubicBezTo>
                  <a:cubicBezTo>
                    <a:pt x="4320" y="7282"/>
                    <a:pt x="4320" y="11379"/>
                    <a:pt x="4320" y="14731"/>
                  </a:cubicBezTo>
                  <a:cubicBezTo>
                    <a:pt x="4320" y="18082"/>
                    <a:pt x="4320" y="20689"/>
                    <a:pt x="4410" y="21062"/>
                  </a:cubicBezTo>
                  <a:cubicBezTo>
                    <a:pt x="4500" y="21434"/>
                    <a:pt x="4680" y="19572"/>
                    <a:pt x="5130" y="16593"/>
                  </a:cubicBezTo>
                  <a:cubicBezTo>
                    <a:pt x="5580" y="13613"/>
                    <a:pt x="6300" y="9517"/>
                    <a:pt x="7020" y="6910"/>
                  </a:cubicBezTo>
                  <a:cubicBezTo>
                    <a:pt x="7740" y="4303"/>
                    <a:pt x="8460" y="3186"/>
                    <a:pt x="9180" y="3186"/>
                  </a:cubicBezTo>
                  <a:cubicBezTo>
                    <a:pt x="9900" y="3186"/>
                    <a:pt x="10620" y="4303"/>
                    <a:pt x="11070" y="6537"/>
                  </a:cubicBezTo>
                  <a:cubicBezTo>
                    <a:pt x="11520" y="8772"/>
                    <a:pt x="11700" y="12124"/>
                    <a:pt x="11790" y="12868"/>
                  </a:cubicBezTo>
                  <a:cubicBezTo>
                    <a:pt x="11880" y="13613"/>
                    <a:pt x="11880" y="11751"/>
                    <a:pt x="12150" y="10075"/>
                  </a:cubicBezTo>
                  <a:cubicBezTo>
                    <a:pt x="12420" y="8400"/>
                    <a:pt x="12960" y="6910"/>
                    <a:pt x="13590" y="5606"/>
                  </a:cubicBezTo>
                  <a:cubicBezTo>
                    <a:pt x="14220" y="4303"/>
                    <a:pt x="14940" y="3186"/>
                    <a:pt x="15750" y="2627"/>
                  </a:cubicBezTo>
                  <a:cubicBezTo>
                    <a:pt x="16560" y="2068"/>
                    <a:pt x="17460" y="2068"/>
                    <a:pt x="18450" y="4675"/>
                  </a:cubicBezTo>
                  <a:cubicBezTo>
                    <a:pt x="19440" y="7282"/>
                    <a:pt x="20520" y="12496"/>
                    <a:pt x="21600" y="177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2" name="Line"/>
            <p:cNvSpPr/>
            <p:nvPr/>
          </p:nvSpPr>
          <p:spPr>
            <a:xfrm>
              <a:off x="1811123" y="312461"/>
              <a:ext cx="266701" cy="123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8" fill="norm" stroke="1" extrusionOk="0">
                  <a:moveTo>
                    <a:pt x="0" y="14708"/>
                  </a:moveTo>
                  <a:cubicBezTo>
                    <a:pt x="1714" y="13610"/>
                    <a:pt x="3429" y="12512"/>
                    <a:pt x="4629" y="11413"/>
                  </a:cubicBezTo>
                  <a:cubicBezTo>
                    <a:pt x="5829" y="10315"/>
                    <a:pt x="6514" y="9217"/>
                    <a:pt x="6943" y="7569"/>
                  </a:cubicBezTo>
                  <a:cubicBezTo>
                    <a:pt x="7371" y="5922"/>
                    <a:pt x="7543" y="3725"/>
                    <a:pt x="7200" y="2444"/>
                  </a:cubicBezTo>
                  <a:cubicBezTo>
                    <a:pt x="6857" y="1162"/>
                    <a:pt x="6000" y="796"/>
                    <a:pt x="4886" y="1895"/>
                  </a:cubicBezTo>
                  <a:cubicBezTo>
                    <a:pt x="3771" y="2993"/>
                    <a:pt x="2400" y="5556"/>
                    <a:pt x="1629" y="7752"/>
                  </a:cubicBezTo>
                  <a:cubicBezTo>
                    <a:pt x="857" y="9949"/>
                    <a:pt x="686" y="11779"/>
                    <a:pt x="1286" y="14159"/>
                  </a:cubicBezTo>
                  <a:cubicBezTo>
                    <a:pt x="1886" y="16539"/>
                    <a:pt x="3257" y="19467"/>
                    <a:pt x="4800" y="19834"/>
                  </a:cubicBezTo>
                  <a:cubicBezTo>
                    <a:pt x="6343" y="20200"/>
                    <a:pt x="8057" y="18003"/>
                    <a:pt x="9343" y="15257"/>
                  </a:cubicBezTo>
                  <a:cubicBezTo>
                    <a:pt x="10629" y="12512"/>
                    <a:pt x="11486" y="9217"/>
                    <a:pt x="11829" y="8667"/>
                  </a:cubicBezTo>
                  <a:cubicBezTo>
                    <a:pt x="12171" y="8118"/>
                    <a:pt x="12000" y="10315"/>
                    <a:pt x="12000" y="12695"/>
                  </a:cubicBezTo>
                  <a:cubicBezTo>
                    <a:pt x="12000" y="15074"/>
                    <a:pt x="12171" y="17637"/>
                    <a:pt x="12429" y="17820"/>
                  </a:cubicBezTo>
                  <a:cubicBezTo>
                    <a:pt x="12686" y="18003"/>
                    <a:pt x="13029" y="15806"/>
                    <a:pt x="13629" y="13061"/>
                  </a:cubicBezTo>
                  <a:cubicBezTo>
                    <a:pt x="14229" y="10315"/>
                    <a:pt x="15086" y="7020"/>
                    <a:pt x="15857" y="4640"/>
                  </a:cubicBezTo>
                  <a:cubicBezTo>
                    <a:pt x="16629" y="2261"/>
                    <a:pt x="17314" y="796"/>
                    <a:pt x="18086" y="247"/>
                  </a:cubicBezTo>
                  <a:cubicBezTo>
                    <a:pt x="18857" y="-302"/>
                    <a:pt x="19714" y="64"/>
                    <a:pt x="20314" y="1345"/>
                  </a:cubicBezTo>
                  <a:cubicBezTo>
                    <a:pt x="20914" y="2627"/>
                    <a:pt x="21257" y="4823"/>
                    <a:pt x="21429" y="8301"/>
                  </a:cubicBezTo>
                  <a:cubicBezTo>
                    <a:pt x="21600" y="11779"/>
                    <a:pt x="21600" y="16539"/>
                    <a:pt x="21600" y="212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3" name="Line"/>
            <p:cNvSpPr/>
            <p:nvPr/>
          </p:nvSpPr>
          <p:spPr>
            <a:xfrm>
              <a:off x="2151944" y="22848"/>
              <a:ext cx="103680" cy="424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463" fill="norm" stroke="1" extrusionOk="0">
                  <a:moveTo>
                    <a:pt x="21160" y="0"/>
                  </a:moveTo>
                  <a:cubicBezTo>
                    <a:pt x="17704" y="2780"/>
                    <a:pt x="14248" y="5560"/>
                    <a:pt x="10792" y="8341"/>
                  </a:cubicBezTo>
                  <a:cubicBezTo>
                    <a:pt x="7336" y="11121"/>
                    <a:pt x="3880" y="13901"/>
                    <a:pt x="1936" y="16040"/>
                  </a:cubicBezTo>
                  <a:cubicBezTo>
                    <a:pt x="-8" y="18178"/>
                    <a:pt x="-440" y="19675"/>
                    <a:pt x="424" y="20531"/>
                  </a:cubicBezTo>
                  <a:cubicBezTo>
                    <a:pt x="1288" y="21386"/>
                    <a:pt x="3448" y="21600"/>
                    <a:pt x="5392" y="21386"/>
                  </a:cubicBezTo>
                  <a:cubicBezTo>
                    <a:pt x="7336" y="21172"/>
                    <a:pt x="9064" y="20531"/>
                    <a:pt x="10792" y="198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4" name="Line"/>
            <p:cNvSpPr/>
            <p:nvPr/>
          </p:nvSpPr>
          <p:spPr>
            <a:xfrm>
              <a:off x="2089392" y="206998"/>
              <a:ext cx="286882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fill="norm" stroke="1" extrusionOk="0">
                  <a:moveTo>
                    <a:pt x="6755" y="21600"/>
                  </a:moveTo>
                  <a:cubicBezTo>
                    <a:pt x="5008" y="21600"/>
                    <a:pt x="3261" y="21600"/>
                    <a:pt x="1991" y="21240"/>
                  </a:cubicBezTo>
                  <a:cubicBezTo>
                    <a:pt x="720" y="20880"/>
                    <a:pt x="-74" y="20160"/>
                    <a:pt x="5" y="18720"/>
                  </a:cubicBezTo>
                  <a:cubicBezTo>
                    <a:pt x="85" y="17280"/>
                    <a:pt x="1038" y="15120"/>
                    <a:pt x="4055" y="12600"/>
                  </a:cubicBezTo>
                  <a:cubicBezTo>
                    <a:pt x="7073" y="10080"/>
                    <a:pt x="12155" y="7200"/>
                    <a:pt x="15411" y="5040"/>
                  </a:cubicBezTo>
                  <a:cubicBezTo>
                    <a:pt x="18667" y="2880"/>
                    <a:pt x="20097" y="1440"/>
                    <a:pt x="2152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5" name="Line"/>
            <p:cNvSpPr/>
            <p:nvPr/>
          </p:nvSpPr>
          <p:spPr>
            <a:xfrm>
              <a:off x="2456706" y="-1"/>
              <a:ext cx="187642" cy="384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341" fill="norm" stroke="1" extrusionOk="0">
                  <a:moveTo>
                    <a:pt x="2400" y="4789"/>
                  </a:moveTo>
                  <a:cubicBezTo>
                    <a:pt x="1200" y="4202"/>
                    <a:pt x="0" y="3615"/>
                    <a:pt x="0" y="2852"/>
                  </a:cubicBezTo>
                  <a:cubicBezTo>
                    <a:pt x="0" y="2089"/>
                    <a:pt x="1200" y="1150"/>
                    <a:pt x="3840" y="563"/>
                  </a:cubicBezTo>
                  <a:cubicBezTo>
                    <a:pt x="6480" y="-24"/>
                    <a:pt x="10560" y="-259"/>
                    <a:pt x="14160" y="387"/>
                  </a:cubicBezTo>
                  <a:cubicBezTo>
                    <a:pt x="17760" y="1032"/>
                    <a:pt x="20880" y="2558"/>
                    <a:pt x="21240" y="4495"/>
                  </a:cubicBezTo>
                  <a:cubicBezTo>
                    <a:pt x="21600" y="6432"/>
                    <a:pt x="19200" y="8780"/>
                    <a:pt x="16200" y="11304"/>
                  </a:cubicBezTo>
                  <a:cubicBezTo>
                    <a:pt x="13200" y="13828"/>
                    <a:pt x="9600" y="16528"/>
                    <a:pt x="7560" y="18230"/>
                  </a:cubicBezTo>
                  <a:cubicBezTo>
                    <a:pt x="5520" y="19932"/>
                    <a:pt x="5040" y="20637"/>
                    <a:pt x="4560" y="21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6" name="Line"/>
            <p:cNvSpPr/>
            <p:nvPr/>
          </p:nvSpPr>
          <p:spPr>
            <a:xfrm>
              <a:off x="2509623" y="537198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4" name="Drawing"/>
          <p:cNvGrpSpPr/>
          <p:nvPr/>
        </p:nvGrpSpPr>
        <p:grpSpPr>
          <a:xfrm>
            <a:off x="435852" y="1440935"/>
            <a:ext cx="12316350" cy="8048082"/>
            <a:chOff x="0" y="0"/>
            <a:chExt cx="12316349" cy="8048081"/>
          </a:xfrm>
        </p:grpSpPr>
        <p:sp>
          <p:nvSpPr>
            <p:cNvPr id="2499" name="Line"/>
            <p:cNvSpPr/>
            <p:nvPr/>
          </p:nvSpPr>
          <p:spPr>
            <a:xfrm>
              <a:off x="652946" y="383641"/>
              <a:ext cx="260781" cy="409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407" fill="norm" stroke="1" extrusionOk="0">
                  <a:moveTo>
                    <a:pt x="1833" y="3212"/>
                  </a:moveTo>
                  <a:cubicBezTo>
                    <a:pt x="969" y="3544"/>
                    <a:pt x="105" y="3877"/>
                    <a:pt x="105" y="4154"/>
                  </a:cubicBezTo>
                  <a:cubicBezTo>
                    <a:pt x="105" y="4431"/>
                    <a:pt x="969" y="4652"/>
                    <a:pt x="3302" y="4597"/>
                  </a:cubicBezTo>
                  <a:cubicBezTo>
                    <a:pt x="5634" y="4541"/>
                    <a:pt x="9436" y="4209"/>
                    <a:pt x="12546" y="3655"/>
                  </a:cubicBezTo>
                  <a:cubicBezTo>
                    <a:pt x="15657" y="3101"/>
                    <a:pt x="18076" y="2326"/>
                    <a:pt x="19545" y="1661"/>
                  </a:cubicBezTo>
                  <a:cubicBezTo>
                    <a:pt x="21014" y="997"/>
                    <a:pt x="21532" y="443"/>
                    <a:pt x="21186" y="166"/>
                  </a:cubicBezTo>
                  <a:cubicBezTo>
                    <a:pt x="20841" y="-111"/>
                    <a:pt x="19631" y="-111"/>
                    <a:pt x="17039" y="720"/>
                  </a:cubicBezTo>
                  <a:cubicBezTo>
                    <a:pt x="14447" y="1551"/>
                    <a:pt x="10473" y="3212"/>
                    <a:pt x="8140" y="4264"/>
                  </a:cubicBezTo>
                  <a:cubicBezTo>
                    <a:pt x="5807" y="5317"/>
                    <a:pt x="5116" y="5760"/>
                    <a:pt x="4770" y="6369"/>
                  </a:cubicBezTo>
                  <a:cubicBezTo>
                    <a:pt x="4425" y="6978"/>
                    <a:pt x="4425" y="7754"/>
                    <a:pt x="4857" y="8252"/>
                  </a:cubicBezTo>
                  <a:cubicBezTo>
                    <a:pt x="5289" y="8751"/>
                    <a:pt x="6153" y="8972"/>
                    <a:pt x="7017" y="9304"/>
                  </a:cubicBezTo>
                  <a:cubicBezTo>
                    <a:pt x="7881" y="9637"/>
                    <a:pt x="8745" y="10080"/>
                    <a:pt x="9177" y="10578"/>
                  </a:cubicBezTo>
                  <a:cubicBezTo>
                    <a:pt x="9609" y="11077"/>
                    <a:pt x="9609" y="11631"/>
                    <a:pt x="8658" y="12572"/>
                  </a:cubicBezTo>
                  <a:cubicBezTo>
                    <a:pt x="7708" y="13514"/>
                    <a:pt x="5807" y="14843"/>
                    <a:pt x="4338" y="15840"/>
                  </a:cubicBezTo>
                  <a:cubicBezTo>
                    <a:pt x="2870" y="16837"/>
                    <a:pt x="1833" y="17501"/>
                    <a:pt x="1142" y="18111"/>
                  </a:cubicBezTo>
                  <a:cubicBezTo>
                    <a:pt x="450" y="18720"/>
                    <a:pt x="105" y="19274"/>
                    <a:pt x="18" y="19827"/>
                  </a:cubicBezTo>
                  <a:cubicBezTo>
                    <a:pt x="-68" y="20381"/>
                    <a:pt x="105" y="20935"/>
                    <a:pt x="1487" y="21212"/>
                  </a:cubicBezTo>
                  <a:cubicBezTo>
                    <a:pt x="2870" y="21489"/>
                    <a:pt x="5462" y="21489"/>
                    <a:pt x="8054" y="21101"/>
                  </a:cubicBezTo>
                  <a:cubicBezTo>
                    <a:pt x="10646" y="20714"/>
                    <a:pt x="13238" y="19938"/>
                    <a:pt x="15830" y="191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0" name="Line"/>
            <p:cNvSpPr/>
            <p:nvPr/>
          </p:nvSpPr>
          <p:spPr>
            <a:xfrm>
              <a:off x="870131" y="544336"/>
              <a:ext cx="275167" cy="203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3" fill="norm" stroke="1" extrusionOk="0">
                  <a:moveTo>
                    <a:pt x="1662" y="4816"/>
                  </a:moveTo>
                  <a:cubicBezTo>
                    <a:pt x="831" y="3725"/>
                    <a:pt x="0" y="2635"/>
                    <a:pt x="0" y="1980"/>
                  </a:cubicBezTo>
                  <a:cubicBezTo>
                    <a:pt x="0" y="1325"/>
                    <a:pt x="831" y="1107"/>
                    <a:pt x="1828" y="1107"/>
                  </a:cubicBezTo>
                  <a:cubicBezTo>
                    <a:pt x="2825" y="1107"/>
                    <a:pt x="3988" y="1325"/>
                    <a:pt x="4985" y="3289"/>
                  </a:cubicBezTo>
                  <a:cubicBezTo>
                    <a:pt x="5982" y="5253"/>
                    <a:pt x="6812" y="8962"/>
                    <a:pt x="6480" y="12016"/>
                  </a:cubicBezTo>
                  <a:cubicBezTo>
                    <a:pt x="6148" y="15071"/>
                    <a:pt x="4652" y="17471"/>
                    <a:pt x="3489" y="18998"/>
                  </a:cubicBezTo>
                  <a:cubicBezTo>
                    <a:pt x="2326" y="20525"/>
                    <a:pt x="1495" y="21180"/>
                    <a:pt x="1080" y="20962"/>
                  </a:cubicBezTo>
                  <a:cubicBezTo>
                    <a:pt x="665" y="20744"/>
                    <a:pt x="665" y="19653"/>
                    <a:pt x="2575" y="16489"/>
                  </a:cubicBezTo>
                  <a:cubicBezTo>
                    <a:pt x="4486" y="13325"/>
                    <a:pt x="8308" y="8089"/>
                    <a:pt x="10551" y="5144"/>
                  </a:cubicBezTo>
                  <a:cubicBezTo>
                    <a:pt x="12794" y="2198"/>
                    <a:pt x="13458" y="1544"/>
                    <a:pt x="14123" y="889"/>
                  </a:cubicBezTo>
                  <a:cubicBezTo>
                    <a:pt x="14788" y="235"/>
                    <a:pt x="15452" y="-420"/>
                    <a:pt x="15120" y="344"/>
                  </a:cubicBezTo>
                  <a:cubicBezTo>
                    <a:pt x="14788" y="1107"/>
                    <a:pt x="13458" y="3289"/>
                    <a:pt x="12462" y="5580"/>
                  </a:cubicBezTo>
                  <a:cubicBezTo>
                    <a:pt x="11465" y="7871"/>
                    <a:pt x="10800" y="10271"/>
                    <a:pt x="10717" y="11907"/>
                  </a:cubicBezTo>
                  <a:cubicBezTo>
                    <a:pt x="10634" y="13544"/>
                    <a:pt x="11132" y="14416"/>
                    <a:pt x="13043" y="14853"/>
                  </a:cubicBezTo>
                  <a:cubicBezTo>
                    <a:pt x="14954" y="15289"/>
                    <a:pt x="18277" y="15289"/>
                    <a:pt x="21600" y="15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1" name="Line"/>
            <p:cNvSpPr/>
            <p:nvPr/>
          </p:nvSpPr>
          <p:spPr>
            <a:xfrm>
              <a:off x="713225" y="851414"/>
              <a:ext cx="317773" cy="60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315" fill="norm" stroke="1" extrusionOk="0">
                  <a:moveTo>
                    <a:pt x="1305" y="17876"/>
                  </a:moveTo>
                  <a:cubicBezTo>
                    <a:pt x="590" y="19366"/>
                    <a:pt x="-125" y="20855"/>
                    <a:pt x="18" y="21228"/>
                  </a:cubicBezTo>
                  <a:cubicBezTo>
                    <a:pt x="161" y="21600"/>
                    <a:pt x="1162" y="20855"/>
                    <a:pt x="3809" y="17503"/>
                  </a:cubicBezTo>
                  <a:cubicBezTo>
                    <a:pt x="6455" y="14152"/>
                    <a:pt x="10747" y="8193"/>
                    <a:pt x="13965" y="4841"/>
                  </a:cubicBezTo>
                  <a:cubicBezTo>
                    <a:pt x="17184" y="1490"/>
                    <a:pt x="19329" y="745"/>
                    <a:pt x="2147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2" name="Line"/>
            <p:cNvSpPr/>
            <p:nvPr/>
          </p:nvSpPr>
          <p:spPr>
            <a:xfrm>
              <a:off x="841494" y="851414"/>
              <a:ext cx="227604" cy="60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316" fill="norm" stroke="1" extrusionOk="0">
                  <a:moveTo>
                    <a:pt x="2306" y="17876"/>
                  </a:moveTo>
                  <a:cubicBezTo>
                    <a:pt x="1106" y="19366"/>
                    <a:pt x="-94" y="20855"/>
                    <a:pt x="6" y="21228"/>
                  </a:cubicBezTo>
                  <a:cubicBezTo>
                    <a:pt x="106" y="21600"/>
                    <a:pt x="1506" y="20855"/>
                    <a:pt x="5006" y="17876"/>
                  </a:cubicBezTo>
                  <a:cubicBezTo>
                    <a:pt x="8506" y="14897"/>
                    <a:pt x="14106" y="9683"/>
                    <a:pt x="17206" y="6331"/>
                  </a:cubicBezTo>
                  <a:cubicBezTo>
                    <a:pt x="20306" y="2979"/>
                    <a:pt x="20906" y="1490"/>
                    <a:pt x="215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3" name="Line"/>
            <p:cNvSpPr/>
            <p:nvPr/>
          </p:nvSpPr>
          <p:spPr>
            <a:xfrm>
              <a:off x="1323097" y="521214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4" name="Line"/>
            <p:cNvSpPr/>
            <p:nvPr/>
          </p:nvSpPr>
          <p:spPr>
            <a:xfrm>
              <a:off x="1361197" y="679964"/>
              <a:ext cx="1" cy="190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5" name="Line"/>
            <p:cNvSpPr/>
            <p:nvPr/>
          </p:nvSpPr>
          <p:spPr>
            <a:xfrm>
              <a:off x="1796904" y="253079"/>
              <a:ext cx="192944" cy="518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24" fill="norm" stroke="1" extrusionOk="0">
                  <a:moveTo>
                    <a:pt x="21401" y="1633"/>
                  </a:moveTo>
                  <a:cubicBezTo>
                    <a:pt x="19523" y="1108"/>
                    <a:pt x="17644" y="584"/>
                    <a:pt x="15179" y="278"/>
                  </a:cubicBezTo>
                  <a:cubicBezTo>
                    <a:pt x="12714" y="-29"/>
                    <a:pt x="9662" y="-116"/>
                    <a:pt x="7314" y="190"/>
                  </a:cubicBezTo>
                  <a:cubicBezTo>
                    <a:pt x="4966" y="496"/>
                    <a:pt x="3323" y="1196"/>
                    <a:pt x="2853" y="2027"/>
                  </a:cubicBezTo>
                  <a:cubicBezTo>
                    <a:pt x="2384" y="2857"/>
                    <a:pt x="3088" y="3819"/>
                    <a:pt x="4849" y="4606"/>
                  </a:cubicBezTo>
                  <a:cubicBezTo>
                    <a:pt x="6610" y="5393"/>
                    <a:pt x="9427" y="6005"/>
                    <a:pt x="11188" y="6618"/>
                  </a:cubicBezTo>
                  <a:cubicBezTo>
                    <a:pt x="12949" y="7230"/>
                    <a:pt x="13653" y="7842"/>
                    <a:pt x="13301" y="8629"/>
                  </a:cubicBezTo>
                  <a:cubicBezTo>
                    <a:pt x="12949" y="9416"/>
                    <a:pt x="11540" y="10378"/>
                    <a:pt x="9662" y="11165"/>
                  </a:cubicBezTo>
                  <a:cubicBezTo>
                    <a:pt x="7784" y="11952"/>
                    <a:pt x="5436" y="12564"/>
                    <a:pt x="3558" y="12958"/>
                  </a:cubicBezTo>
                  <a:cubicBezTo>
                    <a:pt x="1679" y="13351"/>
                    <a:pt x="271" y="13526"/>
                    <a:pt x="36" y="13482"/>
                  </a:cubicBezTo>
                  <a:cubicBezTo>
                    <a:pt x="-199" y="13439"/>
                    <a:pt x="740" y="13176"/>
                    <a:pt x="1914" y="13045"/>
                  </a:cubicBezTo>
                  <a:cubicBezTo>
                    <a:pt x="3088" y="12914"/>
                    <a:pt x="4497" y="12914"/>
                    <a:pt x="5671" y="13045"/>
                  </a:cubicBezTo>
                  <a:cubicBezTo>
                    <a:pt x="6844" y="13176"/>
                    <a:pt x="7784" y="13439"/>
                    <a:pt x="8253" y="14095"/>
                  </a:cubicBezTo>
                  <a:cubicBezTo>
                    <a:pt x="8723" y="14750"/>
                    <a:pt x="8723" y="15800"/>
                    <a:pt x="8488" y="17068"/>
                  </a:cubicBezTo>
                  <a:cubicBezTo>
                    <a:pt x="8253" y="18336"/>
                    <a:pt x="7784" y="19822"/>
                    <a:pt x="8253" y="20610"/>
                  </a:cubicBezTo>
                  <a:cubicBezTo>
                    <a:pt x="8723" y="21397"/>
                    <a:pt x="10131" y="21484"/>
                    <a:pt x="11305" y="21397"/>
                  </a:cubicBezTo>
                  <a:cubicBezTo>
                    <a:pt x="12479" y="21309"/>
                    <a:pt x="13418" y="21047"/>
                    <a:pt x="14358" y="207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6" name="Line"/>
            <p:cNvSpPr/>
            <p:nvPr/>
          </p:nvSpPr>
          <p:spPr>
            <a:xfrm>
              <a:off x="2044735" y="403245"/>
              <a:ext cx="243563" cy="270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388" fill="norm" stroke="1" extrusionOk="0">
                  <a:moveTo>
                    <a:pt x="199" y="1797"/>
                  </a:moveTo>
                  <a:cubicBezTo>
                    <a:pt x="13" y="793"/>
                    <a:pt x="-173" y="-212"/>
                    <a:pt x="293" y="39"/>
                  </a:cubicBezTo>
                  <a:cubicBezTo>
                    <a:pt x="758" y="290"/>
                    <a:pt x="1875" y="1797"/>
                    <a:pt x="4761" y="4811"/>
                  </a:cubicBezTo>
                  <a:cubicBezTo>
                    <a:pt x="7648" y="7825"/>
                    <a:pt x="12303" y="12346"/>
                    <a:pt x="15375" y="15360"/>
                  </a:cubicBezTo>
                  <a:cubicBezTo>
                    <a:pt x="18448" y="18374"/>
                    <a:pt x="19937" y="19881"/>
                    <a:pt x="21427" y="21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7" name="Line"/>
            <p:cNvSpPr/>
            <p:nvPr/>
          </p:nvSpPr>
          <p:spPr>
            <a:xfrm>
              <a:off x="2154947" y="338062"/>
              <a:ext cx="120651" cy="373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2" fill="norm" stroke="1" extrusionOk="0">
                  <a:moveTo>
                    <a:pt x="21600" y="1773"/>
                  </a:moveTo>
                  <a:cubicBezTo>
                    <a:pt x="20842" y="918"/>
                    <a:pt x="20084" y="64"/>
                    <a:pt x="19326" y="3"/>
                  </a:cubicBezTo>
                  <a:cubicBezTo>
                    <a:pt x="18568" y="-58"/>
                    <a:pt x="17811" y="674"/>
                    <a:pt x="16105" y="2749"/>
                  </a:cubicBezTo>
                  <a:cubicBezTo>
                    <a:pt x="14400" y="4823"/>
                    <a:pt x="11747" y="8240"/>
                    <a:pt x="8905" y="11596"/>
                  </a:cubicBezTo>
                  <a:cubicBezTo>
                    <a:pt x="6063" y="14952"/>
                    <a:pt x="3032" y="18247"/>
                    <a:pt x="0" y="21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8" name="Line"/>
            <p:cNvSpPr/>
            <p:nvPr/>
          </p:nvSpPr>
          <p:spPr>
            <a:xfrm>
              <a:off x="2326397" y="597414"/>
              <a:ext cx="190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9" name="Line"/>
            <p:cNvSpPr/>
            <p:nvPr/>
          </p:nvSpPr>
          <p:spPr>
            <a:xfrm>
              <a:off x="2491497" y="613835"/>
              <a:ext cx="120651" cy="21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12" fill="norm" stroke="1" extrusionOk="0">
                  <a:moveTo>
                    <a:pt x="0" y="20112"/>
                  </a:moveTo>
                  <a:cubicBezTo>
                    <a:pt x="1137" y="12257"/>
                    <a:pt x="2274" y="4403"/>
                    <a:pt x="4737" y="1457"/>
                  </a:cubicBezTo>
                  <a:cubicBezTo>
                    <a:pt x="7200" y="-1488"/>
                    <a:pt x="10989" y="476"/>
                    <a:pt x="14021" y="3421"/>
                  </a:cubicBezTo>
                  <a:cubicBezTo>
                    <a:pt x="17053" y="6367"/>
                    <a:pt x="19326" y="10294"/>
                    <a:pt x="21600" y="14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0" name="Line"/>
            <p:cNvSpPr/>
            <p:nvPr/>
          </p:nvSpPr>
          <p:spPr>
            <a:xfrm>
              <a:off x="2783597" y="616464"/>
              <a:ext cx="1016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1" name="Line"/>
            <p:cNvSpPr/>
            <p:nvPr/>
          </p:nvSpPr>
          <p:spPr>
            <a:xfrm>
              <a:off x="3221747" y="329517"/>
              <a:ext cx="247651" cy="413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0" y="1707"/>
                  </a:moveTo>
                  <a:cubicBezTo>
                    <a:pt x="369" y="1159"/>
                    <a:pt x="738" y="611"/>
                    <a:pt x="1477" y="282"/>
                  </a:cubicBezTo>
                  <a:cubicBezTo>
                    <a:pt x="2215" y="-47"/>
                    <a:pt x="3323" y="-157"/>
                    <a:pt x="4523" y="336"/>
                  </a:cubicBezTo>
                  <a:cubicBezTo>
                    <a:pt x="5723" y="830"/>
                    <a:pt x="7015" y="1926"/>
                    <a:pt x="9138" y="4284"/>
                  </a:cubicBezTo>
                  <a:cubicBezTo>
                    <a:pt x="11262" y="6641"/>
                    <a:pt x="14215" y="10259"/>
                    <a:pt x="16431" y="13329"/>
                  </a:cubicBezTo>
                  <a:cubicBezTo>
                    <a:pt x="18646" y="16399"/>
                    <a:pt x="20123" y="18921"/>
                    <a:pt x="21600" y="2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2" name="Line"/>
            <p:cNvSpPr/>
            <p:nvPr/>
          </p:nvSpPr>
          <p:spPr>
            <a:xfrm>
              <a:off x="3322828" y="318014"/>
              <a:ext cx="184670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600" fill="norm" stroke="1" extrusionOk="0">
                  <a:moveTo>
                    <a:pt x="21415" y="0"/>
                  </a:moveTo>
                  <a:cubicBezTo>
                    <a:pt x="20188" y="0"/>
                    <a:pt x="18960" y="0"/>
                    <a:pt x="16751" y="1440"/>
                  </a:cubicBezTo>
                  <a:cubicBezTo>
                    <a:pt x="14542" y="2880"/>
                    <a:pt x="11351" y="5760"/>
                    <a:pt x="8529" y="8640"/>
                  </a:cubicBezTo>
                  <a:cubicBezTo>
                    <a:pt x="5706" y="11520"/>
                    <a:pt x="3251" y="14400"/>
                    <a:pt x="1779" y="16394"/>
                  </a:cubicBezTo>
                  <a:cubicBezTo>
                    <a:pt x="306" y="18388"/>
                    <a:pt x="-185" y="19495"/>
                    <a:pt x="60" y="20215"/>
                  </a:cubicBezTo>
                  <a:cubicBezTo>
                    <a:pt x="306" y="20935"/>
                    <a:pt x="1288" y="21268"/>
                    <a:pt x="227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3" name="Line"/>
            <p:cNvSpPr/>
            <p:nvPr/>
          </p:nvSpPr>
          <p:spPr>
            <a:xfrm>
              <a:off x="3516747" y="610114"/>
              <a:ext cx="92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5218" y="0"/>
                  </a:moveTo>
                  <a:cubicBezTo>
                    <a:pt x="4236" y="4659"/>
                    <a:pt x="3254" y="9318"/>
                    <a:pt x="2273" y="13341"/>
                  </a:cubicBezTo>
                  <a:cubicBezTo>
                    <a:pt x="1291" y="17365"/>
                    <a:pt x="309" y="20753"/>
                    <a:pt x="63" y="21176"/>
                  </a:cubicBezTo>
                  <a:cubicBezTo>
                    <a:pt x="-182" y="21600"/>
                    <a:pt x="309" y="19059"/>
                    <a:pt x="1045" y="16518"/>
                  </a:cubicBezTo>
                  <a:cubicBezTo>
                    <a:pt x="1782" y="13976"/>
                    <a:pt x="2763" y="11435"/>
                    <a:pt x="3991" y="9106"/>
                  </a:cubicBezTo>
                  <a:cubicBezTo>
                    <a:pt x="5218" y="6776"/>
                    <a:pt x="6691" y="4659"/>
                    <a:pt x="8654" y="3812"/>
                  </a:cubicBezTo>
                  <a:cubicBezTo>
                    <a:pt x="10618" y="2965"/>
                    <a:pt x="13073" y="3388"/>
                    <a:pt x="15282" y="6565"/>
                  </a:cubicBezTo>
                  <a:cubicBezTo>
                    <a:pt x="17491" y="9741"/>
                    <a:pt x="19454" y="15671"/>
                    <a:pt x="214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4" name="Line"/>
            <p:cNvSpPr/>
            <p:nvPr/>
          </p:nvSpPr>
          <p:spPr>
            <a:xfrm>
              <a:off x="3729747" y="260864"/>
              <a:ext cx="100013" cy="520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fill="norm" stroke="1" extrusionOk="0">
                  <a:moveTo>
                    <a:pt x="0" y="0"/>
                  </a:moveTo>
                  <a:cubicBezTo>
                    <a:pt x="3150" y="0"/>
                    <a:pt x="6300" y="0"/>
                    <a:pt x="8775" y="571"/>
                  </a:cubicBezTo>
                  <a:cubicBezTo>
                    <a:pt x="11250" y="1141"/>
                    <a:pt x="13050" y="2283"/>
                    <a:pt x="11925" y="3600"/>
                  </a:cubicBezTo>
                  <a:cubicBezTo>
                    <a:pt x="10800" y="4917"/>
                    <a:pt x="6750" y="6410"/>
                    <a:pt x="4725" y="7595"/>
                  </a:cubicBezTo>
                  <a:cubicBezTo>
                    <a:pt x="2700" y="8780"/>
                    <a:pt x="2700" y="9659"/>
                    <a:pt x="4950" y="10668"/>
                  </a:cubicBezTo>
                  <a:cubicBezTo>
                    <a:pt x="7200" y="11678"/>
                    <a:pt x="11700" y="12820"/>
                    <a:pt x="14850" y="14137"/>
                  </a:cubicBezTo>
                  <a:cubicBezTo>
                    <a:pt x="18000" y="15454"/>
                    <a:pt x="19800" y="16946"/>
                    <a:pt x="20700" y="18000"/>
                  </a:cubicBezTo>
                  <a:cubicBezTo>
                    <a:pt x="21600" y="19054"/>
                    <a:pt x="21600" y="19668"/>
                    <a:pt x="19350" y="20195"/>
                  </a:cubicBezTo>
                  <a:cubicBezTo>
                    <a:pt x="17100" y="20722"/>
                    <a:pt x="12600" y="21161"/>
                    <a:pt x="81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5" name="Line"/>
            <p:cNvSpPr/>
            <p:nvPr/>
          </p:nvSpPr>
          <p:spPr>
            <a:xfrm>
              <a:off x="4385218" y="489464"/>
              <a:ext cx="328780" cy="127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329" fill="norm" stroke="1" extrusionOk="0">
                  <a:moveTo>
                    <a:pt x="4035" y="16997"/>
                  </a:moveTo>
                  <a:cubicBezTo>
                    <a:pt x="3485" y="18059"/>
                    <a:pt x="2934" y="19121"/>
                    <a:pt x="2315" y="19652"/>
                  </a:cubicBezTo>
                  <a:cubicBezTo>
                    <a:pt x="1696" y="20184"/>
                    <a:pt x="1008" y="20184"/>
                    <a:pt x="527" y="18413"/>
                  </a:cubicBezTo>
                  <a:cubicBezTo>
                    <a:pt x="45" y="16643"/>
                    <a:pt x="-230" y="13102"/>
                    <a:pt x="252" y="9915"/>
                  </a:cubicBezTo>
                  <a:cubicBezTo>
                    <a:pt x="733" y="6728"/>
                    <a:pt x="1971" y="3895"/>
                    <a:pt x="3278" y="2833"/>
                  </a:cubicBezTo>
                  <a:cubicBezTo>
                    <a:pt x="4585" y="1770"/>
                    <a:pt x="5961" y="2479"/>
                    <a:pt x="7131" y="5666"/>
                  </a:cubicBezTo>
                  <a:cubicBezTo>
                    <a:pt x="8300" y="8852"/>
                    <a:pt x="9263" y="14518"/>
                    <a:pt x="10088" y="17705"/>
                  </a:cubicBezTo>
                  <a:cubicBezTo>
                    <a:pt x="10914" y="20892"/>
                    <a:pt x="11602" y="21600"/>
                    <a:pt x="12221" y="21246"/>
                  </a:cubicBezTo>
                  <a:cubicBezTo>
                    <a:pt x="12840" y="20892"/>
                    <a:pt x="13390" y="19475"/>
                    <a:pt x="14904" y="15757"/>
                  </a:cubicBezTo>
                  <a:cubicBezTo>
                    <a:pt x="16417" y="12039"/>
                    <a:pt x="18894" y="6020"/>
                    <a:pt x="213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6" name="Line"/>
            <p:cNvSpPr/>
            <p:nvPr/>
          </p:nvSpPr>
          <p:spPr>
            <a:xfrm>
              <a:off x="4879996" y="226897"/>
              <a:ext cx="166553" cy="400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413" fill="norm" stroke="1" extrusionOk="0">
                  <a:moveTo>
                    <a:pt x="3935" y="6904"/>
                  </a:moveTo>
                  <a:cubicBezTo>
                    <a:pt x="3935" y="10409"/>
                    <a:pt x="3935" y="13915"/>
                    <a:pt x="3935" y="15951"/>
                  </a:cubicBezTo>
                  <a:cubicBezTo>
                    <a:pt x="3935" y="17986"/>
                    <a:pt x="3935" y="18552"/>
                    <a:pt x="3530" y="19287"/>
                  </a:cubicBezTo>
                  <a:cubicBezTo>
                    <a:pt x="3125" y="20022"/>
                    <a:pt x="2315" y="20927"/>
                    <a:pt x="1640" y="21096"/>
                  </a:cubicBezTo>
                  <a:cubicBezTo>
                    <a:pt x="965" y="21266"/>
                    <a:pt x="425" y="20700"/>
                    <a:pt x="155" y="18269"/>
                  </a:cubicBezTo>
                  <a:cubicBezTo>
                    <a:pt x="-115" y="15838"/>
                    <a:pt x="-115" y="11540"/>
                    <a:pt x="830" y="8204"/>
                  </a:cubicBezTo>
                  <a:cubicBezTo>
                    <a:pt x="1775" y="4868"/>
                    <a:pt x="3665" y="2493"/>
                    <a:pt x="5420" y="1249"/>
                  </a:cubicBezTo>
                  <a:cubicBezTo>
                    <a:pt x="7175" y="5"/>
                    <a:pt x="8795" y="-108"/>
                    <a:pt x="10010" y="62"/>
                  </a:cubicBezTo>
                  <a:cubicBezTo>
                    <a:pt x="11225" y="231"/>
                    <a:pt x="12035" y="684"/>
                    <a:pt x="12845" y="2097"/>
                  </a:cubicBezTo>
                  <a:cubicBezTo>
                    <a:pt x="13655" y="3511"/>
                    <a:pt x="14465" y="5886"/>
                    <a:pt x="14195" y="7695"/>
                  </a:cubicBezTo>
                  <a:cubicBezTo>
                    <a:pt x="13925" y="9505"/>
                    <a:pt x="12575" y="10749"/>
                    <a:pt x="11360" y="11540"/>
                  </a:cubicBezTo>
                  <a:cubicBezTo>
                    <a:pt x="10145" y="12332"/>
                    <a:pt x="9065" y="12671"/>
                    <a:pt x="9065" y="13010"/>
                  </a:cubicBezTo>
                  <a:cubicBezTo>
                    <a:pt x="9065" y="13350"/>
                    <a:pt x="10145" y="13689"/>
                    <a:pt x="12305" y="14367"/>
                  </a:cubicBezTo>
                  <a:cubicBezTo>
                    <a:pt x="14465" y="15046"/>
                    <a:pt x="17705" y="16064"/>
                    <a:pt x="19460" y="16912"/>
                  </a:cubicBezTo>
                  <a:cubicBezTo>
                    <a:pt x="21215" y="17760"/>
                    <a:pt x="21485" y="18439"/>
                    <a:pt x="21080" y="19004"/>
                  </a:cubicBezTo>
                  <a:cubicBezTo>
                    <a:pt x="20675" y="19569"/>
                    <a:pt x="19595" y="20022"/>
                    <a:pt x="17570" y="20418"/>
                  </a:cubicBezTo>
                  <a:cubicBezTo>
                    <a:pt x="15545" y="20813"/>
                    <a:pt x="12575" y="21153"/>
                    <a:pt x="10415" y="21322"/>
                  </a:cubicBezTo>
                  <a:cubicBezTo>
                    <a:pt x="8255" y="21492"/>
                    <a:pt x="6905" y="21492"/>
                    <a:pt x="6500" y="20700"/>
                  </a:cubicBezTo>
                  <a:cubicBezTo>
                    <a:pt x="6095" y="19909"/>
                    <a:pt x="6635" y="18326"/>
                    <a:pt x="7175" y="167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7" name="Line"/>
            <p:cNvSpPr/>
            <p:nvPr/>
          </p:nvSpPr>
          <p:spPr>
            <a:xfrm>
              <a:off x="5118484" y="409663"/>
              <a:ext cx="147964" cy="179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1" h="21076" fill="norm" stroke="1" extrusionOk="0">
                  <a:moveTo>
                    <a:pt x="3871" y="8616"/>
                  </a:moveTo>
                  <a:cubicBezTo>
                    <a:pt x="5371" y="8616"/>
                    <a:pt x="6871" y="8616"/>
                    <a:pt x="8221" y="7995"/>
                  </a:cubicBezTo>
                  <a:cubicBezTo>
                    <a:pt x="9571" y="7375"/>
                    <a:pt x="10771" y="6133"/>
                    <a:pt x="11371" y="4644"/>
                  </a:cubicBezTo>
                  <a:cubicBezTo>
                    <a:pt x="11971" y="3154"/>
                    <a:pt x="11971" y="1416"/>
                    <a:pt x="11221" y="547"/>
                  </a:cubicBezTo>
                  <a:cubicBezTo>
                    <a:pt x="10471" y="-322"/>
                    <a:pt x="8971" y="-322"/>
                    <a:pt x="6721" y="1788"/>
                  </a:cubicBezTo>
                  <a:cubicBezTo>
                    <a:pt x="4471" y="3899"/>
                    <a:pt x="1471" y="8119"/>
                    <a:pt x="421" y="11471"/>
                  </a:cubicBezTo>
                  <a:cubicBezTo>
                    <a:pt x="-629" y="14823"/>
                    <a:pt x="271" y="17306"/>
                    <a:pt x="3271" y="18919"/>
                  </a:cubicBezTo>
                  <a:cubicBezTo>
                    <a:pt x="6271" y="20533"/>
                    <a:pt x="11371" y="21278"/>
                    <a:pt x="14671" y="21030"/>
                  </a:cubicBezTo>
                  <a:cubicBezTo>
                    <a:pt x="17971" y="20781"/>
                    <a:pt x="19471" y="19540"/>
                    <a:pt x="20971" y="18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8" name="Line"/>
            <p:cNvSpPr/>
            <p:nvPr/>
          </p:nvSpPr>
          <p:spPr>
            <a:xfrm>
              <a:off x="5260097" y="414211"/>
              <a:ext cx="273051" cy="17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1" fill="norm" stroke="1" extrusionOk="0">
                  <a:moveTo>
                    <a:pt x="0" y="3655"/>
                  </a:moveTo>
                  <a:cubicBezTo>
                    <a:pt x="2177" y="6669"/>
                    <a:pt x="4353" y="9683"/>
                    <a:pt x="5609" y="11944"/>
                  </a:cubicBezTo>
                  <a:cubicBezTo>
                    <a:pt x="6865" y="14204"/>
                    <a:pt x="7200" y="15711"/>
                    <a:pt x="7284" y="17218"/>
                  </a:cubicBezTo>
                  <a:cubicBezTo>
                    <a:pt x="7367" y="18725"/>
                    <a:pt x="7200" y="20232"/>
                    <a:pt x="6698" y="20860"/>
                  </a:cubicBezTo>
                  <a:cubicBezTo>
                    <a:pt x="6195" y="21488"/>
                    <a:pt x="5358" y="21237"/>
                    <a:pt x="4772" y="19730"/>
                  </a:cubicBezTo>
                  <a:cubicBezTo>
                    <a:pt x="4186" y="18223"/>
                    <a:pt x="3851" y="15460"/>
                    <a:pt x="4102" y="12321"/>
                  </a:cubicBezTo>
                  <a:cubicBezTo>
                    <a:pt x="4353" y="9181"/>
                    <a:pt x="5191" y="5665"/>
                    <a:pt x="6447" y="3781"/>
                  </a:cubicBezTo>
                  <a:cubicBezTo>
                    <a:pt x="7702" y="1897"/>
                    <a:pt x="9377" y="1646"/>
                    <a:pt x="10633" y="1521"/>
                  </a:cubicBezTo>
                  <a:cubicBezTo>
                    <a:pt x="11888" y="1395"/>
                    <a:pt x="12726" y="1395"/>
                    <a:pt x="13144" y="2148"/>
                  </a:cubicBezTo>
                  <a:cubicBezTo>
                    <a:pt x="13563" y="2902"/>
                    <a:pt x="13563" y="4409"/>
                    <a:pt x="13395" y="6669"/>
                  </a:cubicBezTo>
                  <a:cubicBezTo>
                    <a:pt x="13228" y="8930"/>
                    <a:pt x="12893" y="11944"/>
                    <a:pt x="12558" y="14079"/>
                  </a:cubicBezTo>
                  <a:cubicBezTo>
                    <a:pt x="12223" y="16214"/>
                    <a:pt x="11888" y="17469"/>
                    <a:pt x="11805" y="17344"/>
                  </a:cubicBezTo>
                  <a:cubicBezTo>
                    <a:pt x="11721" y="17218"/>
                    <a:pt x="11888" y="15711"/>
                    <a:pt x="12474" y="12823"/>
                  </a:cubicBezTo>
                  <a:cubicBezTo>
                    <a:pt x="13060" y="9935"/>
                    <a:pt x="14065" y="5665"/>
                    <a:pt x="14986" y="3153"/>
                  </a:cubicBezTo>
                  <a:cubicBezTo>
                    <a:pt x="15907" y="641"/>
                    <a:pt x="16744" y="-112"/>
                    <a:pt x="17498" y="14"/>
                  </a:cubicBezTo>
                  <a:cubicBezTo>
                    <a:pt x="18251" y="139"/>
                    <a:pt x="18921" y="1144"/>
                    <a:pt x="19591" y="4032"/>
                  </a:cubicBezTo>
                  <a:cubicBezTo>
                    <a:pt x="20260" y="6921"/>
                    <a:pt x="20930" y="11693"/>
                    <a:pt x="21600" y="16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9" name="Line"/>
            <p:cNvSpPr/>
            <p:nvPr/>
          </p:nvSpPr>
          <p:spPr>
            <a:xfrm>
              <a:off x="5863850" y="249814"/>
              <a:ext cx="132848" cy="472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525" fill="norm" stroke="1" extrusionOk="0">
                  <a:moveTo>
                    <a:pt x="17132" y="4264"/>
                  </a:moveTo>
                  <a:cubicBezTo>
                    <a:pt x="17807" y="3300"/>
                    <a:pt x="18482" y="2336"/>
                    <a:pt x="18482" y="1612"/>
                  </a:cubicBezTo>
                  <a:cubicBezTo>
                    <a:pt x="18482" y="889"/>
                    <a:pt x="17807" y="407"/>
                    <a:pt x="16626" y="166"/>
                  </a:cubicBezTo>
                  <a:cubicBezTo>
                    <a:pt x="15444" y="-75"/>
                    <a:pt x="13757" y="-75"/>
                    <a:pt x="11901" y="311"/>
                  </a:cubicBezTo>
                  <a:cubicBezTo>
                    <a:pt x="10044" y="696"/>
                    <a:pt x="8019" y="1468"/>
                    <a:pt x="5657" y="3541"/>
                  </a:cubicBezTo>
                  <a:cubicBezTo>
                    <a:pt x="3294" y="5614"/>
                    <a:pt x="594" y="8989"/>
                    <a:pt x="88" y="12075"/>
                  </a:cubicBezTo>
                  <a:cubicBezTo>
                    <a:pt x="-418" y="15161"/>
                    <a:pt x="1269" y="17957"/>
                    <a:pt x="4476" y="19548"/>
                  </a:cubicBezTo>
                  <a:cubicBezTo>
                    <a:pt x="7682" y="21139"/>
                    <a:pt x="12407" y="21525"/>
                    <a:pt x="15444" y="21525"/>
                  </a:cubicBezTo>
                  <a:cubicBezTo>
                    <a:pt x="18482" y="21525"/>
                    <a:pt x="19832" y="21139"/>
                    <a:pt x="21182" y="207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0" name="Line"/>
            <p:cNvSpPr/>
            <p:nvPr/>
          </p:nvSpPr>
          <p:spPr>
            <a:xfrm>
              <a:off x="6035223" y="380974"/>
              <a:ext cx="101211" cy="45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480" fill="norm" stroke="1" extrusionOk="0">
                  <a:moveTo>
                    <a:pt x="7846" y="6565"/>
                  </a:moveTo>
                  <a:cubicBezTo>
                    <a:pt x="6523" y="9537"/>
                    <a:pt x="5201" y="12509"/>
                    <a:pt x="4540" y="14788"/>
                  </a:cubicBezTo>
                  <a:cubicBezTo>
                    <a:pt x="3878" y="17067"/>
                    <a:pt x="3878" y="18653"/>
                    <a:pt x="3438" y="19743"/>
                  </a:cubicBezTo>
                  <a:cubicBezTo>
                    <a:pt x="2997" y="20832"/>
                    <a:pt x="2115" y="21427"/>
                    <a:pt x="1454" y="21476"/>
                  </a:cubicBezTo>
                  <a:cubicBezTo>
                    <a:pt x="793" y="21526"/>
                    <a:pt x="352" y="21031"/>
                    <a:pt x="131" y="18702"/>
                  </a:cubicBezTo>
                  <a:cubicBezTo>
                    <a:pt x="-89" y="16374"/>
                    <a:pt x="-89" y="12212"/>
                    <a:pt x="572" y="9141"/>
                  </a:cubicBezTo>
                  <a:cubicBezTo>
                    <a:pt x="1233" y="6069"/>
                    <a:pt x="2556" y="4087"/>
                    <a:pt x="3658" y="2799"/>
                  </a:cubicBezTo>
                  <a:cubicBezTo>
                    <a:pt x="4760" y="1511"/>
                    <a:pt x="5642" y="917"/>
                    <a:pt x="7625" y="520"/>
                  </a:cubicBezTo>
                  <a:cubicBezTo>
                    <a:pt x="9609" y="124"/>
                    <a:pt x="12695" y="-74"/>
                    <a:pt x="14899" y="25"/>
                  </a:cubicBezTo>
                  <a:cubicBezTo>
                    <a:pt x="17103" y="124"/>
                    <a:pt x="18425" y="520"/>
                    <a:pt x="19527" y="1858"/>
                  </a:cubicBezTo>
                  <a:cubicBezTo>
                    <a:pt x="20629" y="3196"/>
                    <a:pt x="21511" y="5475"/>
                    <a:pt x="20850" y="7109"/>
                  </a:cubicBezTo>
                  <a:cubicBezTo>
                    <a:pt x="20189" y="8744"/>
                    <a:pt x="17984" y="9735"/>
                    <a:pt x="15119" y="10379"/>
                  </a:cubicBezTo>
                  <a:cubicBezTo>
                    <a:pt x="12254" y="11023"/>
                    <a:pt x="8727" y="11320"/>
                    <a:pt x="6744" y="11172"/>
                  </a:cubicBezTo>
                  <a:cubicBezTo>
                    <a:pt x="4760" y="11023"/>
                    <a:pt x="4319" y="10429"/>
                    <a:pt x="3878" y="98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1" name="Line"/>
            <p:cNvSpPr/>
            <p:nvPr/>
          </p:nvSpPr>
          <p:spPr>
            <a:xfrm>
              <a:off x="6155447" y="220647"/>
              <a:ext cx="116621" cy="41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3471" y="441"/>
                  </a:moveTo>
                  <a:cubicBezTo>
                    <a:pt x="5786" y="220"/>
                    <a:pt x="8100" y="0"/>
                    <a:pt x="10221" y="0"/>
                  </a:cubicBezTo>
                  <a:cubicBezTo>
                    <a:pt x="12343" y="0"/>
                    <a:pt x="14271" y="220"/>
                    <a:pt x="16586" y="1818"/>
                  </a:cubicBezTo>
                  <a:cubicBezTo>
                    <a:pt x="18900" y="3416"/>
                    <a:pt x="21600" y="6392"/>
                    <a:pt x="21214" y="9422"/>
                  </a:cubicBezTo>
                  <a:cubicBezTo>
                    <a:pt x="20829" y="12453"/>
                    <a:pt x="17357" y="15539"/>
                    <a:pt x="13307" y="17578"/>
                  </a:cubicBezTo>
                  <a:cubicBezTo>
                    <a:pt x="9257" y="19616"/>
                    <a:pt x="4629" y="2060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2" name="Line"/>
            <p:cNvSpPr/>
            <p:nvPr/>
          </p:nvSpPr>
          <p:spPr>
            <a:xfrm>
              <a:off x="6377697" y="552964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3" name="Line"/>
            <p:cNvSpPr/>
            <p:nvPr/>
          </p:nvSpPr>
          <p:spPr>
            <a:xfrm>
              <a:off x="7578377" y="267085"/>
              <a:ext cx="238072" cy="672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370" fill="norm" stroke="1" extrusionOk="0">
                  <a:moveTo>
                    <a:pt x="5069" y="5858"/>
                  </a:moveTo>
                  <a:cubicBezTo>
                    <a:pt x="4690" y="8415"/>
                    <a:pt x="4311" y="10972"/>
                    <a:pt x="3932" y="13395"/>
                  </a:cubicBezTo>
                  <a:cubicBezTo>
                    <a:pt x="3553" y="15817"/>
                    <a:pt x="3174" y="18105"/>
                    <a:pt x="2700" y="19484"/>
                  </a:cubicBezTo>
                  <a:cubicBezTo>
                    <a:pt x="2227" y="20864"/>
                    <a:pt x="1658" y="21335"/>
                    <a:pt x="1185" y="21368"/>
                  </a:cubicBezTo>
                  <a:cubicBezTo>
                    <a:pt x="711" y="21402"/>
                    <a:pt x="332" y="20998"/>
                    <a:pt x="142" y="19484"/>
                  </a:cubicBezTo>
                  <a:cubicBezTo>
                    <a:pt x="-47" y="17970"/>
                    <a:pt x="-47" y="15346"/>
                    <a:pt x="142" y="12856"/>
                  </a:cubicBezTo>
                  <a:cubicBezTo>
                    <a:pt x="332" y="10366"/>
                    <a:pt x="711" y="8011"/>
                    <a:pt x="1942" y="5925"/>
                  </a:cubicBezTo>
                  <a:cubicBezTo>
                    <a:pt x="3174" y="3839"/>
                    <a:pt x="5258" y="2023"/>
                    <a:pt x="8006" y="1013"/>
                  </a:cubicBezTo>
                  <a:cubicBezTo>
                    <a:pt x="10753" y="4"/>
                    <a:pt x="14164" y="-198"/>
                    <a:pt x="16721" y="172"/>
                  </a:cubicBezTo>
                  <a:cubicBezTo>
                    <a:pt x="19279" y="542"/>
                    <a:pt x="20985" y="1484"/>
                    <a:pt x="21269" y="2628"/>
                  </a:cubicBezTo>
                  <a:cubicBezTo>
                    <a:pt x="21553" y="3772"/>
                    <a:pt x="20416" y="5118"/>
                    <a:pt x="17764" y="6094"/>
                  </a:cubicBezTo>
                  <a:cubicBezTo>
                    <a:pt x="15111" y="7069"/>
                    <a:pt x="10942" y="7675"/>
                    <a:pt x="8385" y="7978"/>
                  </a:cubicBezTo>
                  <a:cubicBezTo>
                    <a:pt x="5827" y="8281"/>
                    <a:pt x="4879" y="8281"/>
                    <a:pt x="4121" y="8146"/>
                  </a:cubicBezTo>
                  <a:cubicBezTo>
                    <a:pt x="3364" y="8011"/>
                    <a:pt x="2795" y="7742"/>
                    <a:pt x="2227" y="74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4" name="Line"/>
            <p:cNvSpPr/>
            <p:nvPr/>
          </p:nvSpPr>
          <p:spPr>
            <a:xfrm>
              <a:off x="7661406" y="0"/>
              <a:ext cx="183142" cy="216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235" fill="norm" stroke="1" extrusionOk="0">
                  <a:moveTo>
                    <a:pt x="5096" y="5035"/>
                  </a:moveTo>
                  <a:cubicBezTo>
                    <a:pt x="4103" y="8566"/>
                    <a:pt x="3110" y="12097"/>
                    <a:pt x="2241" y="14485"/>
                  </a:cubicBezTo>
                  <a:cubicBezTo>
                    <a:pt x="1372" y="16873"/>
                    <a:pt x="627" y="18120"/>
                    <a:pt x="254" y="18223"/>
                  </a:cubicBezTo>
                  <a:cubicBezTo>
                    <a:pt x="-118" y="18327"/>
                    <a:pt x="-118" y="17289"/>
                    <a:pt x="503" y="15108"/>
                  </a:cubicBezTo>
                  <a:cubicBezTo>
                    <a:pt x="1123" y="12927"/>
                    <a:pt x="2365" y="9604"/>
                    <a:pt x="3730" y="6904"/>
                  </a:cubicBezTo>
                  <a:cubicBezTo>
                    <a:pt x="5096" y="4204"/>
                    <a:pt x="6585" y="2127"/>
                    <a:pt x="7951" y="985"/>
                  </a:cubicBezTo>
                  <a:cubicBezTo>
                    <a:pt x="9316" y="-157"/>
                    <a:pt x="10558" y="-365"/>
                    <a:pt x="11675" y="673"/>
                  </a:cubicBezTo>
                  <a:cubicBezTo>
                    <a:pt x="12792" y="1712"/>
                    <a:pt x="13785" y="3997"/>
                    <a:pt x="14779" y="7216"/>
                  </a:cubicBezTo>
                  <a:cubicBezTo>
                    <a:pt x="15772" y="10435"/>
                    <a:pt x="16765" y="14589"/>
                    <a:pt x="17882" y="17081"/>
                  </a:cubicBezTo>
                  <a:cubicBezTo>
                    <a:pt x="18999" y="19573"/>
                    <a:pt x="20241" y="20404"/>
                    <a:pt x="21482" y="212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5" name="Line"/>
            <p:cNvSpPr/>
            <p:nvPr/>
          </p:nvSpPr>
          <p:spPr>
            <a:xfrm>
              <a:off x="7813592" y="492549"/>
              <a:ext cx="183356" cy="244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515" fill="norm" stroke="1" extrusionOk="0">
                  <a:moveTo>
                    <a:pt x="2141" y="6991"/>
                  </a:moveTo>
                  <a:cubicBezTo>
                    <a:pt x="1893" y="11087"/>
                    <a:pt x="1645" y="15184"/>
                    <a:pt x="1273" y="17791"/>
                  </a:cubicBezTo>
                  <a:cubicBezTo>
                    <a:pt x="900" y="20398"/>
                    <a:pt x="404" y="21515"/>
                    <a:pt x="155" y="21515"/>
                  </a:cubicBezTo>
                  <a:cubicBezTo>
                    <a:pt x="-93" y="21515"/>
                    <a:pt x="-93" y="20398"/>
                    <a:pt x="528" y="16953"/>
                  </a:cubicBezTo>
                  <a:cubicBezTo>
                    <a:pt x="1148" y="13508"/>
                    <a:pt x="2390" y="7736"/>
                    <a:pt x="3383" y="4384"/>
                  </a:cubicBezTo>
                  <a:cubicBezTo>
                    <a:pt x="4376" y="1032"/>
                    <a:pt x="5121" y="101"/>
                    <a:pt x="5866" y="8"/>
                  </a:cubicBezTo>
                  <a:cubicBezTo>
                    <a:pt x="6610" y="-85"/>
                    <a:pt x="7355" y="660"/>
                    <a:pt x="7852" y="1498"/>
                  </a:cubicBezTo>
                  <a:cubicBezTo>
                    <a:pt x="8348" y="2336"/>
                    <a:pt x="8597" y="3267"/>
                    <a:pt x="9093" y="4105"/>
                  </a:cubicBezTo>
                  <a:cubicBezTo>
                    <a:pt x="9590" y="4943"/>
                    <a:pt x="10335" y="5687"/>
                    <a:pt x="11328" y="5967"/>
                  </a:cubicBezTo>
                  <a:cubicBezTo>
                    <a:pt x="12321" y="6246"/>
                    <a:pt x="13562" y="6060"/>
                    <a:pt x="14555" y="5594"/>
                  </a:cubicBezTo>
                  <a:cubicBezTo>
                    <a:pt x="15548" y="5129"/>
                    <a:pt x="16293" y="4384"/>
                    <a:pt x="17162" y="3639"/>
                  </a:cubicBezTo>
                  <a:cubicBezTo>
                    <a:pt x="18031" y="2894"/>
                    <a:pt x="19024" y="2149"/>
                    <a:pt x="19521" y="2336"/>
                  </a:cubicBezTo>
                  <a:cubicBezTo>
                    <a:pt x="20017" y="2522"/>
                    <a:pt x="20017" y="3639"/>
                    <a:pt x="20266" y="6525"/>
                  </a:cubicBezTo>
                  <a:cubicBezTo>
                    <a:pt x="20514" y="9412"/>
                    <a:pt x="21010" y="14067"/>
                    <a:pt x="21507" y="18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6" name="Line"/>
            <p:cNvSpPr/>
            <p:nvPr/>
          </p:nvSpPr>
          <p:spPr>
            <a:xfrm>
              <a:off x="8050641" y="514798"/>
              <a:ext cx="149507" cy="190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081" fill="norm" stroke="1" extrusionOk="0">
                  <a:moveTo>
                    <a:pt x="496" y="8460"/>
                  </a:moveTo>
                  <a:cubicBezTo>
                    <a:pt x="801" y="7286"/>
                    <a:pt x="1105" y="6112"/>
                    <a:pt x="1257" y="6230"/>
                  </a:cubicBezTo>
                  <a:cubicBezTo>
                    <a:pt x="1409" y="6347"/>
                    <a:pt x="1409" y="7756"/>
                    <a:pt x="1257" y="9751"/>
                  </a:cubicBezTo>
                  <a:cubicBezTo>
                    <a:pt x="1105" y="11747"/>
                    <a:pt x="801" y="14330"/>
                    <a:pt x="496" y="16560"/>
                  </a:cubicBezTo>
                  <a:cubicBezTo>
                    <a:pt x="192" y="18790"/>
                    <a:pt x="-112" y="20669"/>
                    <a:pt x="40" y="21021"/>
                  </a:cubicBezTo>
                  <a:cubicBezTo>
                    <a:pt x="192" y="21373"/>
                    <a:pt x="801" y="20199"/>
                    <a:pt x="1865" y="17147"/>
                  </a:cubicBezTo>
                  <a:cubicBezTo>
                    <a:pt x="2930" y="14095"/>
                    <a:pt x="4451" y="9164"/>
                    <a:pt x="5668" y="6230"/>
                  </a:cubicBezTo>
                  <a:cubicBezTo>
                    <a:pt x="6885" y="3295"/>
                    <a:pt x="7798" y="2356"/>
                    <a:pt x="9015" y="1769"/>
                  </a:cubicBezTo>
                  <a:cubicBezTo>
                    <a:pt x="10232" y="1182"/>
                    <a:pt x="11753" y="947"/>
                    <a:pt x="13274" y="595"/>
                  </a:cubicBezTo>
                  <a:cubicBezTo>
                    <a:pt x="14795" y="243"/>
                    <a:pt x="16316" y="-227"/>
                    <a:pt x="17077" y="125"/>
                  </a:cubicBezTo>
                  <a:cubicBezTo>
                    <a:pt x="17837" y="477"/>
                    <a:pt x="17837" y="1651"/>
                    <a:pt x="17837" y="4586"/>
                  </a:cubicBezTo>
                  <a:cubicBezTo>
                    <a:pt x="17837" y="7521"/>
                    <a:pt x="17837" y="12216"/>
                    <a:pt x="18446" y="14916"/>
                  </a:cubicBezTo>
                  <a:cubicBezTo>
                    <a:pt x="19054" y="17616"/>
                    <a:pt x="20271" y="18321"/>
                    <a:pt x="21488" y="190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7" name="Line"/>
            <p:cNvSpPr/>
            <p:nvPr/>
          </p:nvSpPr>
          <p:spPr>
            <a:xfrm>
              <a:off x="8277295" y="476894"/>
              <a:ext cx="151453" cy="245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04" fill="norm" stroke="1" extrusionOk="0">
                  <a:moveTo>
                    <a:pt x="21466" y="2204"/>
                  </a:moveTo>
                  <a:cubicBezTo>
                    <a:pt x="20566" y="1281"/>
                    <a:pt x="19666" y="358"/>
                    <a:pt x="18466" y="81"/>
                  </a:cubicBezTo>
                  <a:cubicBezTo>
                    <a:pt x="17266" y="-196"/>
                    <a:pt x="15766" y="173"/>
                    <a:pt x="13066" y="2204"/>
                  </a:cubicBezTo>
                  <a:cubicBezTo>
                    <a:pt x="10366" y="4235"/>
                    <a:pt x="6466" y="7927"/>
                    <a:pt x="3916" y="11158"/>
                  </a:cubicBezTo>
                  <a:cubicBezTo>
                    <a:pt x="1366" y="14389"/>
                    <a:pt x="166" y="17158"/>
                    <a:pt x="16" y="18912"/>
                  </a:cubicBezTo>
                  <a:cubicBezTo>
                    <a:pt x="-134" y="20666"/>
                    <a:pt x="766" y="21404"/>
                    <a:pt x="3616" y="21404"/>
                  </a:cubicBezTo>
                  <a:cubicBezTo>
                    <a:pt x="6466" y="21404"/>
                    <a:pt x="11266" y="20666"/>
                    <a:pt x="13966" y="19835"/>
                  </a:cubicBezTo>
                  <a:cubicBezTo>
                    <a:pt x="16666" y="19004"/>
                    <a:pt x="17266" y="18081"/>
                    <a:pt x="17866" y="17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8" name="Line"/>
            <p:cNvSpPr/>
            <p:nvPr/>
          </p:nvSpPr>
          <p:spPr>
            <a:xfrm>
              <a:off x="8298091" y="635514"/>
              <a:ext cx="124307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fill="norm" stroke="1" extrusionOk="0">
                  <a:moveTo>
                    <a:pt x="7102" y="21600"/>
                  </a:moveTo>
                  <a:cubicBezTo>
                    <a:pt x="3862" y="14400"/>
                    <a:pt x="622" y="7200"/>
                    <a:pt x="82" y="3600"/>
                  </a:cubicBezTo>
                  <a:cubicBezTo>
                    <a:pt x="-458" y="0"/>
                    <a:pt x="1702" y="0"/>
                    <a:pt x="5662" y="0"/>
                  </a:cubicBezTo>
                  <a:cubicBezTo>
                    <a:pt x="9622" y="0"/>
                    <a:pt x="15382" y="0"/>
                    <a:pt x="2114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9" name="Line"/>
            <p:cNvSpPr/>
            <p:nvPr/>
          </p:nvSpPr>
          <p:spPr>
            <a:xfrm>
              <a:off x="8096552" y="527564"/>
              <a:ext cx="84546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600" fill="norm" stroke="1" extrusionOk="0">
                  <a:moveTo>
                    <a:pt x="497" y="21600"/>
                  </a:moveTo>
                  <a:cubicBezTo>
                    <a:pt x="-30" y="18327"/>
                    <a:pt x="-557" y="15055"/>
                    <a:pt x="1287" y="14400"/>
                  </a:cubicBezTo>
                  <a:cubicBezTo>
                    <a:pt x="3131" y="13745"/>
                    <a:pt x="7345" y="15709"/>
                    <a:pt x="10243" y="15382"/>
                  </a:cubicBezTo>
                  <a:cubicBezTo>
                    <a:pt x="13141" y="15055"/>
                    <a:pt x="14721" y="12436"/>
                    <a:pt x="16302" y="9491"/>
                  </a:cubicBezTo>
                  <a:cubicBezTo>
                    <a:pt x="17882" y="6545"/>
                    <a:pt x="19463" y="3273"/>
                    <a:pt x="210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0" name="Line"/>
            <p:cNvSpPr/>
            <p:nvPr/>
          </p:nvSpPr>
          <p:spPr>
            <a:xfrm>
              <a:off x="8777997" y="400514"/>
              <a:ext cx="17780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3857" y="11670"/>
                    <a:pt x="7714" y="3363"/>
                    <a:pt x="11314" y="870"/>
                  </a:cubicBezTo>
                  <a:cubicBezTo>
                    <a:pt x="14914" y="-1622"/>
                    <a:pt x="18257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1" name="Line"/>
            <p:cNvSpPr/>
            <p:nvPr/>
          </p:nvSpPr>
          <p:spPr>
            <a:xfrm>
              <a:off x="8860547" y="476764"/>
              <a:ext cx="1270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2" name="Line"/>
            <p:cNvSpPr/>
            <p:nvPr/>
          </p:nvSpPr>
          <p:spPr>
            <a:xfrm>
              <a:off x="9311397" y="106762"/>
              <a:ext cx="189278" cy="33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176" fill="norm" stroke="1" extrusionOk="0">
                  <a:moveTo>
                    <a:pt x="0" y="4479"/>
                  </a:moveTo>
                  <a:cubicBezTo>
                    <a:pt x="0" y="3551"/>
                    <a:pt x="0" y="2624"/>
                    <a:pt x="2230" y="1630"/>
                  </a:cubicBezTo>
                  <a:cubicBezTo>
                    <a:pt x="4461" y="636"/>
                    <a:pt x="8922" y="-424"/>
                    <a:pt x="12796" y="172"/>
                  </a:cubicBezTo>
                  <a:cubicBezTo>
                    <a:pt x="16670" y="769"/>
                    <a:pt x="19957" y="3021"/>
                    <a:pt x="20778" y="5407"/>
                  </a:cubicBezTo>
                  <a:cubicBezTo>
                    <a:pt x="21600" y="7792"/>
                    <a:pt x="19957" y="10310"/>
                    <a:pt x="17961" y="12629"/>
                  </a:cubicBezTo>
                  <a:cubicBezTo>
                    <a:pt x="15965" y="14948"/>
                    <a:pt x="13617" y="17068"/>
                    <a:pt x="12091" y="18459"/>
                  </a:cubicBezTo>
                  <a:cubicBezTo>
                    <a:pt x="10565" y="19851"/>
                    <a:pt x="9861" y="20513"/>
                    <a:pt x="9157" y="21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3" name="Line"/>
            <p:cNvSpPr/>
            <p:nvPr/>
          </p:nvSpPr>
          <p:spPr>
            <a:xfrm>
              <a:off x="9300020" y="660914"/>
              <a:ext cx="77338" cy="96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8" h="21038" fill="norm" stroke="1" extrusionOk="0">
                  <a:moveTo>
                    <a:pt x="8171" y="9651"/>
                  </a:moveTo>
                  <a:cubicBezTo>
                    <a:pt x="5329" y="10570"/>
                    <a:pt x="2487" y="11489"/>
                    <a:pt x="1066" y="13328"/>
                  </a:cubicBezTo>
                  <a:cubicBezTo>
                    <a:pt x="-355" y="15166"/>
                    <a:pt x="-355" y="17923"/>
                    <a:pt x="1066" y="19532"/>
                  </a:cubicBezTo>
                  <a:cubicBezTo>
                    <a:pt x="2487" y="21140"/>
                    <a:pt x="5329" y="21600"/>
                    <a:pt x="8740" y="20221"/>
                  </a:cubicBezTo>
                  <a:cubicBezTo>
                    <a:pt x="12150" y="18843"/>
                    <a:pt x="16129" y="15626"/>
                    <a:pt x="18403" y="12868"/>
                  </a:cubicBezTo>
                  <a:cubicBezTo>
                    <a:pt x="20677" y="10111"/>
                    <a:pt x="21245" y="7813"/>
                    <a:pt x="20392" y="5974"/>
                  </a:cubicBezTo>
                  <a:cubicBezTo>
                    <a:pt x="19540" y="4136"/>
                    <a:pt x="17266" y="2757"/>
                    <a:pt x="14708" y="1838"/>
                  </a:cubicBezTo>
                  <a:cubicBezTo>
                    <a:pt x="12150" y="919"/>
                    <a:pt x="9308" y="460"/>
                    <a:pt x="64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4" name="Line"/>
            <p:cNvSpPr/>
            <p:nvPr/>
          </p:nvSpPr>
          <p:spPr>
            <a:xfrm>
              <a:off x="865635" y="1796117"/>
              <a:ext cx="166494" cy="433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357" fill="norm" stroke="1" extrusionOk="0">
                  <a:moveTo>
                    <a:pt x="20284" y="1637"/>
                  </a:moveTo>
                  <a:cubicBezTo>
                    <a:pt x="19474" y="1011"/>
                    <a:pt x="18664" y="385"/>
                    <a:pt x="15964" y="124"/>
                  </a:cubicBezTo>
                  <a:cubicBezTo>
                    <a:pt x="13264" y="-137"/>
                    <a:pt x="8674" y="-33"/>
                    <a:pt x="5434" y="906"/>
                  </a:cubicBezTo>
                  <a:cubicBezTo>
                    <a:pt x="2194" y="1846"/>
                    <a:pt x="304" y="3620"/>
                    <a:pt x="34" y="5289"/>
                  </a:cubicBezTo>
                  <a:cubicBezTo>
                    <a:pt x="-236" y="6959"/>
                    <a:pt x="1114" y="8524"/>
                    <a:pt x="4489" y="10089"/>
                  </a:cubicBezTo>
                  <a:cubicBezTo>
                    <a:pt x="7864" y="11654"/>
                    <a:pt x="13264" y="13220"/>
                    <a:pt x="16639" y="14628"/>
                  </a:cubicBezTo>
                  <a:cubicBezTo>
                    <a:pt x="20014" y="16037"/>
                    <a:pt x="21364" y="17289"/>
                    <a:pt x="21229" y="18333"/>
                  </a:cubicBezTo>
                  <a:cubicBezTo>
                    <a:pt x="21094" y="19376"/>
                    <a:pt x="19474" y="20211"/>
                    <a:pt x="17989" y="20733"/>
                  </a:cubicBezTo>
                  <a:cubicBezTo>
                    <a:pt x="16504" y="21254"/>
                    <a:pt x="15154" y="21463"/>
                    <a:pt x="13129" y="21306"/>
                  </a:cubicBezTo>
                  <a:cubicBezTo>
                    <a:pt x="11104" y="21150"/>
                    <a:pt x="8404" y="20628"/>
                    <a:pt x="7324" y="19950"/>
                  </a:cubicBezTo>
                  <a:cubicBezTo>
                    <a:pt x="6244" y="19272"/>
                    <a:pt x="6784" y="18437"/>
                    <a:pt x="7324" y="176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5" name="Line"/>
            <p:cNvSpPr/>
            <p:nvPr/>
          </p:nvSpPr>
          <p:spPr>
            <a:xfrm>
              <a:off x="1165259" y="1829314"/>
              <a:ext cx="87989" cy="363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471" fill="norm" stroke="1" extrusionOk="0">
                  <a:moveTo>
                    <a:pt x="5949" y="0"/>
                  </a:moveTo>
                  <a:cubicBezTo>
                    <a:pt x="3892" y="3496"/>
                    <a:pt x="1835" y="6992"/>
                    <a:pt x="807" y="10301"/>
                  </a:cubicBezTo>
                  <a:cubicBezTo>
                    <a:pt x="-222" y="13609"/>
                    <a:pt x="-222" y="16731"/>
                    <a:pt x="549" y="18603"/>
                  </a:cubicBezTo>
                  <a:cubicBezTo>
                    <a:pt x="1321" y="20476"/>
                    <a:pt x="2864" y="21101"/>
                    <a:pt x="4921" y="21350"/>
                  </a:cubicBezTo>
                  <a:cubicBezTo>
                    <a:pt x="6978" y="21600"/>
                    <a:pt x="9549" y="21475"/>
                    <a:pt x="12378" y="20851"/>
                  </a:cubicBezTo>
                  <a:cubicBezTo>
                    <a:pt x="15207" y="20227"/>
                    <a:pt x="18292" y="19103"/>
                    <a:pt x="21378" y="179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6" name="Line"/>
            <p:cNvSpPr/>
            <p:nvPr/>
          </p:nvSpPr>
          <p:spPr>
            <a:xfrm>
              <a:off x="1130278" y="2019814"/>
              <a:ext cx="161070" cy="41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190" fill="norm" stroke="1" extrusionOk="0">
                  <a:moveTo>
                    <a:pt x="3673" y="16200"/>
                  </a:moveTo>
                  <a:cubicBezTo>
                    <a:pt x="1710" y="18360"/>
                    <a:pt x="-254" y="20520"/>
                    <a:pt x="27" y="21060"/>
                  </a:cubicBezTo>
                  <a:cubicBezTo>
                    <a:pt x="307" y="21600"/>
                    <a:pt x="2832" y="20520"/>
                    <a:pt x="6759" y="16740"/>
                  </a:cubicBezTo>
                  <a:cubicBezTo>
                    <a:pt x="10686" y="12960"/>
                    <a:pt x="16016" y="6480"/>
                    <a:pt x="2134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7" name="Line"/>
            <p:cNvSpPr/>
            <p:nvPr/>
          </p:nvSpPr>
          <p:spPr>
            <a:xfrm>
              <a:off x="1308571" y="1981086"/>
              <a:ext cx="135177" cy="153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103" fill="norm" stroke="1" extrusionOk="0">
                  <a:moveTo>
                    <a:pt x="6268" y="6217"/>
                  </a:moveTo>
                  <a:cubicBezTo>
                    <a:pt x="4607" y="6800"/>
                    <a:pt x="2945" y="7384"/>
                    <a:pt x="3942" y="6217"/>
                  </a:cubicBezTo>
                  <a:cubicBezTo>
                    <a:pt x="4939" y="5049"/>
                    <a:pt x="8594" y="2130"/>
                    <a:pt x="9591" y="817"/>
                  </a:cubicBezTo>
                  <a:cubicBezTo>
                    <a:pt x="10588" y="-497"/>
                    <a:pt x="8927" y="-205"/>
                    <a:pt x="6933" y="1546"/>
                  </a:cubicBezTo>
                  <a:cubicBezTo>
                    <a:pt x="4939" y="3298"/>
                    <a:pt x="2613" y="6508"/>
                    <a:pt x="1284" y="9719"/>
                  </a:cubicBezTo>
                  <a:cubicBezTo>
                    <a:pt x="-46" y="12930"/>
                    <a:pt x="-378" y="16141"/>
                    <a:pt x="453" y="18184"/>
                  </a:cubicBezTo>
                  <a:cubicBezTo>
                    <a:pt x="1284" y="20227"/>
                    <a:pt x="3277" y="21103"/>
                    <a:pt x="6933" y="21103"/>
                  </a:cubicBezTo>
                  <a:cubicBezTo>
                    <a:pt x="10588" y="21103"/>
                    <a:pt x="15905" y="20227"/>
                    <a:pt x="21222" y="19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8" name="Line"/>
            <p:cNvSpPr/>
            <p:nvPr/>
          </p:nvSpPr>
          <p:spPr>
            <a:xfrm>
              <a:off x="1491812" y="1916097"/>
              <a:ext cx="107801" cy="478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6" h="21600" fill="norm" stroke="1" extrusionOk="0">
                  <a:moveTo>
                    <a:pt x="4195" y="4970"/>
                  </a:moveTo>
                  <a:cubicBezTo>
                    <a:pt x="2565" y="7264"/>
                    <a:pt x="935" y="9558"/>
                    <a:pt x="323" y="12138"/>
                  </a:cubicBezTo>
                  <a:cubicBezTo>
                    <a:pt x="-288" y="14719"/>
                    <a:pt x="120" y="17586"/>
                    <a:pt x="323" y="19306"/>
                  </a:cubicBezTo>
                  <a:cubicBezTo>
                    <a:pt x="527" y="21027"/>
                    <a:pt x="527" y="21600"/>
                    <a:pt x="527" y="21600"/>
                  </a:cubicBezTo>
                  <a:cubicBezTo>
                    <a:pt x="527" y="21600"/>
                    <a:pt x="527" y="21027"/>
                    <a:pt x="527" y="18685"/>
                  </a:cubicBezTo>
                  <a:cubicBezTo>
                    <a:pt x="527" y="16343"/>
                    <a:pt x="527" y="12234"/>
                    <a:pt x="935" y="9127"/>
                  </a:cubicBezTo>
                  <a:cubicBezTo>
                    <a:pt x="1342" y="6021"/>
                    <a:pt x="2157" y="3919"/>
                    <a:pt x="3176" y="2628"/>
                  </a:cubicBezTo>
                  <a:cubicBezTo>
                    <a:pt x="4195" y="1338"/>
                    <a:pt x="5418" y="860"/>
                    <a:pt x="7048" y="526"/>
                  </a:cubicBezTo>
                  <a:cubicBezTo>
                    <a:pt x="8678" y="191"/>
                    <a:pt x="10716" y="0"/>
                    <a:pt x="12754" y="0"/>
                  </a:cubicBezTo>
                  <a:cubicBezTo>
                    <a:pt x="14791" y="0"/>
                    <a:pt x="16829" y="191"/>
                    <a:pt x="18459" y="1004"/>
                  </a:cubicBezTo>
                  <a:cubicBezTo>
                    <a:pt x="20089" y="1816"/>
                    <a:pt x="21312" y="3250"/>
                    <a:pt x="20497" y="4540"/>
                  </a:cubicBezTo>
                  <a:cubicBezTo>
                    <a:pt x="19682" y="5830"/>
                    <a:pt x="16829" y="6977"/>
                    <a:pt x="14384" y="7694"/>
                  </a:cubicBezTo>
                  <a:cubicBezTo>
                    <a:pt x="11938" y="8411"/>
                    <a:pt x="9901" y="8697"/>
                    <a:pt x="7659" y="8888"/>
                  </a:cubicBezTo>
                  <a:cubicBezTo>
                    <a:pt x="5418" y="9080"/>
                    <a:pt x="2972" y="9175"/>
                    <a:pt x="1954" y="8936"/>
                  </a:cubicBezTo>
                  <a:cubicBezTo>
                    <a:pt x="935" y="8697"/>
                    <a:pt x="1342" y="8124"/>
                    <a:pt x="1750" y="7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9" name="Line"/>
            <p:cNvSpPr/>
            <p:nvPr/>
          </p:nvSpPr>
          <p:spPr>
            <a:xfrm>
              <a:off x="1828747" y="1842690"/>
              <a:ext cx="219974" cy="250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9" h="21280" fill="norm" stroke="1" extrusionOk="0">
                  <a:moveTo>
                    <a:pt x="13547" y="2643"/>
                  </a:moveTo>
                  <a:cubicBezTo>
                    <a:pt x="12740" y="1563"/>
                    <a:pt x="11932" y="483"/>
                    <a:pt x="10923" y="123"/>
                  </a:cubicBezTo>
                  <a:cubicBezTo>
                    <a:pt x="9913" y="-237"/>
                    <a:pt x="8702" y="123"/>
                    <a:pt x="6885" y="2193"/>
                  </a:cubicBezTo>
                  <a:cubicBezTo>
                    <a:pt x="5069" y="4263"/>
                    <a:pt x="2646" y="8043"/>
                    <a:pt x="1334" y="11193"/>
                  </a:cubicBezTo>
                  <a:cubicBezTo>
                    <a:pt x="22" y="14343"/>
                    <a:pt x="-180" y="16863"/>
                    <a:pt x="123" y="18573"/>
                  </a:cubicBezTo>
                  <a:cubicBezTo>
                    <a:pt x="426" y="20283"/>
                    <a:pt x="1233" y="21183"/>
                    <a:pt x="3151" y="21273"/>
                  </a:cubicBezTo>
                  <a:cubicBezTo>
                    <a:pt x="5069" y="21363"/>
                    <a:pt x="8097" y="20643"/>
                    <a:pt x="11327" y="18663"/>
                  </a:cubicBezTo>
                  <a:cubicBezTo>
                    <a:pt x="14556" y="16683"/>
                    <a:pt x="17988" y="13443"/>
                    <a:pt x="19704" y="11103"/>
                  </a:cubicBezTo>
                  <a:cubicBezTo>
                    <a:pt x="21420" y="8763"/>
                    <a:pt x="21420" y="7323"/>
                    <a:pt x="19603" y="6153"/>
                  </a:cubicBezTo>
                  <a:cubicBezTo>
                    <a:pt x="17786" y="4983"/>
                    <a:pt x="14153" y="4083"/>
                    <a:pt x="11629" y="4173"/>
                  </a:cubicBezTo>
                  <a:cubicBezTo>
                    <a:pt x="9106" y="4263"/>
                    <a:pt x="7693" y="5343"/>
                    <a:pt x="6280" y="6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0" name="Line"/>
            <p:cNvSpPr/>
            <p:nvPr/>
          </p:nvSpPr>
          <p:spPr>
            <a:xfrm>
              <a:off x="865897" y="2217576"/>
              <a:ext cx="1055829" cy="107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418" fill="norm" stroke="1" extrusionOk="0">
                  <a:moveTo>
                    <a:pt x="0" y="21418"/>
                  </a:moveTo>
                  <a:cubicBezTo>
                    <a:pt x="1901" y="20147"/>
                    <a:pt x="3802" y="18877"/>
                    <a:pt x="5573" y="16971"/>
                  </a:cubicBezTo>
                  <a:cubicBezTo>
                    <a:pt x="7344" y="15065"/>
                    <a:pt x="8986" y="12524"/>
                    <a:pt x="10692" y="10194"/>
                  </a:cubicBezTo>
                  <a:cubicBezTo>
                    <a:pt x="12398" y="7865"/>
                    <a:pt x="14170" y="5747"/>
                    <a:pt x="15876" y="4053"/>
                  </a:cubicBezTo>
                  <a:cubicBezTo>
                    <a:pt x="17582" y="2359"/>
                    <a:pt x="19224" y="1089"/>
                    <a:pt x="20196" y="453"/>
                  </a:cubicBezTo>
                  <a:cubicBezTo>
                    <a:pt x="21168" y="-182"/>
                    <a:pt x="21470" y="-182"/>
                    <a:pt x="21535" y="665"/>
                  </a:cubicBezTo>
                  <a:cubicBezTo>
                    <a:pt x="21600" y="1512"/>
                    <a:pt x="21427" y="3206"/>
                    <a:pt x="21168" y="4477"/>
                  </a:cubicBezTo>
                  <a:cubicBezTo>
                    <a:pt x="20909" y="5747"/>
                    <a:pt x="20563" y="6594"/>
                    <a:pt x="20218" y="7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1" name="Line"/>
            <p:cNvSpPr/>
            <p:nvPr/>
          </p:nvSpPr>
          <p:spPr>
            <a:xfrm>
              <a:off x="1341017" y="2229364"/>
              <a:ext cx="623431" cy="138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461" fill="norm" stroke="1" extrusionOk="0">
                  <a:moveTo>
                    <a:pt x="4213" y="16691"/>
                  </a:moveTo>
                  <a:cubicBezTo>
                    <a:pt x="3041" y="17673"/>
                    <a:pt x="1870" y="18655"/>
                    <a:pt x="1101" y="19473"/>
                  </a:cubicBezTo>
                  <a:cubicBezTo>
                    <a:pt x="332" y="20291"/>
                    <a:pt x="-34" y="20945"/>
                    <a:pt x="3" y="21273"/>
                  </a:cubicBezTo>
                  <a:cubicBezTo>
                    <a:pt x="39" y="21600"/>
                    <a:pt x="479" y="21600"/>
                    <a:pt x="1943" y="20455"/>
                  </a:cubicBezTo>
                  <a:cubicBezTo>
                    <a:pt x="3407" y="19309"/>
                    <a:pt x="5897" y="17018"/>
                    <a:pt x="8569" y="14400"/>
                  </a:cubicBezTo>
                  <a:cubicBezTo>
                    <a:pt x="11242" y="11782"/>
                    <a:pt x="14098" y="8836"/>
                    <a:pt x="16294" y="6382"/>
                  </a:cubicBezTo>
                  <a:cubicBezTo>
                    <a:pt x="18491" y="3927"/>
                    <a:pt x="20028" y="1964"/>
                    <a:pt x="215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2" name="Line"/>
            <p:cNvSpPr/>
            <p:nvPr/>
          </p:nvSpPr>
          <p:spPr>
            <a:xfrm>
              <a:off x="2275597" y="1943614"/>
              <a:ext cx="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3" name="Line"/>
            <p:cNvSpPr/>
            <p:nvPr/>
          </p:nvSpPr>
          <p:spPr>
            <a:xfrm>
              <a:off x="2275597" y="2064264"/>
              <a:ext cx="381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6457"/>
                    <a:pt x="2400" y="11314"/>
                    <a:pt x="6000" y="7714"/>
                  </a:cubicBezTo>
                  <a:cubicBezTo>
                    <a:pt x="9600" y="4114"/>
                    <a:pt x="1560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4" name="Line"/>
            <p:cNvSpPr/>
            <p:nvPr/>
          </p:nvSpPr>
          <p:spPr>
            <a:xfrm>
              <a:off x="3145547" y="1734064"/>
              <a:ext cx="30957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600" fill="norm" stroke="1" extrusionOk="0">
                  <a:moveTo>
                    <a:pt x="0" y="0"/>
                  </a:moveTo>
                  <a:cubicBezTo>
                    <a:pt x="7200" y="4582"/>
                    <a:pt x="14400" y="9164"/>
                    <a:pt x="18000" y="12436"/>
                  </a:cubicBezTo>
                  <a:cubicBezTo>
                    <a:pt x="21600" y="15709"/>
                    <a:pt x="21600" y="17673"/>
                    <a:pt x="20160" y="19145"/>
                  </a:cubicBezTo>
                  <a:cubicBezTo>
                    <a:pt x="18720" y="20618"/>
                    <a:pt x="15840" y="21600"/>
                    <a:pt x="15120" y="21600"/>
                  </a:cubicBezTo>
                  <a:cubicBezTo>
                    <a:pt x="14400" y="21600"/>
                    <a:pt x="15840" y="20618"/>
                    <a:pt x="17280" y="19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5" name="Line"/>
            <p:cNvSpPr/>
            <p:nvPr/>
          </p:nvSpPr>
          <p:spPr>
            <a:xfrm>
              <a:off x="3137981" y="1810264"/>
              <a:ext cx="140917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21463" y="0"/>
                  </a:moveTo>
                  <a:cubicBezTo>
                    <a:pt x="17272" y="2661"/>
                    <a:pt x="13081" y="5322"/>
                    <a:pt x="9696" y="7435"/>
                  </a:cubicBezTo>
                  <a:cubicBezTo>
                    <a:pt x="6311" y="9548"/>
                    <a:pt x="3732" y="11113"/>
                    <a:pt x="2120" y="12287"/>
                  </a:cubicBezTo>
                  <a:cubicBezTo>
                    <a:pt x="508" y="13461"/>
                    <a:pt x="-137" y="14243"/>
                    <a:pt x="24" y="14948"/>
                  </a:cubicBezTo>
                  <a:cubicBezTo>
                    <a:pt x="185" y="15652"/>
                    <a:pt x="1153" y="16278"/>
                    <a:pt x="4860" y="17374"/>
                  </a:cubicBezTo>
                  <a:cubicBezTo>
                    <a:pt x="8567" y="18470"/>
                    <a:pt x="15015" y="20035"/>
                    <a:pt x="214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6" name="Line"/>
            <p:cNvSpPr/>
            <p:nvPr/>
          </p:nvSpPr>
          <p:spPr>
            <a:xfrm>
              <a:off x="3424947" y="1892814"/>
              <a:ext cx="1270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7" name="Line"/>
            <p:cNvSpPr/>
            <p:nvPr/>
          </p:nvSpPr>
          <p:spPr>
            <a:xfrm>
              <a:off x="3412247" y="2032514"/>
              <a:ext cx="1968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16200"/>
                  </a:moveTo>
                  <a:cubicBezTo>
                    <a:pt x="2323" y="18900"/>
                    <a:pt x="4645" y="21600"/>
                    <a:pt x="8245" y="18900"/>
                  </a:cubicBezTo>
                  <a:cubicBezTo>
                    <a:pt x="11845" y="16200"/>
                    <a:pt x="16723" y="81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8" name="Line"/>
            <p:cNvSpPr/>
            <p:nvPr/>
          </p:nvSpPr>
          <p:spPr>
            <a:xfrm>
              <a:off x="3913897" y="1791214"/>
              <a:ext cx="317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5538"/>
                    <a:pt x="2880" y="11077"/>
                    <a:pt x="6480" y="14677"/>
                  </a:cubicBezTo>
                  <a:cubicBezTo>
                    <a:pt x="10080" y="18277"/>
                    <a:pt x="15840" y="199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9" name="Line"/>
            <p:cNvSpPr/>
            <p:nvPr/>
          </p:nvSpPr>
          <p:spPr>
            <a:xfrm>
              <a:off x="729313" y="3153199"/>
              <a:ext cx="134762" cy="303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5" h="21348" fill="norm" stroke="1" extrusionOk="0">
                  <a:moveTo>
                    <a:pt x="19836" y="1124"/>
                  </a:moveTo>
                  <a:cubicBezTo>
                    <a:pt x="16612" y="528"/>
                    <a:pt x="13388" y="-68"/>
                    <a:pt x="10164" y="6"/>
                  </a:cubicBezTo>
                  <a:cubicBezTo>
                    <a:pt x="6940" y="81"/>
                    <a:pt x="3716" y="826"/>
                    <a:pt x="1782" y="2092"/>
                  </a:cubicBezTo>
                  <a:cubicBezTo>
                    <a:pt x="-152" y="3358"/>
                    <a:pt x="-797" y="5146"/>
                    <a:pt x="1299" y="6933"/>
                  </a:cubicBezTo>
                  <a:cubicBezTo>
                    <a:pt x="3394" y="8721"/>
                    <a:pt x="8230" y="10509"/>
                    <a:pt x="11937" y="12147"/>
                  </a:cubicBezTo>
                  <a:cubicBezTo>
                    <a:pt x="15645" y="13786"/>
                    <a:pt x="18224" y="15275"/>
                    <a:pt x="19513" y="16467"/>
                  </a:cubicBezTo>
                  <a:cubicBezTo>
                    <a:pt x="20803" y="17659"/>
                    <a:pt x="20803" y="18553"/>
                    <a:pt x="19836" y="19298"/>
                  </a:cubicBezTo>
                  <a:cubicBezTo>
                    <a:pt x="18869" y="20042"/>
                    <a:pt x="16934" y="20638"/>
                    <a:pt x="15161" y="21011"/>
                  </a:cubicBezTo>
                  <a:cubicBezTo>
                    <a:pt x="13388" y="21383"/>
                    <a:pt x="11776" y="21532"/>
                    <a:pt x="9681" y="21011"/>
                  </a:cubicBezTo>
                  <a:cubicBezTo>
                    <a:pt x="7585" y="20489"/>
                    <a:pt x="5006" y="19298"/>
                    <a:pt x="4361" y="17957"/>
                  </a:cubicBezTo>
                  <a:cubicBezTo>
                    <a:pt x="3716" y="16616"/>
                    <a:pt x="5006" y="15126"/>
                    <a:pt x="6296" y="136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0" name="Line"/>
            <p:cNvSpPr/>
            <p:nvPr/>
          </p:nvSpPr>
          <p:spPr>
            <a:xfrm>
              <a:off x="1018562" y="2978664"/>
              <a:ext cx="75936" cy="434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511" fill="norm" stroke="1" extrusionOk="0">
                  <a:moveTo>
                    <a:pt x="17925" y="0"/>
                  </a:moveTo>
                  <a:cubicBezTo>
                    <a:pt x="14925" y="210"/>
                    <a:pt x="11925" y="419"/>
                    <a:pt x="9225" y="1520"/>
                  </a:cubicBezTo>
                  <a:cubicBezTo>
                    <a:pt x="6525" y="2621"/>
                    <a:pt x="4125" y="4614"/>
                    <a:pt x="2625" y="7602"/>
                  </a:cubicBezTo>
                  <a:cubicBezTo>
                    <a:pt x="1125" y="10590"/>
                    <a:pt x="525" y="14575"/>
                    <a:pt x="225" y="16829"/>
                  </a:cubicBezTo>
                  <a:cubicBezTo>
                    <a:pt x="-75" y="19083"/>
                    <a:pt x="-75" y="19608"/>
                    <a:pt x="225" y="20184"/>
                  </a:cubicBezTo>
                  <a:cubicBezTo>
                    <a:pt x="525" y="20761"/>
                    <a:pt x="1125" y="21390"/>
                    <a:pt x="4725" y="21495"/>
                  </a:cubicBezTo>
                  <a:cubicBezTo>
                    <a:pt x="8325" y="21600"/>
                    <a:pt x="14925" y="21181"/>
                    <a:pt x="21525" y="20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1" name="Line"/>
            <p:cNvSpPr/>
            <p:nvPr/>
          </p:nvSpPr>
          <p:spPr>
            <a:xfrm>
              <a:off x="999247" y="3245364"/>
              <a:ext cx="1714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2" name="Line"/>
            <p:cNvSpPr/>
            <p:nvPr/>
          </p:nvSpPr>
          <p:spPr>
            <a:xfrm>
              <a:off x="1163798" y="3213652"/>
              <a:ext cx="114850" cy="146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9" h="21067" fill="norm" stroke="1" extrusionOk="0">
                  <a:moveTo>
                    <a:pt x="3572" y="3645"/>
                  </a:moveTo>
                  <a:cubicBezTo>
                    <a:pt x="5500" y="3645"/>
                    <a:pt x="7429" y="3645"/>
                    <a:pt x="8972" y="2884"/>
                  </a:cubicBezTo>
                  <a:cubicBezTo>
                    <a:pt x="10515" y="2124"/>
                    <a:pt x="11672" y="603"/>
                    <a:pt x="11286" y="146"/>
                  </a:cubicBezTo>
                  <a:cubicBezTo>
                    <a:pt x="10900" y="-310"/>
                    <a:pt x="8972" y="298"/>
                    <a:pt x="6850" y="1972"/>
                  </a:cubicBezTo>
                  <a:cubicBezTo>
                    <a:pt x="4729" y="3645"/>
                    <a:pt x="2415" y="6383"/>
                    <a:pt x="1065" y="9273"/>
                  </a:cubicBezTo>
                  <a:cubicBezTo>
                    <a:pt x="-285" y="12163"/>
                    <a:pt x="-671" y="15205"/>
                    <a:pt x="1836" y="17335"/>
                  </a:cubicBezTo>
                  <a:cubicBezTo>
                    <a:pt x="4343" y="19465"/>
                    <a:pt x="9743" y="20682"/>
                    <a:pt x="13408" y="20986"/>
                  </a:cubicBezTo>
                  <a:cubicBezTo>
                    <a:pt x="17072" y="21290"/>
                    <a:pt x="19000" y="20682"/>
                    <a:pt x="20929" y="20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3" name="Line"/>
            <p:cNvSpPr/>
            <p:nvPr/>
          </p:nvSpPr>
          <p:spPr>
            <a:xfrm>
              <a:off x="1329447" y="3167120"/>
              <a:ext cx="131827" cy="428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41" fill="norm" stroke="1" extrusionOk="0">
                  <a:moveTo>
                    <a:pt x="8229" y="4549"/>
                  </a:moveTo>
                  <a:cubicBezTo>
                    <a:pt x="5486" y="7937"/>
                    <a:pt x="2743" y="11325"/>
                    <a:pt x="1371" y="13972"/>
                  </a:cubicBezTo>
                  <a:cubicBezTo>
                    <a:pt x="0" y="16619"/>
                    <a:pt x="0" y="18525"/>
                    <a:pt x="0" y="19743"/>
                  </a:cubicBezTo>
                  <a:cubicBezTo>
                    <a:pt x="0" y="20961"/>
                    <a:pt x="0" y="21490"/>
                    <a:pt x="171" y="21437"/>
                  </a:cubicBezTo>
                  <a:cubicBezTo>
                    <a:pt x="343" y="21384"/>
                    <a:pt x="686" y="20749"/>
                    <a:pt x="1371" y="18631"/>
                  </a:cubicBezTo>
                  <a:cubicBezTo>
                    <a:pt x="2057" y="16514"/>
                    <a:pt x="3086" y="12914"/>
                    <a:pt x="4286" y="9790"/>
                  </a:cubicBezTo>
                  <a:cubicBezTo>
                    <a:pt x="5486" y="6666"/>
                    <a:pt x="6857" y="4019"/>
                    <a:pt x="8229" y="2431"/>
                  </a:cubicBezTo>
                  <a:cubicBezTo>
                    <a:pt x="9600" y="843"/>
                    <a:pt x="10971" y="314"/>
                    <a:pt x="12514" y="102"/>
                  </a:cubicBezTo>
                  <a:cubicBezTo>
                    <a:pt x="14057" y="-110"/>
                    <a:pt x="15771" y="-4"/>
                    <a:pt x="17314" y="525"/>
                  </a:cubicBezTo>
                  <a:cubicBezTo>
                    <a:pt x="18857" y="1055"/>
                    <a:pt x="20229" y="2008"/>
                    <a:pt x="20914" y="3014"/>
                  </a:cubicBezTo>
                  <a:cubicBezTo>
                    <a:pt x="21600" y="4019"/>
                    <a:pt x="21600" y="5078"/>
                    <a:pt x="20057" y="5978"/>
                  </a:cubicBezTo>
                  <a:cubicBezTo>
                    <a:pt x="18514" y="6878"/>
                    <a:pt x="15429" y="7619"/>
                    <a:pt x="12857" y="7937"/>
                  </a:cubicBezTo>
                  <a:cubicBezTo>
                    <a:pt x="10286" y="8255"/>
                    <a:pt x="8229" y="8149"/>
                    <a:pt x="7371" y="7725"/>
                  </a:cubicBezTo>
                  <a:cubicBezTo>
                    <a:pt x="6514" y="7302"/>
                    <a:pt x="6857" y="6561"/>
                    <a:pt x="7200" y="58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4" name="Line"/>
            <p:cNvSpPr/>
            <p:nvPr/>
          </p:nvSpPr>
          <p:spPr>
            <a:xfrm>
              <a:off x="1659647" y="3010414"/>
              <a:ext cx="698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18" y="3404"/>
                    <a:pt x="12436" y="6807"/>
                    <a:pt x="8836" y="10407"/>
                  </a:cubicBezTo>
                  <a:cubicBezTo>
                    <a:pt x="5236" y="14007"/>
                    <a:pt x="2618" y="1780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5" name="Line"/>
            <p:cNvSpPr/>
            <p:nvPr/>
          </p:nvSpPr>
          <p:spPr>
            <a:xfrm>
              <a:off x="884947" y="3543814"/>
              <a:ext cx="5461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63" y="18000"/>
                    <a:pt x="5526" y="14400"/>
                    <a:pt x="8498" y="10800"/>
                  </a:cubicBezTo>
                  <a:cubicBezTo>
                    <a:pt x="11470" y="7200"/>
                    <a:pt x="14651" y="3600"/>
                    <a:pt x="16870" y="1800"/>
                  </a:cubicBezTo>
                  <a:cubicBezTo>
                    <a:pt x="19088" y="0"/>
                    <a:pt x="2034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6" name="Line"/>
            <p:cNvSpPr/>
            <p:nvPr/>
          </p:nvSpPr>
          <p:spPr>
            <a:xfrm>
              <a:off x="1147979" y="3486664"/>
              <a:ext cx="467219" cy="93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300" fill="norm" stroke="1" extrusionOk="0">
                  <a:moveTo>
                    <a:pt x="1045" y="14400"/>
                  </a:moveTo>
                  <a:cubicBezTo>
                    <a:pt x="461" y="16800"/>
                    <a:pt x="-123" y="19200"/>
                    <a:pt x="23" y="20400"/>
                  </a:cubicBezTo>
                  <a:cubicBezTo>
                    <a:pt x="169" y="21600"/>
                    <a:pt x="1045" y="21600"/>
                    <a:pt x="2991" y="20400"/>
                  </a:cubicBezTo>
                  <a:cubicBezTo>
                    <a:pt x="4936" y="19200"/>
                    <a:pt x="7953" y="16800"/>
                    <a:pt x="11212" y="13200"/>
                  </a:cubicBezTo>
                  <a:cubicBezTo>
                    <a:pt x="14472" y="9600"/>
                    <a:pt x="17974" y="4800"/>
                    <a:pt x="214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7" name="Line"/>
            <p:cNvSpPr/>
            <p:nvPr/>
          </p:nvSpPr>
          <p:spPr>
            <a:xfrm>
              <a:off x="1939047" y="3219964"/>
              <a:ext cx="254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8" name="Line"/>
            <p:cNvSpPr/>
            <p:nvPr/>
          </p:nvSpPr>
          <p:spPr>
            <a:xfrm>
              <a:off x="1958097" y="3391414"/>
              <a:ext cx="127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9" name="Line"/>
            <p:cNvSpPr/>
            <p:nvPr/>
          </p:nvSpPr>
          <p:spPr>
            <a:xfrm>
              <a:off x="3001021" y="3105664"/>
              <a:ext cx="379477" cy="324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244" fill="norm" stroke="1" extrusionOk="0">
                  <a:moveTo>
                    <a:pt x="18994" y="0"/>
                  </a:moveTo>
                  <a:cubicBezTo>
                    <a:pt x="19354" y="692"/>
                    <a:pt x="19714" y="1385"/>
                    <a:pt x="19474" y="2769"/>
                  </a:cubicBezTo>
                  <a:cubicBezTo>
                    <a:pt x="19234" y="4154"/>
                    <a:pt x="18394" y="6231"/>
                    <a:pt x="17374" y="8654"/>
                  </a:cubicBezTo>
                  <a:cubicBezTo>
                    <a:pt x="16354" y="11077"/>
                    <a:pt x="15154" y="13846"/>
                    <a:pt x="13354" y="16131"/>
                  </a:cubicBezTo>
                  <a:cubicBezTo>
                    <a:pt x="11554" y="18415"/>
                    <a:pt x="9154" y="20215"/>
                    <a:pt x="7354" y="20908"/>
                  </a:cubicBezTo>
                  <a:cubicBezTo>
                    <a:pt x="5554" y="21600"/>
                    <a:pt x="4354" y="21185"/>
                    <a:pt x="3214" y="20008"/>
                  </a:cubicBezTo>
                  <a:cubicBezTo>
                    <a:pt x="2074" y="18831"/>
                    <a:pt x="994" y="16892"/>
                    <a:pt x="454" y="15300"/>
                  </a:cubicBezTo>
                  <a:cubicBezTo>
                    <a:pt x="-86" y="13708"/>
                    <a:pt x="-86" y="12462"/>
                    <a:pt x="154" y="11562"/>
                  </a:cubicBezTo>
                  <a:cubicBezTo>
                    <a:pt x="394" y="10662"/>
                    <a:pt x="874" y="10108"/>
                    <a:pt x="2374" y="9554"/>
                  </a:cubicBezTo>
                  <a:cubicBezTo>
                    <a:pt x="3874" y="9000"/>
                    <a:pt x="6394" y="8446"/>
                    <a:pt x="8494" y="8792"/>
                  </a:cubicBezTo>
                  <a:cubicBezTo>
                    <a:pt x="10594" y="9138"/>
                    <a:pt x="12274" y="10385"/>
                    <a:pt x="13774" y="12185"/>
                  </a:cubicBezTo>
                  <a:cubicBezTo>
                    <a:pt x="15274" y="13985"/>
                    <a:pt x="16594" y="16338"/>
                    <a:pt x="17854" y="17723"/>
                  </a:cubicBezTo>
                  <a:cubicBezTo>
                    <a:pt x="19114" y="19108"/>
                    <a:pt x="20314" y="19523"/>
                    <a:pt x="21514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0" name="Line"/>
            <p:cNvSpPr/>
            <p:nvPr/>
          </p:nvSpPr>
          <p:spPr>
            <a:xfrm>
              <a:off x="3456697" y="3410464"/>
              <a:ext cx="19614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4154"/>
                    <a:pt x="17280" y="8308"/>
                    <a:pt x="19440" y="11908"/>
                  </a:cubicBezTo>
                  <a:cubicBezTo>
                    <a:pt x="21600" y="15508"/>
                    <a:pt x="17280" y="18554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1" name="Line"/>
            <p:cNvSpPr/>
            <p:nvPr/>
          </p:nvSpPr>
          <p:spPr>
            <a:xfrm>
              <a:off x="3171505" y="2739872"/>
              <a:ext cx="202643" cy="255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064" fill="norm" stroke="1" extrusionOk="0">
                  <a:moveTo>
                    <a:pt x="3316" y="6065"/>
                  </a:moveTo>
                  <a:cubicBezTo>
                    <a:pt x="3541" y="5194"/>
                    <a:pt x="3766" y="4323"/>
                    <a:pt x="3766" y="4410"/>
                  </a:cubicBezTo>
                  <a:cubicBezTo>
                    <a:pt x="3766" y="4497"/>
                    <a:pt x="3541" y="5542"/>
                    <a:pt x="2979" y="7807"/>
                  </a:cubicBezTo>
                  <a:cubicBezTo>
                    <a:pt x="2416" y="10071"/>
                    <a:pt x="1516" y="13555"/>
                    <a:pt x="954" y="16168"/>
                  </a:cubicBezTo>
                  <a:cubicBezTo>
                    <a:pt x="391" y="18781"/>
                    <a:pt x="166" y="20523"/>
                    <a:pt x="54" y="20959"/>
                  </a:cubicBezTo>
                  <a:cubicBezTo>
                    <a:pt x="-59" y="21394"/>
                    <a:pt x="-59" y="20523"/>
                    <a:pt x="729" y="17562"/>
                  </a:cubicBezTo>
                  <a:cubicBezTo>
                    <a:pt x="1516" y="14600"/>
                    <a:pt x="3091" y="9549"/>
                    <a:pt x="4441" y="6239"/>
                  </a:cubicBezTo>
                  <a:cubicBezTo>
                    <a:pt x="5791" y="2929"/>
                    <a:pt x="6916" y="1362"/>
                    <a:pt x="8041" y="578"/>
                  </a:cubicBezTo>
                  <a:cubicBezTo>
                    <a:pt x="9166" y="-206"/>
                    <a:pt x="10291" y="-206"/>
                    <a:pt x="11416" y="665"/>
                  </a:cubicBezTo>
                  <a:cubicBezTo>
                    <a:pt x="12541" y="1536"/>
                    <a:pt x="13666" y="3278"/>
                    <a:pt x="14679" y="5804"/>
                  </a:cubicBezTo>
                  <a:cubicBezTo>
                    <a:pt x="15691" y="8329"/>
                    <a:pt x="16591" y="11639"/>
                    <a:pt x="17379" y="13642"/>
                  </a:cubicBezTo>
                  <a:cubicBezTo>
                    <a:pt x="18166" y="15646"/>
                    <a:pt x="18841" y="16342"/>
                    <a:pt x="19516" y="16691"/>
                  </a:cubicBezTo>
                  <a:cubicBezTo>
                    <a:pt x="20191" y="17039"/>
                    <a:pt x="20866" y="17039"/>
                    <a:pt x="21541" y="17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2" name="Line"/>
            <p:cNvSpPr/>
            <p:nvPr/>
          </p:nvSpPr>
          <p:spPr>
            <a:xfrm>
              <a:off x="3855007" y="3232664"/>
              <a:ext cx="173191" cy="3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0914" fill="norm" stroke="1" extrusionOk="0">
                  <a:moveTo>
                    <a:pt x="1776" y="8640"/>
                  </a:moveTo>
                  <a:cubicBezTo>
                    <a:pt x="735" y="12960"/>
                    <a:pt x="-306" y="17280"/>
                    <a:pt x="84" y="19440"/>
                  </a:cubicBezTo>
                  <a:cubicBezTo>
                    <a:pt x="475" y="21600"/>
                    <a:pt x="2296" y="21600"/>
                    <a:pt x="6070" y="18000"/>
                  </a:cubicBezTo>
                  <a:cubicBezTo>
                    <a:pt x="9843" y="14400"/>
                    <a:pt x="15569" y="7200"/>
                    <a:pt x="2129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3" name="Line"/>
            <p:cNvSpPr/>
            <p:nvPr/>
          </p:nvSpPr>
          <p:spPr>
            <a:xfrm>
              <a:off x="3837697" y="3391414"/>
              <a:ext cx="2159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4" name="Line"/>
            <p:cNvSpPr/>
            <p:nvPr/>
          </p:nvSpPr>
          <p:spPr>
            <a:xfrm>
              <a:off x="4815597" y="2964838"/>
              <a:ext cx="24931" cy="312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387" fill="norm" stroke="1" extrusionOk="0">
                  <a:moveTo>
                    <a:pt x="0" y="947"/>
                  </a:moveTo>
                  <a:cubicBezTo>
                    <a:pt x="7200" y="367"/>
                    <a:pt x="14400" y="-213"/>
                    <a:pt x="18000" y="77"/>
                  </a:cubicBezTo>
                  <a:cubicBezTo>
                    <a:pt x="21600" y="367"/>
                    <a:pt x="21600" y="1527"/>
                    <a:pt x="20700" y="4208"/>
                  </a:cubicBezTo>
                  <a:cubicBezTo>
                    <a:pt x="19800" y="6890"/>
                    <a:pt x="18000" y="11094"/>
                    <a:pt x="15300" y="14211"/>
                  </a:cubicBezTo>
                  <a:cubicBezTo>
                    <a:pt x="12600" y="17328"/>
                    <a:pt x="9000" y="19357"/>
                    <a:pt x="5400" y="21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5" name="Line"/>
            <p:cNvSpPr/>
            <p:nvPr/>
          </p:nvSpPr>
          <p:spPr>
            <a:xfrm>
              <a:off x="4600183" y="3401670"/>
              <a:ext cx="399565" cy="32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0459" fill="norm" stroke="1" extrusionOk="0">
                  <a:moveTo>
                    <a:pt x="997" y="17759"/>
                  </a:moveTo>
                  <a:cubicBezTo>
                    <a:pt x="428" y="19109"/>
                    <a:pt x="-140" y="20459"/>
                    <a:pt x="31" y="20459"/>
                  </a:cubicBezTo>
                  <a:cubicBezTo>
                    <a:pt x="201" y="20459"/>
                    <a:pt x="1111" y="19109"/>
                    <a:pt x="3555" y="15059"/>
                  </a:cubicBezTo>
                  <a:cubicBezTo>
                    <a:pt x="5999" y="11009"/>
                    <a:pt x="9978" y="4259"/>
                    <a:pt x="13218" y="1559"/>
                  </a:cubicBezTo>
                  <a:cubicBezTo>
                    <a:pt x="16458" y="-1141"/>
                    <a:pt x="18959" y="209"/>
                    <a:pt x="21460" y="1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6" name="Line"/>
            <p:cNvSpPr/>
            <p:nvPr/>
          </p:nvSpPr>
          <p:spPr>
            <a:xfrm>
              <a:off x="4743752" y="3514028"/>
              <a:ext cx="205196" cy="264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272" fill="norm" stroke="1" extrusionOk="0">
                  <a:moveTo>
                    <a:pt x="869" y="5455"/>
                  </a:moveTo>
                  <a:cubicBezTo>
                    <a:pt x="869" y="8176"/>
                    <a:pt x="869" y="10897"/>
                    <a:pt x="979" y="13193"/>
                  </a:cubicBezTo>
                  <a:cubicBezTo>
                    <a:pt x="1089" y="15489"/>
                    <a:pt x="1310" y="17360"/>
                    <a:pt x="1200" y="18806"/>
                  </a:cubicBezTo>
                  <a:cubicBezTo>
                    <a:pt x="1089" y="20252"/>
                    <a:pt x="649" y="21272"/>
                    <a:pt x="318" y="21272"/>
                  </a:cubicBezTo>
                  <a:cubicBezTo>
                    <a:pt x="-13" y="21272"/>
                    <a:pt x="-233" y="20252"/>
                    <a:pt x="428" y="17190"/>
                  </a:cubicBezTo>
                  <a:cubicBezTo>
                    <a:pt x="1089" y="14129"/>
                    <a:pt x="2632" y="9026"/>
                    <a:pt x="4616" y="5710"/>
                  </a:cubicBezTo>
                  <a:cubicBezTo>
                    <a:pt x="6600" y="2393"/>
                    <a:pt x="9024" y="863"/>
                    <a:pt x="11449" y="267"/>
                  </a:cubicBezTo>
                  <a:cubicBezTo>
                    <a:pt x="13873" y="-328"/>
                    <a:pt x="16298" y="12"/>
                    <a:pt x="17730" y="1883"/>
                  </a:cubicBezTo>
                  <a:cubicBezTo>
                    <a:pt x="19163" y="3754"/>
                    <a:pt x="19604" y="7155"/>
                    <a:pt x="20045" y="9281"/>
                  </a:cubicBezTo>
                  <a:cubicBezTo>
                    <a:pt x="20485" y="11407"/>
                    <a:pt x="20926" y="12258"/>
                    <a:pt x="21367" y="131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7" name="Line"/>
            <p:cNvSpPr/>
            <p:nvPr/>
          </p:nvSpPr>
          <p:spPr>
            <a:xfrm>
              <a:off x="5300584" y="3057951"/>
              <a:ext cx="370380" cy="382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464" fill="norm" stroke="1" extrusionOk="0">
                  <a:moveTo>
                    <a:pt x="19998" y="1251"/>
                  </a:moveTo>
                  <a:cubicBezTo>
                    <a:pt x="20730" y="658"/>
                    <a:pt x="21462" y="65"/>
                    <a:pt x="21340" y="5"/>
                  </a:cubicBezTo>
                  <a:cubicBezTo>
                    <a:pt x="21218" y="-54"/>
                    <a:pt x="20242" y="421"/>
                    <a:pt x="17435" y="1608"/>
                  </a:cubicBezTo>
                  <a:cubicBezTo>
                    <a:pt x="14628" y="2794"/>
                    <a:pt x="9991" y="4693"/>
                    <a:pt x="6879" y="6058"/>
                  </a:cubicBezTo>
                  <a:cubicBezTo>
                    <a:pt x="3767" y="7423"/>
                    <a:pt x="2181" y="8254"/>
                    <a:pt x="1204" y="8906"/>
                  </a:cubicBezTo>
                  <a:cubicBezTo>
                    <a:pt x="228" y="9559"/>
                    <a:pt x="-138" y="10034"/>
                    <a:pt x="45" y="10331"/>
                  </a:cubicBezTo>
                  <a:cubicBezTo>
                    <a:pt x="228" y="10627"/>
                    <a:pt x="960" y="10746"/>
                    <a:pt x="2974" y="10805"/>
                  </a:cubicBezTo>
                  <a:cubicBezTo>
                    <a:pt x="4987" y="10865"/>
                    <a:pt x="8282" y="10865"/>
                    <a:pt x="10235" y="10924"/>
                  </a:cubicBezTo>
                  <a:cubicBezTo>
                    <a:pt x="12187" y="10983"/>
                    <a:pt x="12798" y="11102"/>
                    <a:pt x="13225" y="11458"/>
                  </a:cubicBezTo>
                  <a:cubicBezTo>
                    <a:pt x="13652" y="11814"/>
                    <a:pt x="13896" y="12408"/>
                    <a:pt x="13774" y="12942"/>
                  </a:cubicBezTo>
                  <a:cubicBezTo>
                    <a:pt x="13652" y="13476"/>
                    <a:pt x="13164" y="13950"/>
                    <a:pt x="11455" y="14900"/>
                  </a:cubicBezTo>
                  <a:cubicBezTo>
                    <a:pt x="9747" y="15849"/>
                    <a:pt x="6818" y="17273"/>
                    <a:pt x="5048" y="18164"/>
                  </a:cubicBezTo>
                  <a:cubicBezTo>
                    <a:pt x="3279" y="19054"/>
                    <a:pt x="2669" y="19410"/>
                    <a:pt x="2181" y="19884"/>
                  </a:cubicBezTo>
                  <a:cubicBezTo>
                    <a:pt x="1693" y="20359"/>
                    <a:pt x="1326" y="20953"/>
                    <a:pt x="1631" y="21249"/>
                  </a:cubicBezTo>
                  <a:cubicBezTo>
                    <a:pt x="1937" y="21546"/>
                    <a:pt x="2913" y="21546"/>
                    <a:pt x="5354" y="21190"/>
                  </a:cubicBezTo>
                  <a:cubicBezTo>
                    <a:pt x="7794" y="20834"/>
                    <a:pt x="11699" y="20122"/>
                    <a:pt x="15604" y="19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8" name="Line"/>
            <p:cNvSpPr/>
            <p:nvPr/>
          </p:nvSpPr>
          <p:spPr>
            <a:xfrm>
              <a:off x="5914147" y="3086614"/>
              <a:ext cx="241301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26" y="3523"/>
                    <a:pt x="9853" y="7047"/>
                    <a:pt x="13453" y="10111"/>
                  </a:cubicBezTo>
                  <a:cubicBezTo>
                    <a:pt x="17053" y="13174"/>
                    <a:pt x="19326" y="15779"/>
                    <a:pt x="20463" y="17617"/>
                  </a:cubicBezTo>
                  <a:cubicBezTo>
                    <a:pt x="21600" y="19455"/>
                    <a:pt x="21600" y="2052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9" name="Line"/>
            <p:cNvSpPr/>
            <p:nvPr/>
          </p:nvSpPr>
          <p:spPr>
            <a:xfrm>
              <a:off x="5960365" y="3046709"/>
              <a:ext cx="233183" cy="37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459" fill="norm" stroke="1" extrusionOk="0">
                  <a:moveTo>
                    <a:pt x="21246" y="104"/>
                  </a:moveTo>
                  <a:cubicBezTo>
                    <a:pt x="20282" y="-18"/>
                    <a:pt x="19317" y="-141"/>
                    <a:pt x="17871" y="411"/>
                  </a:cubicBezTo>
                  <a:cubicBezTo>
                    <a:pt x="16425" y="964"/>
                    <a:pt x="14496" y="2191"/>
                    <a:pt x="12182" y="4154"/>
                  </a:cubicBezTo>
                  <a:cubicBezTo>
                    <a:pt x="9867" y="6118"/>
                    <a:pt x="7167" y="8818"/>
                    <a:pt x="4853" y="11211"/>
                  </a:cubicBezTo>
                  <a:cubicBezTo>
                    <a:pt x="2539" y="13604"/>
                    <a:pt x="610" y="15691"/>
                    <a:pt x="128" y="17348"/>
                  </a:cubicBezTo>
                  <a:cubicBezTo>
                    <a:pt x="-354" y="19004"/>
                    <a:pt x="610" y="20232"/>
                    <a:pt x="1575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0" name="Line"/>
            <p:cNvSpPr/>
            <p:nvPr/>
          </p:nvSpPr>
          <p:spPr>
            <a:xfrm>
              <a:off x="6237997" y="3334264"/>
              <a:ext cx="127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1" name="Line"/>
            <p:cNvSpPr/>
            <p:nvPr/>
          </p:nvSpPr>
          <p:spPr>
            <a:xfrm>
              <a:off x="6225297" y="3219964"/>
              <a:ext cx="38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2" name="Line"/>
            <p:cNvSpPr/>
            <p:nvPr/>
          </p:nvSpPr>
          <p:spPr>
            <a:xfrm>
              <a:off x="6244347" y="2985014"/>
              <a:ext cx="228835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600" fill="norm" stroke="1" extrusionOk="0">
                  <a:moveTo>
                    <a:pt x="15905" y="0"/>
                  </a:moveTo>
                  <a:cubicBezTo>
                    <a:pt x="17869" y="2790"/>
                    <a:pt x="19833" y="5580"/>
                    <a:pt x="20716" y="8460"/>
                  </a:cubicBezTo>
                  <a:cubicBezTo>
                    <a:pt x="21600" y="11340"/>
                    <a:pt x="21404" y="14310"/>
                    <a:pt x="19636" y="16515"/>
                  </a:cubicBezTo>
                  <a:cubicBezTo>
                    <a:pt x="17869" y="18720"/>
                    <a:pt x="14531" y="20160"/>
                    <a:pt x="10996" y="20880"/>
                  </a:cubicBezTo>
                  <a:cubicBezTo>
                    <a:pt x="7462" y="21600"/>
                    <a:pt x="3731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3" name="Line"/>
            <p:cNvSpPr/>
            <p:nvPr/>
          </p:nvSpPr>
          <p:spPr>
            <a:xfrm>
              <a:off x="5787743" y="3046796"/>
              <a:ext cx="113705" cy="389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461" fill="norm" stroke="1" extrusionOk="0">
                  <a:moveTo>
                    <a:pt x="17888" y="2196"/>
                  </a:moveTo>
                  <a:cubicBezTo>
                    <a:pt x="17888" y="1379"/>
                    <a:pt x="17888" y="562"/>
                    <a:pt x="16888" y="211"/>
                  </a:cubicBezTo>
                  <a:cubicBezTo>
                    <a:pt x="15888" y="-139"/>
                    <a:pt x="13888" y="-22"/>
                    <a:pt x="12688" y="328"/>
                  </a:cubicBezTo>
                  <a:cubicBezTo>
                    <a:pt x="11488" y="678"/>
                    <a:pt x="11088" y="1262"/>
                    <a:pt x="9088" y="3247"/>
                  </a:cubicBezTo>
                  <a:cubicBezTo>
                    <a:pt x="7088" y="5232"/>
                    <a:pt x="3488" y="8618"/>
                    <a:pt x="1688" y="11478"/>
                  </a:cubicBezTo>
                  <a:cubicBezTo>
                    <a:pt x="-112" y="14339"/>
                    <a:pt x="-112" y="16674"/>
                    <a:pt x="88" y="18133"/>
                  </a:cubicBezTo>
                  <a:cubicBezTo>
                    <a:pt x="288" y="19593"/>
                    <a:pt x="688" y="20177"/>
                    <a:pt x="4288" y="20585"/>
                  </a:cubicBezTo>
                  <a:cubicBezTo>
                    <a:pt x="7888" y="20994"/>
                    <a:pt x="14688" y="21227"/>
                    <a:pt x="21488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4" name="Line"/>
            <p:cNvSpPr/>
            <p:nvPr/>
          </p:nvSpPr>
          <p:spPr>
            <a:xfrm>
              <a:off x="6580897" y="2845314"/>
              <a:ext cx="317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5" name="Line"/>
            <p:cNvSpPr/>
            <p:nvPr/>
          </p:nvSpPr>
          <p:spPr>
            <a:xfrm>
              <a:off x="7336547" y="3296164"/>
              <a:ext cx="139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6" name="Line"/>
            <p:cNvSpPr/>
            <p:nvPr/>
          </p:nvSpPr>
          <p:spPr>
            <a:xfrm>
              <a:off x="7387347" y="3366014"/>
              <a:ext cx="2222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7" name="Line"/>
            <p:cNvSpPr/>
            <p:nvPr/>
          </p:nvSpPr>
          <p:spPr>
            <a:xfrm>
              <a:off x="7952497" y="3054864"/>
              <a:ext cx="317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4650"/>
                    <a:pt x="12960" y="9300"/>
                    <a:pt x="9360" y="12900"/>
                  </a:cubicBezTo>
                  <a:cubicBezTo>
                    <a:pt x="5760" y="16500"/>
                    <a:pt x="2880" y="190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8" name="Line"/>
            <p:cNvSpPr/>
            <p:nvPr/>
          </p:nvSpPr>
          <p:spPr>
            <a:xfrm>
              <a:off x="7723897" y="3397764"/>
              <a:ext cx="3810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60" y="14400"/>
                    <a:pt x="6720" y="7200"/>
                    <a:pt x="10320" y="3600"/>
                  </a:cubicBezTo>
                  <a:cubicBezTo>
                    <a:pt x="13920" y="0"/>
                    <a:pt x="1776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9" name="Line"/>
            <p:cNvSpPr/>
            <p:nvPr/>
          </p:nvSpPr>
          <p:spPr>
            <a:xfrm>
              <a:off x="7877365" y="3523301"/>
              <a:ext cx="148440" cy="165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119" fill="norm" stroke="1" extrusionOk="0">
                  <a:moveTo>
                    <a:pt x="8974" y="1807"/>
                  </a:moveTo>
                  <a:cubicBezTo>
                    <a:pt x="6540" y="5587"/>
                    <a:pt x="4106" y="9367"/>
                    <a:pt x="2889" y="11932"/>
                  </a:cubicBezTo>
                  <a:cubicBezTo>
                    <a:pt x="1672" y="14497"/>
                    <a:pt x="1672" y="15847"/>
                    <a:pt x="1368" y="17467"/>
                  </a:cubicBezTo>
                  <a:cubicBezTo>
                    <a:pt x="1064" y="19087"/>
                    <a:pt x="455" y="20977"/>
                    <a:pt x="151" y="21112"/>
                  </a:cubicBezTo>
                  <a:cubicBezTo>
                    <a:pt x="-153" y="21247"/>
                    <a:pt x="-153" y="19627"/>
                    <a:pt x="1672" y="16252"/>
                  </a:cubicBezTo>
                  <a:cubicBezTo>
                    <a:pt x="3498" y="12877"/>
                    <a:pt x="7148" y="7747"/>
                    <a:pt x="9734" y="4777"/>
                  </a:cubicBezTo>
                  <a:cubicBezTo>
                    <a:pt x="12320" y="1807"/>
                    <a:pt x="13841" y="997"/>
                    <a:pt x="15362" y="457"/>
                  </a:cubicBezTo>
                  <a:cubicBezTo>
                    <a:pt x="16884" y="-83"/>
                    <a:pt x="18405" y="-353"/>
                    <a:pt x="19470" y="862"/>
                  </a:cubicBezTo>
                  <a:cubicBezTo>
                    <a:pt x="20534" y="2077"/>
                    <a:pt x="21143" y="4777"/>
                    <a:pt x="21295" y="7477"/>
                  </a:cubicBezTo>
                  <a:cubicBezTo>
                    <a:pt x="21447" y="10177"/>
                    <a:pt x="21143" y="12877"/>
                    <a:pt x="20839" y="15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0" name="Line"/>
            <p:cNvSpPr/>
            <p:nvPr/>
          </p:nvSpPr>
          <p:spPr>
            <a:xfrm>
              <a:off x="8230766" y="3103738"/>
              <a:ext cx="280583" cy="322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394" fill="norm" stroke="1" extrusionOk="0">
                  <a:moveTo>
                    <a:pt x="20880" y="1811"/>
                  </a:moveTo>
                  <a:cubicBezTo>
                    <a:pt x="21203" y="1109"/>
                    <a:pt x="21525" y="408"/>
                    <a:pt x="21283" y="128"/>
                  </a:cubicBezTo>
                  <a:cubicBezTo>
                    <a:pt x="21041" y="-153"/>
                    <a:pt x="20235" y="-13"/>
                    <a:pt x="17253" y="969"/>
                  </a:cubicBezTo>
                  <a:cubicBezTo>
                    <a:pt x="14271" y="1951"/>
                    <a:pt x="9113" y="3774"/>
                    <a:pt x="6131" y="4896"/>
                  </a:cubicBezTo>
                  <a:cubicBezTo>
                    <a:pt x="3149" y="6018"/>
                    <a:pt x="2343" y="6439"/>
                    <a:pt x="1537" y="6930"/>
                  </a:cubicBezTo>
                  <a:cubicBezTo>
                    <a:pt x="731" y="7421"/>
                    <a:pt x="-75" y="7982"/>
                    <a:pt x="6" y="8473"/>
                  </a:cubicBezTo>
                  <a:cubicBezTo>
                    <a:pt x="86" y="8964"/>
                    <a:pt x="1053" y="9385"/>
                    <a:pt x="2343" y="9665"/>
                  </a:cubicBezTo>
                  <a:cubicBezTo>
                    <a:pt x="3632" y="9946"/>
                    <a:pt x="5244" y="10086"/>
                    <a:pt x="6534" y="10366"/>
                  </a:cubicBezTo>
                  <a:cubicBezTo>
                    <a:pt x="7824" y="10647"/>
                    <a:pt x="8791" y="11068"/>
                    <a:pt x="9435" y="11629"/>
                  </a:cubicBezTo>
                  <a:cubicBezTo>
                    <a:pt x="10080" y="12190"/>
                    <a:pt x="10403" y="12891"/>
                    <a:pt x="10080" y="13592"/>
                  </a:cubicBezTo>
                  <a:cubicBezTo>
                    <a:pt x="9758" y="14294"/>
                    <a:pt x="8791" y="14995"/>
                    <a:pt x="7259" y="15907"/>
                  </a:cubicBezTo>
                  <a:cubicBezTo>
                    <a:pt x="5728" y="16818"/>
                    <a:pt x="3632" y="17941"/>
                    <a:pt x="2504" y="18852"/>
                  </a:cubicBezTo>
                  <a:cubicBezTo>
                    <a:pt x="1376" y="19764"/>
                    <a:pt x="1215" y="20465"/>
                    <a:pt x="1618" y="20886"/>
                  </a:cubicBezTo>
                  <a:cubicBezTo>
                    <a:pt x="2021" y="21307"/>
                    <a:pt x="2988" y="21447"/>
                    <a:pt x="4922" y="21377"/>
                  </a:cubicBezTo>
                  <a:cubicBezTo>
                    <a:pt x="6856" y="21307"/>
                    <a:pt x="9758" y="21026"/>
                    <a:pt x="12659" y="207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1" name="Line"/>
            <p:cNvSpPr/>
            <p:nvPr/>
          </p:nvSpPr>
          <p:spPr>
            <a:xfrm>
              <a:off x="8625597" y="3112014"/>
              <a:ext cx="17780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43" y="138"/>
                    <a:pt x="3086" y="277"/>
                    <a:pt x="5271" y="1869"/>
                  </a:cubicBezTo>
                  <a:cubicBezTo>
                    <a:pt x="7457" y="3462"/>
                    <a:pt x="10286" y="6508"/>
                    <a:pt x="13114" y="10038"/>
                  </a:cubicBezTo>
                  <a:cubicBezTo>
                    <a:pt x="15943" y="13569"/>
                    <a:pt x="18771" y="1758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2" name="Line"/>
            <p:cNvSpPr/>
            <p:nvPr/>
          </p:nvSpPr>
          <p:spPr>
            <a:xfrm>
              <a:off x="8601148" y="3097586"/>
              <a:ext cx="272100" cy="36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452" fill="norm" stroke="1" extrusionOk="0">
                  <a:moveTo>
                    <a:pt x="21525" y="102"/>
                  </a:moveTo>
                  <a:cubicBezTo>
                    <a:pt x="20688" y="-23"/>
                    <a:pt x="19851" y="-148"/>
                    <a:pt x="18678" y="476"/>
                  </a:cubicBezTo>
                  <a:cubicBezTo>
                    <a:pt x="17506" y="1101"/>
                    <a:pt x="15999" y="2474"/>
                    <a:pt x="12985" y="5034"/>
                  </a:cubicBezTo>
                  <a:cubicBezTo>
                    <a:pt x="9972" y="7593"/>
                    <a:pt x="5451" y="11339"/>
                    <a:pt x="2939" y="13524"/>
                  </a:cubicBezTo>
                  <a:cubicBezTo>
                    <a:pt x="427" y="15709"/>
                    <a:pt x="-75" y="16333"/>
                    <a:pt x="9" y="17394"/>
                  </a:cubicBezTo>
                  <a:cubicBezTo>
                    <a:pt x="92" y="18455"/>
                    <a:pt x="762" y="19954"/>
                    <a:pt x="1432" y="2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3" name="Line"/>
            <p:cNvSpPr/>
            <p:nvPr/>
          </p:nvSpPr>
          <p:spPr>
            <a:xfrm>
              <a:off x="8851753" y="3366014"/>
              <a:ext cx="27845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20296" y="0"/>
                  </a:moveTo>
                  <a:cubicBezTo>
                    <a:pt x="12582" y="4800"/>
                    <a:pt x="4867" y="9600"/>
                    <a:pt x="1782" y="13200"/>
                  </a:cubicBezTo>
                  <a:cubicBezTo>
                    <a:pt x="-1304" y="16800"/>
                    <a:pt x="239" y="19200"/>
                    <a:pt x="17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4" name="Line"/>
            <p:cNvSpPr/>
            <p:nvPr/>
          </p:nvSpPr>
          <p:spPr>
            <a:xfrm>
              <a:off x="8875364" y="3239014"/>
              <a:ext cx="63005" cy="59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0" h="20996" fill="norm" stroke="1" extrusionOk="0">
                  <a:moveTo>
                    <a:pt x="9755" y="4469"/>
                  </a:moveTo>
                  <a:cubicBezTo>
                    <a:pt x="6968" y="2234"/>
                    <a:pt x="4181" y="0"/>
                    <a:pt x="2439" y="745"/>
                  </a:cubicBezTo>
                  <a:cubicBezTo>
                    <a:pt x="697" y="1490"/>
                    <a:pt x="0" y="5214"/>
                    <a:pt x="0" y="8938"/>
                  </a:cubicBezTo>
                  <a:cubicBezTo>
                    <a:pt x="0" y="12662"/>
                    <a:pt x="697" y="16386"/>
                    <a:pt x="2787" y="18621"/>
                  </a:cubicBezTo>
                  <a:cubicBezTo>
                    <a:pt x="4877" y="20855"/>
                    <a:pt x="8361" y="21600"/>
                    <a:pt x="11497" y="20483"/>
                  </a:cubicBezTo>
                  <a:cubicBezTo>
                    <a:pt x="14632" y="19366"/>
                    <a:pt x="17419" y="16386"/>
                    <a:pt x="19161" y="13034"/>
                  </a:cubicBezTo>
                  <a:cubicBezTo>
                    <a:pt x="20903" y="9683"/>
                    <a:pt x="21600" y="5959"/>
                    <a:pt x="19161" y="3724"/>
                  </a:cubicBezTo>
                  <a:cubicBezTo>
                    <a:pt x="16723" y="1490"/>
                    <a:pt x="11148" y="745"/>
                    <a:pt x="557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5" name="Line"/>
            <p:cNvSpPr/>
            <p:nvPr/>
          </p:nvSpPr>
          <p:spPr>
            <a:xfrm>
              <a:off x="9451097" y="3372364"/>
              <a:ext cx="158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96" y="14400"/>
                    <a:pt x="9792" y="7200"/>
                    <a:pt x="13392" y="3600"/>
                  </a:cubicBezTo>
                  <a:cubicBezTo>
                    <a:pt x="16992" y="0"/>
                    <a:pt x="1929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6" name="Line"/>
            <p:cNvSpPr/>
            <p:nvPr/>
          </p:nvSpPr>
          <p:spPr>
            <a:xfrm>
              <a:off x="9406647" y="3473964"/>
              <a:ext cx="2286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7" name="Line"/>
            <p:cNvSpPr/>
            <p:nvPr/>
          </p:nvSpPr>
          <p:spPr>
            <a:xfrm>
              <a:off x="10028947" y="3143764"/>
              <a:ext cx="24765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15" y="4027"/>
                    <a:pt x="9231" y="8054"/>
                    <a:pt x="12831" y="11654"/>
                  </a:cubicBezTo>
                  <a:cubicBezTo>
                    <a:pt x="16431" y="15254"/>
                    <a:pt x="19015" y="1842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8" name="Line"/>
            <p:cNvSpPr/>
            <p:nvPr/>
          </p:nvSpPr>
          <p:spPr>
            <a:xfrm>
              <a:off x="9971797" y="3162814"/>
              <a:ext cx="36830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14" y="1238"/>
                    <a:pt x="17628" y="2475"/>
                    <a:pt x="15269" y="4556"/>
                  </a:cubicBezTo>
                  <a:cubicBezTo>
                    <a:pt x="12910" y="6637"/>
                    <a:pt x="10179" y="9563"/>
                    <a:pt x="7572" y="12544"/>
                  </a:cubicBezTo>
                  <a:cubicBezTo>
                    <a:pt x="4966" y="15525"/>
                    <a:pt x="2483" y="185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9" name="Line"/>
            <p:cNvSpPr/>
            <p:nvPr/>
          </p:nvSpPr>
          <p:spPr>
            <a:xfrm>
              <a:off x="9870197" y="3071797"/>
              <a:ext cx="476251" cy="52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56" y="15552"/>
                    <a:pt x="2112" y="9504"/>
                    <a:pt x="4848" y="5616"/>
                  </a:cubicBezTo>
                  <a:cubicBezTo>
                    <a:pt x="7584" y="1728"/>
                    <a:pt x="12000" y="0"/>
                    <a:pt x="15072" y="0"/>
                  </a:cubicBezTo>
                  <a:cubicBezTo>
                    <a:pt x="18144" y="0"/>
                    <a:pt x="19872" y="1728"/>
                    <a:pt x="21600" y="3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0" name="Line"/>
            <p:cNvSpPr/>
            <p:nvPr/>
          </p:nvSpPr>
          <p:spPr>
            <a:xfrm>
              <a:off x="661881" y="4358097"/>
              <a:ext cx="102417" cy="248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288" fill="norm" stroke="1" extrusionOk="0">
                  <a:moveTo>
                    <a:pt x="20903" y="4229"/>
                  </a:moveTo>
                  <a:cubicBezTo>
                    <a:pt x="18743" y="4229"/>
                    <a:pt x="16583" y="4229"/>
                    <a:pt x="15071" y="3776"/>
                  </a:cubicBezTo>
                  <a:cubicBezTo>
                    <a:pt x="13559" y="3322"/>
                    <a:pt x="12695" y="2414"/>
                    <a:pt x="11399" y="1688"/>
                  </a:cubicBezTo>
                  <a:cubicBezTo>
                    <a:pt x="10103" y="962"/>
                    <a:pt x="8375" y="418"/>
                    <a:pt x="6431" y="145"/>
                  </a:cubicBezTo>
                  <a:cubicBezTo>
                    <a:pt x="4487" y="-127"/>
                    <a:pt x="2327" y="-127"/>
                    <a:pt x="1031" y="1144"/>
                  </a:cubicBezTo>
                  <a:cubicBezTo>
                    <a:pt x="-265" y="2414"/>
                    <a:pt x="-697" y="4955"/>
                    <a:pt x="1895" y="7769"/>
                  </a:cubicBezTo>
                  <a:cubicBezTo>
                    <a:pt x="4487" y="10582"/>
                    <a:pt x="10103" y="13668"/>
                    <a:pt x="12911" y="15665"/>
                  </a:cubicBezTo>
                  <a:cubicBezTo>
                    <a:pt x="15719" y="17661"/>
                    <a:pt x="15719" y="18569"/>
                    <a:pt x="14855" y="19295"/>
                  </a:cubicBezTo>
                  <a:cubicBezTo>
                    <a:pt x="13991" y="20021"/>
                    <a:pt x="12263" y="20565"/>
                    <a:pt x="10319" y="20928"/>
                  </a:cubicBezTo>
                  <a:cubicBezTo>
                    <a:pt x="8375" y="21291"/>
                    <a:pt x="6215" y="21473"/>
                    <a:pt x="4703" y="21019"/>
                  </a:cubicBezTo>
                  <a:cubicBezTo>
                    <a:pt x="3191" y="20565"/>
                    <a:pt x="2327" y="19476"/>
                    <a:pt x="2759" y="18206"/>
                  </a:cubicBezTo>
                  <a:cubicBezTo>
                    <a:pt x="3191" y="16935"/>
                    <a:pt x="4919" y="15483"/>
                    <a:pt x="6647" y="14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1" name="Line"/>
            <p:cNvSpPr/>
            <p:nvPr/>
          </p:nvSpPr>
          <p:spPr>
            <a:xfrm>
              <a:off x="891297" y="4177684"/>
              <a:ext cx="120651" cy="431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5" fill="norm" stroke="1" extrusionOk="0">
                  <a:moveTo>
                    <a:pt x="15916" y="1321"/>
                  </a:moveTo>
                  <a:cubicBezTo>
                    <a:pt x="16295" y="689"/>
                    <a:pt x="16674" y="56"/>
                    <a:pt x="16295" y="4"/>
                  </a:cubicBezTo>
                  <a:cubicBezTo>
                    <a:pt x="15916" y="-49"/>
                    <a:pt x="14779" y="478"/>
                    <a:pt x="12316" y="2216"/>
                  </a:cubicBezTo>
                  <a:cubicBezTo>
                    <a:pt x="9853" y="3955"/>
                    <a:pt x="6063" y="6905"/>
                    <a:pt x="3600" y="9855"/>
                  </a:cubicBezTo>
                  <a:cubicBezTo>
                    <a:pt x="1137" y="12806"/>
                    <a:pt x="0" y="15756"/>
                    <a:pt x="0" y="17705"/>
                  </a:cubicBezTo>
                  <a:cubicBezTo>
                    <a:pt x="0" y="19654"/>
                    <a:pt x="1137" y="20603"/>
                    <a:pt x="3979" y="21077"/>
                  </a:cubicBezTo>
                  <a:cubicBezTo>
                    <a:pt x="6821" y="21551"/>
                    <a:pt x="11368" y="21551"/>
                    <a:pt x="14589" y="21340"/>
                  </a:cubicBezTo>
                  <a:cubicBezTo>
                    <a:pt x="17811" y="21130"/>
                    <a:pt x="19705" y="20708"/>
                    <a:pt x="21600" y="202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2" name="Line"/>
            <p:cNvSpPr/>
            <p:nvPr/>
          </p:nvSpPr>
          <p:spPr>
            <a:xfrm>
              <a:off x="884947" y="4427910"/>
              <a:ext cx="400051" cy="146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8" fill="norm" stroke="1" extrusionOk="0">
                  <a:moveTo>
                    <a:pt x="0" y="8006"/>
                  </a:moveTo>
                  <a:cubicBezTo>
                    <a:pt x="229" y="6485"/>
                    <a:pt x="457" y="4964"/>
                    <a:pt x="1314" y="4051"/>
                  </a:cubicBezTo>
                  <a:cubicBezTo>
                    <a:pt x="2171" y="3138"/>
                    <a:pt x="3657" y="2834"/>
                    <a:pt x="5029" y="2682"/>
                  </a:cubicBezTo>
                  <a:cubicBezTo>
                    <a:pt x="6400" y="2530"/>
                    <a:pt x="7657" y="2530"/>
                    <a:pt x="8571" y="2530"/>
                  </a:cubicBezTo>
                  <a:cubicBezTo>
                    <a:pt x="9486" y="2530"/>
                    <a:pt x="10057" y="2530"/>
                    <a:pt x="10457" y="3291"/>
                  </a:cubicBezTo>
                  <a:cubicBezTo>
                    <a:pt x="10857" y="4051"/>
                    <a:pt x="11086" y="5572"/>
                    <a:pt x="11486" y="6333"/>
                  </a:cubicBezTo>
                  <a:cubicBezTo>
                    <a:pt x="11886" y="7093"/>
                    <a:pt x="12457" y="7093"/>
                    <a:pt x="13143" y="6637"/>
                  </a:cubicBezTo>
                  <a:cubicBezTo>
                    <a:pt x="13829" y="6181"/>
                    <a:pt x="14629" y="5268"/>
                    <a:pt x="15143" y="4051"/>
                  </a:cubicBezTo>
                  <a:cubicBezTo>
                    <a:pt x="15657" y="2834"/>
                    <a:pt x="15886" y="1313"/>
                    <a:pt x="15657" y="553"/>
                  </a:cubicBezTo>
                  <a:cubicBezTo>
                    <a:pt x="15429" y="-208"/>
                    <a:pt x="14743" y="-208"/>
                    <a:pt x="13829" y="705"/>
                  </a:cubicBezTo>
                  <a:cubicBezTo>
                    <a:pt x="12914" y="1617"/>
                    <a:pt x="11771" y="3443"/>
                    <a:pt x="11143" y="6029"/>
                  </a:cubicBezTo>
                  <a:cubicBezTo>
                    <a:pt x="10514" y="8615"/>
                    <a:pt x="10400" y="11961"/>
                    <a:pt x="11029" y="14699"/>
                  </a:cubicBezTo>
                  <a:cubicBezTo>
                    <a:pt x="11657" y="17437"/>
                    <a:pt x="13029" y="19567"/>
                    <a:pt x="14914" y="20479"/>
                  </a:cubicBezTo>
                  <a:cubicBezTo>
                    <a:pt x="16800" y="21392"/>
                    <a:pt x="19200" y="21088"/>
                    <a:pt x="21600" y="207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3" name="Line"/>
            <p:cNvSpPr/>
            <p:nvPr/>
          </p:nvSpPr>
          <p:spPr>
            <a:xfrm>
              <a:off x="1284997" y="4346030"/>
              <a:ext cx="128684" cy="513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4" h="21559" fill="norm" stroke="1" extrusionOk="0">
                  <a:moveTo>
                    <a:pt x="14400" y="5778"/>
                  </a:moveTo>
                  <a:cubicBezTo>
                    <a:pt x="10629" y="7200"/>
                    <a:pt x="6857" y="8622"/>
                    <a:pt x="4457" y="10711"/>
                  </a:cubicBezTo>
                  <a:cubicBezTo>
                    <a:pt x="2057" y="12800"/>
                    <a:pt x="1029" y="15556"/>
                    <a:pt x="514" y="17333"/>
                  </a:cubicBezTo>
                  <a:cubicBezTo>
                    <a:pt x="0" y="19111"/>
                    <a:pt x="0" y="19911"/>
                    <a:pt x="0" y="20533"/>
                  </a:cubicBezTo>
                  <a:cubicBezTo>
                    <a:pt x="0" y="21156"/>
                    <a:pt x="0" y="21600"/>
                    <a:pt x="343" y="21556"/>
                  </a:cubicBezTo>
                  <a:cubicBezTo>
                    <a:pt x="686" y="21511"/>
                    <a:pt x="1371" y="20978"/>
                    <a:pt x="2400" y="19244"/>
                  </a:cubicBezTo>
                  <a:cubicBezTo>
                    <a:pt x="3429" y="17511"/>
                    <a:pt x="4800" y="14578"/>
                    <a:pt x="6000" y="11511"/>
                  </a:cubicBezTo>
                  <a:cubicBezTo>
                    <a:pt x="7200" y="8444"/>
                    <a:pt x="8229" y="5244"/>
                    <a:pt x="9086" y="3422"/>
                  </a:cubicBezTo>
                  <a:cubicBezTo>
                    <a:pt x="9943" y="1600"/>
                    <a:pt x="10629" y="1156"/>
                    <a:pt x="11829" y="756"/>
                  </a:cubicBezTo>
                  <a:cubicBezTo>
                    <a:pt x="13029" y="356"/>
                    <a:pt x="14743" y="0"/>
                    <a:pt x="16114" y="0"/>
                  </a:cubicBezTo>
                  <a:cubicBezTo>
                    <a:pt x="17486" y="0"/>
                    <a:pt x="18514" y="356"/>
                    <a:pt x="19543" y="1600"/>
                  </a:cubicBezTo>
                  <a:cubicBezTo>
                    <a:pt x="20571" y="2844"/>
                    <a:pt x="21600" y="4978"/>
                    <a:pt x="20057" y="6622"/>
                  </a:cubicBezTo>
                  <a:cubicBezTo>
                    <a:pt x="18514" y="8267"/>
                    <a:pt x="14400" y="9422"/>
                    <a:pt x="10286" y="105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4" name="Line"/>
            <p:cNvSpPr/>
            <p:nvPr/>
          </p:nvSpPr>
          <p:spPr>
            <a:xfrm>
              <a:off x="1661194" y="4299468"/>
              <a:ext cx="271504" cy="266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430" fill="norm" stroke="1" extrusionOk="0">
                  <a:moveTo>
                    <a:pt x="1385" y="5613"/>
                  </a:moveTo>
                  <a:cubicBezTo>
                    <a:pt x="883" y="4932"/>
                    <a:pt x="380" y="4252"/>
                    <a:pt x="129" y="3402"/>
                  </a:cubicBezTo>
                  <a:cubicBezTo>
                    <a:pt x="-122" y="2551"/>
                    <a:pt x="-122" y="1531"/>
                    <a:pt x="1218" y="850"/>
                  </a:cubicBezTo>
                  <a:cubicBezTo>
                    <a:pt x="2557" y="170"/>
                    <a:pt x="5236" y="-170"/>
                    <a:pt x="7580" y="85"/>
                  </a:cubicBezTo>
                  <a:cubicBezTo>
                    <a:pt x="9925" y="340"/>
                    <a:pt x="11934" y="1191"/>
                    <a:pt x="12269" y="3402"/>
                  </a:cubicBezTo>
                  <a:cubicBezTo>
                    <a:pt x="12604" y="5613"/>
                    <a:pt x="11264" y="9184"/>
                    <a:pt x="9757" y="11650"/>
                  </a:cubicBezTo>
                  <a:cubicBezTo>
                    <a:pt x="8250" y="14117"/>
                    <a:pt x="6576" y="15477"/>
                    <a:pt x="5320" y="16753"/>
                  </a:cubicBezTo>
                  <a:cubicBezTo>
                    <a:pt x="4064" y="18028"/>
                    <a:pt x="3227" y="19219"/>
                    <a:pt x="3227" y="19899"/>
                  </a:cubicBezTo>
                  <a:cubicBezTo>
                    <a:pt x="3227" y="20580"/>
                    <a:pt x="4064" y="20750"/>
                    <a:pt x="7245" y="20920"/>
                  </a:cubicBezTo>
                  <a:cubicBezTo>
                    <a:pt x="10427" y="21090"/>
                    <a:pt x="15952" y="21260"/>
                    <a:pt x="21478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5" name="Line"/>
            <p:cNvSpPr/>
            <p:nvPr/>
          </p:nvSpPr>
          <p:spPr>
            <a:xfrm>
              <a:off x="872247" y="4686814"/>
              <a:ext cx="908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14" y="19029"/>
                    <a:pt x="4028" y="16457"/>
                    <a:pt x="6092" y="13886"/>
                  </a:cubicBezTo>
                  <a:cubicBezTo>
                    <a:pt x="8157" y="11314"/>
                    <a:pt x="10271" y="8743"/>
                    <a:pt x="12336" y="6943"/>
                  </a:cubicBezTo>
                  <a:cubicBezTo>
                    <a:pt x="14400" y="5143"/>
                    <a:pt x="16414" y="4114"/>
                    <a:pt x="17950" y="3086"/>
                  </a:cubicBezTo>
                  <a:cubicBezTo>
                    <a:pt x="19485" y="2057"/>
                    <a:pt x="20543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6" name="Line"/>
            <p:cNvSpPr/>
            <p:nvPr/>
          </p:nvSpPr>
          <p:spPr>
            <a:xfrm>
              <a:off x="1171694" y="4705864"/>
              <a:ext cx="703854" cy="7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169" fill="norm" stroke="1" extrusionOk="0">
                  <a:moveTo>
                    <a:pt x="747" y="17053"/>
                  </a:moveTo>
                  <a:cubicBezTo>
                    <a:pt x="358" y="18189"/>
                    <a:pt x="-31" y="19326"/>
                    <a:pt x="1" y="20179"/>
                  </a:cubicBezTo>
                  <a:cubicBezTo>
                    <a:pt x="34" y="21032"/>
                    <a:pt x="488" y="21600"/>
                    <a:pt x="1818" y="20747"/>
                  </a:cubicBezTo>
                  <a:cubicBezTo>
                    <a:pt x="3147" y="19895"/>
                    <a:pt x="5353" y="17621"/>
                    <a:pt x="7850" y="14495"/>
                  </a:cubicBezTo>
                  <a:cubicBezTo>
                    <a:pt x="10347" y="11368"/>
                    <a:pt x="13137" y="7389"/>
                    <a:pt x="15472" y="4832"/>
                  </a:cubicBezTo>
                  <a:cubicBezTo>
                    <a:pt x="17807" y="2274"/>
                    <a:pt x="19688" y="1137"/>
                    <a:pt x="2156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7" name="Line"/>
            <p:cNvSpPr/>
            <p:nvPr/>
          </p:nvSpPr>
          <p:spPr>
            <a:xfrm>
              <a:off x="2135897" y="4432814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8" name="Line"/>
            <p:cNvSpPr/>
            <p:nvPr/>
          </p:nvSpPr>
          <p:spPr>
            <a:xfrm>
              <a:off x="2116847" y="4547114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9" name="Line"/>
            <p:cNvSpPr/>
            <p:nvPr/>
          </p:nvSpPr>
          <p:spPr>
            <a:xfrm>
              <a:off x="2904247" y="4382014"/>
              <a:ext cx="38100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40" y="2356"/>
                    <a:pt x="19680" y="4713"/>
                    <a:pt x="18120" y="7265"/>
                  </a:cubicBezTo>
                  <a:cubicBezTo>
                    <a:pt x="16560" y="9818"/>
                    <a:pt x="14400" y="12567"/>
                    <a:pt x="12000" y="14269"/>
                  </a:cubicBezTo>
                  <a:cubicBezTo>
                    <a:pt x="9600" y="15971"/>
                    <a:pt x="6960" y="16625"/>
                    <a:pt x="5040" y="16625"/>
                  </a:cubicBezTo>
                  <a:cubicBezTo>
                    <a:pt x="3120" y="16625"/>
                    <a:pt x="1920" y="15971"/>
                    <a:pt x="1140" y="15055"/>
                  </a:cubicBezTo>
                  <a:cubicBezTo>
                    <a:pt x="360" y="14138"/>
                    <a:pt x="0" y="12960"/>
                    <a:pt x="0" y="12109"/>
                  </a:cubicBezTo>
                  <a:cubicBezTo>
                    <a:pt x="0" y="11258"/>
                    <a:pt x="360" y="10735"/>
                    <a:pt x="1260" y="10211"/>
                  </a:cubicBezTo>
                  <a:cubicBezTo>
                    <a:pt x="2160" y="9687"/>
                    <a:pt x="3600" y="9164"/>
                    <a:pt x="5340" y="9295"/>
                  </a:cubicBezTo>
                  <a:cubicBezTo>
                    <a:pt x="7080" y="9425"/>
                    <a:pt x="9120" y="10211"/>
                    <a:pt x="11340" y="12109"/>
                  </a:cubicBezTo>
                  <a:cubicBezTo>
                    <a:pt x="13560" y="14007"/>
                    <a:pt x="15960" y="17018"/>
                    <a:pt x="17580" y="18785"/>
                  </a:cubicBezTo>
                  <a:cubicBezTo>
                    <a:pt x="19200" y="20553"/>
                    <a:pt x="20040" y="21076"/>
                    <a:pt x="208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0" name="Line"/>
            <p:cNvSpPr/>
            <p:nvPr/>
          </p:nvSpPr>
          <p:spPr>
            <a:xfrm>
              <a:off x="3342397" y="4686814"/>
              <a:ext cx="317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1137"/>
                    <a:pt x="11520" y="2274"/>
                    <a:pt x="13680" y="3789"/>
                  </a:cubicBezTo>
                  <a:cubicBezTo>
                    <a:pt x="15840" y="5305"/>
                    <a:pt x="14400" y="7200"/>
                    <a:pt x="15120" y="10232"/>
                  </a:cubicBezTo>
                  <a:cubicBezTo>
                    <a:pt x="15840" y="13263"/>
                    <a:pt x="18720" y="1743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1" name="Line"/>
            <p:cNvSpPr/>
            <p:nvPr/>
          </p:nvSpPr>
          <p:spPr>
            <a:xfrm>
              <a:off x="3541451" y="4416726"/>
              <a:ext cx="188297" cy="409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556" fill="norm" stroke="1" extrusionOk="0">
                  <a:moveTo>
                    <a:pt x="21116" y="513"/>
                  </a:moveTo>
                  <a:cubicBezTo>
                    <a:pt x="19929" y="290"/>
                    <a:pt x="18742" y="67"/>
                    <a:pt x="17556" y="12"/>
                  </a:cubicBezTo>
                  <a:cubicBezTo>
                    <a:pt x="16369" y="-44"/>
                    <a:pt x="15182" y="67"/>
                    <a:pt x="12808" y="1292"/>
                  </a:cubicBezTo>
                  <a:cubicBezTo>
                    <a:pt x="10435" y="2517"/>
                    <a:pt x="6874" y="4855"/>
                    <a:pt x="4145" y="7304"/>
                  </a:cubicBezTo>
                  <a:cubicBezTo>
                    <a:pt x="1415" y="9754"/>
                    <a:pt x="-484" y="12315"/>
                    <a:pt x="109" y="14375"/>
                  </a:cubicBezTo>
                  <a:cubicBezTo>
                    <a:pt x="703" y="16434"/>
                    <a:pt x="3789" y="17993"/>
                    <a:pt x="7705" y="19107"/>
                  </a:cubicBezTo>
                  <a:cubicBezTo>
                    <a:pt x="11621" y="20220"/>
                    <a:pt x="16369" y="20888"/>
                    <a:pt x="21116" y="215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2" name="Line"/>
            <p:cNvSpPr/>
            <p:nvPr/>
          </p:nvSpPr>
          <p:spPr>
            <a:xfrm>
              <a:off x="3901668" y="4461752"/>
              <a:ext cx="254197" cy="789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534" fill="norm" stroke="1" extrusionOk="0">
                  <a:moveTo>
                    <a:pt x="4210" y="2502"/>
                  </a:moveTo>
                  <a:cubicBezTo>
                    <a:pt x="4210" y="4812"/>
                    <a:pt x="4210" y="7122"/>
                    <a:pt x="3856" y="9231"/>
                  </a:cubicBezTo>
                  <a:cubicBezTo>
                    <a:pt x="3502" y="11339"/>
                    <a:pt x="2794" y="13244"/>
                    <a:pt x="2086" y="15121"/>
                  </a:cubicBezTo>
                  <a:cubicBezTo>
                    <a:pt x="1377" y="16998"/>
                    <a:pt x="669" y="18847"/>
                    <a:pt x="315" y="19973"/>
                  </a:cubicBezTo>
                  <a:cubicBezTo>
                    <a:pt x="-39" y="21099"/>
                    <a:pt x="-39" y="21503"/>
                    <a:pt x="50" y="21532"/>
                  </a:cubicBezTo>
                  <a:cubicBezTo>
                    <a:pt x="138" y="21561"/>
                    <a:pt x="315" y="21214"/>
                    <a:pt x="581" y="20088"/>
                  </a:cubicBezTo>
                  <a:cubicBezTo>
                    <a:pt x="846" y="18962"/>
                    <a:pt x="1200" y="17056"/>
                    <a:pt x="1643" y="15064"/>
                  </a:cubicBezTo>
                  <a:cubicBezTo>
                    <a:pt x="2086" y="13071"/>
                    <a:pt x="2617" y="10992"/>
                    <a:pt x="3679" y="8913"/>
                  </a:cubicBezTo>
                  <a:cubicBezTo>
                    <a:pt x="4741" y="6834"/>
                    <a:pt x="6335" y="4755"/>
                    <a:pt x="7751" y="3340"/>
                  </a:cubicBezTo>
                  <a:cubicBezTo>
                    <a:pt x="9168" y="1925"/>
                    <a:pt x="10407" y="1174"/>
                    <a:pt x="11558" y="712"/>
                  </a:cubicBezTo>
                  <a:cubicBezTo>
                    <a:pt x="12709" y="250"/>
                    <a:pt x="13771" y="77"/>
                    <a:pt x="14745" y="19"/>
                  </a:cubicBezTo>
                  <a:cubicBezTo>
                    <a:pt x="15718" y="-39"/>
                    <a:pt x="16604" y="19"/>
                    <a:pt x="17666" y="423"/>
                  </a:cubicBezTo>
                  <a:cubicBezTo>
                    <a:pt x="18728" y="827"/>
                    <a:pt x="19968" y="1578"/>
                    <a:pt x="20676" y="2473"/>
                  </a:cubicBezTo>
                  <a:cubicBezTo>
                    <a:pt x="21384" y="3368"/>
                    <a:pt x="21561" y="4408"/>
                    <a:pt x="20587" y="5332"/>
                  </a:cubicBezTo>
                  <a:cubicBezTo>
                    <a:pt x="19613" y="6256"/>
                    <a:pt x="17489" y="7065"/>
                    <a:pt x="14922" y="7613"/>
                  </a:cubicBezTo>
                  <a:cubicBezTo>
                    <a:pt x="12354" y="8162"/>
                    <a:pt x="9345" y="8451"/>
                    <a:pt x="7397" y="8595"/>
                  </a:cubicBezTo>
                  <a:cubicBezTo>
                    <a:pt x="5450" y="8740"/>
                    <a:pt x="4564" y="8740"/>
                    <a:pt x="4122" y="8595"/>
                  </a:cubicBezTo>
                  <a:cubicBezTo>
                    <a:pt x="3679" y="8451"/>
                    <a:pt x="3679" y="8162"/>
                    <a:pt x="4033" y="7931"/>
                  </a:cubicBezTo>
                  <a:cubicBezTo>
                    <a:pt x="4387" y="7700"/>
                    <a:pt x="5095" y="7527"/>
                    <a:pt x="5804" y="7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3" name="Line"/>
            <p:cNvSpPr/>
            <p:nvPr/>
          </p:nvSpPr>
          <p:spPr>
            <a:xfrm>
              <a:off x="4174247" y="4324864"/>
              <a:ext cx="125164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4249" y="0"/>
                  </a:moveTo>
                  <a:cubicBezTo>
                    <a:pt x="7082" y="778"/>
                    <a:pt x="9915" y="1557"/>
                    <a:pt x="13102" y="3551"/>
                  </a:cubicBezTo>
                  <a:cubicBezTo>
                    <a:pt x="16289" y="5546"/>
                    <a:pt x="19830" y="8757"/>
                    <a:pt x="20715" y="11335"/>
                  </a:cubicBezTo>
                  <a:cubicBezTo>
                    <a:pt x="21600" y="13914"/>
                    <a:pt x="19830" y="15859"/>
                    <a:pt x="15934" y="17465"/>
                  </a:cubicBezTo>
                  <a:cubicBezTo>
                    <a:pt x="12039" y="19070"/>
                    <a:pt x="6020" y="203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4" name="Line"/>
            <p:cNvSpPr/>
            <p:nvPr/>
          </p:nvSpPr>
          <p:spPr>
            <a:xfrm>
              <a:off x="4656847" y="4591564"/>
              <a:ext cx="1778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5" name="Line"/>
            <p:cNvSpPr/>
            <p:nvPr/>
          </p:nvSpPr>
          <p:spPr>
            <a:xfrm>
              <a:off x="4656847" y="4686814"/>
              <a:ext cx="2159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29" y="10800"/>
                    <a:pt x="4659" y="21600"/>
                    <a:pt x="8259" y="21600"/>
                  </a:cubicBezTo>
                  <a:cubicBezTo>
                    <a:pt x="11859" y="21600"/>
                    <a:pt x="16729" y="10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6" name="Line"/>
            <p:cNvSpPr/>
            <p:nvPr/>
          </p:nvSpPr>
          <p:spPr>
            <a:xfrm>
              <a:off x="5311403" y="4280414"/>
              <a:ext cx="348745" cy="487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531" fill="norm" stroke="1" extrusionOk="0">
                  <a:moveTo>
                    <a:pt x="21569" y="561"/>
                  </a:moveTo>
                  <a:cubicBezTo>
                    <a:pt x="19998" y="281"/>
                    <a:pt x="18427" y="0"/>
                    <a:pt x="16267" y="0"/>
                  </a:cubicBezTo>
                  <a:cubicBezTo>
                    <a:pt x="14107" y="0"/>
                    <a:pt x="11358" y="281"/>
                    <a:pt x="9002" y="795"/>
                  </a:cubicBezTo>
                  <a:cubicBezTo>
                    <a:pt x="6645" y="1309"/>
                    <a:pt x="4682" y="2057"/>
                    <a:pt x="3504" y="3553"/>
                  </a:cubicBezTo>
                  <a:cubicBezTo>
                    <a:pt x="2325" y="5049"/>
                    <a:pt x="1933" y="7294"/>
                    <a:pt x="1540" y="9631"/>
                  </a:cubicBezTo>
                  <a:cubicBezTo>
                    <a:pt x="1147" y="11969"/>
                    <a:pt x="754" y="14400"/>
                    <a:pt x="493" y="16083"/>
                  </a:cubicBezTo>
                  <a:cubicBezTo>
                    <a:pt x="231" y="17766"/>
                    <a:pt x="100" y="18701"/>
                    <a:pt x="34" y="19496"/>
                  </a:cubicBezTo>
                  <a:cubicBezTo>
                    <a:pt x="-31" y="20291"/>
                    <a:pt x="-31" y="20945"/>
                    <a:pt x="296" y="21273"/>
                  </a:cubicBezTo>
                  <a:cubicBezTo>
                    <a:pt x="624" y="21600"/>
                    <a:pt x="1278" y="21600"/>
                    <a:pt x="3045" y="21366"/>
                  </a:cubicBezTo>
                  <a:cubicBezTo>
                    <a:pt x="4813" y="21132"/>
                    <a:pt x="7693" y="20665"/>
                    <a:pt x="10114" y="20291"/>
                  </a:cubicBezTo>
                  <a:cubicBezTo>
                    <a:pt x="12536" y="19917"/>
                    <a:pt x="14500" y="19636"/>
                    <a:pt x="16464" y="19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7" name="Line"/>
            <p:cNvSpPr/>
            <p:nvPr/>
          </p:nvSpPr>
          <p:spPr>
            <a:xfrm>
              <a:off x="5329947" y="4540764"/>
              <a:ext cx="2984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36" y="16457"/>
                    <a:pt x="8272" y="11314"/>
                    <a:pt x="11872" y="7714"/>
                  </a:cubicBezTo>
                  <a:cubicBezTo>
                    <a:pt x="15472" y="4114"/>
                    <a:pt x="18536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8" name="Line"/>
            <p:cNvSpPr/>
            <p:nvPr/>
          </p:nvSpPr>
          <p:spPr>
            <a:xfrm>
              <a:off x="5885779" y="4205227"/>
              <a:ext cx="345869" cy="600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33" fill="norm" stroke="1" extrusionOk="0">
                  <a:moveTo>
                    <a:pt x="21521" y="1323"/>
                  </a:moveTo>
                  <a:cubicBezTo>
                    <a:pt x="20467" y="794"/>
                    <a:pt x="19414" y="266"/>
                    <a:pt x="17504" y="77"/>
                  </a:cubicBezTo>
                  <a:cubicBezTo>
                    <a:pt x="15594" y="-112"/>
                    <a:pt x="12828" y="39"/>
                    <a:pt x="10523" y="605"/>
                  </a:cubicBezTo>
                  <a:cubicBezTo>
                    <a:pt x="8219" y="1172"/>
                    <a:pt x="6375" y="2154"/>
                    <a:pt x="4860" y="3664"/>
                  </a:cubicBezTo>
                  <a:cubicBezTo>
                    <a:pt x="3345" y="5175"/>
                    <a:pt x="2160" y="7214"/>
                    <a:pt x="1370" y="9442"/>
                  </a:cubicBezTo>
                  <a:cubicBezTo>
                    <a:pt x="580" y="11670"/>
                    <a:pt x="184" y="14087"/>
                    <a:pt x="53" y="15937"/>
                  </a:cubicBezTo>
                  <a:cubicBezTo>
                    <a:pt x="-79" y="17787"/>
                    <a:pt x="53" y="19071"/>
                    <a:pt x="250" y="19902"/>
                  </a:cubicBezTo>
                  <a:cubicBezTo>
                    <a:pt x="448" y="20733"/>
                    <a:pt x="711" y="21110"/>
                    <a:pt x="1172" y="21299"/>
                  </a:cubicBezTo>
                  <a:cubicBezTo>
                    <a:pt x="1633" y="21488"/>
                    <a:pt x="2292" y="21488"/>
                    <a:pt x="4531" y="21224"/>
                  </a:cubicBezTo>
                  <a:cubicBezTo>
                    <a:pt x="6770" y="20959"/>
                    <a:pt x="10589" y="20431"/>
                    <a:pt x="14409" y="199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9" name="Line"/>
            <p:cNvSpPr/>
            <p:nvPr/>
          </p:nvSpPr>
          <p:spPr>
            <a:xfrm>
              <a:off x="6242352" y="4277503"/>
              <a:ext cx="184445" cy="429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484" fill="norm" stroke="1" extrusionOk="0">
                  <a:moveTo>
                    <a:pt x="10306" y="9358"/>
                  </a:moveTo>
                  <a:cubicBezTo>
                    <a:pt x="9346" y="11052"/>
                    <a:pt x="8386" y="12746"/>
                    <a:pt x="7666" y="14546"/>
                  </a:cubicBezTo>
                  <a:cubicBezTo>
                    <a:pt x="6946" y="16346"/>
                    <a:pt x="6466" y="18252"/>
                    <a:pt x="5866" y="19522"/>
                  </a:cubicBezTo>
                  <a:cubicBezTo>
                    <a:pt x="5266" y="20793"/>
                    <a:pt x="4546" y="21428"/>
                    <a:pt x="4066" y="21481"/>
                  </a:cubicBezTo>
                  <a:cubicBezTo>
                    <a:pt x="3586" y="21534"/>
                    <a:pt x="3346" y="21005"/>
                    <a:pt x="3826" y="18940"/>
                  </a:cubicBezTo>
                  <a:cubicBezTo>
                    <a:pt x="4306" y="16875"/>
                    <a:pt x="5506" y="13275"/>
                    <a:pt x="6826" y="10152"/>
                  </a:cubicBezTo>
                  <a:cubicBezTo>
                    <a:pt x="8146" y="7028"/>
                    <a:pt x="9586" y="4381"/>
                    <a:pt x="10786" y="2793"/>
                  </a:cubicBezTo>
                  <a:cubicBezTo>
                    <a:pt x="11986" y="1205"/>
                    <a:pt x="12946" y="675"/>
                    <a:pt x="14026" y="358"/>
                  </a:cubicBezTo>
                  <a:cubicBezTo>
                    <a:pt x="15106" y="40"/>
                    <a:pt x="16306" y="-66"/>
                    <a:pt x="17386" y="40"/>
                  </a:cubicBezTo>
                  <a:cubicBezTo>
                    <a:pt x="18466" y="146"/>
                    <a:pt x="19426" y="463"/>
                    <a:pt x="20146" y="1416"/>
                  </a:cubicBezTo>
                  <a:cubicBezTo>
                    <a:pt x="20866" y="2369"/>
                    <a:pt x="21346" y="3958"/>
                    <a:pt x="20146" y="5493"/>
                  </a:cubicBezTo>
                  <a:cubicBezTo>
                    <a:pt x="18946" y="7028"/>
                    <a:pt x="16066" y="8510"/>
                    <a:pt x="13906" y="9569"/>
                  </a:cubicBezTo>
                  <a:cubicBezTo>
                    <a:pt x="11746" y="10628"/>
                    <a:pt x="10306" y="11263"/>
                    <a:pt x="10186" y="11634"/>
                  </a:cubicBezTo>
                  <a:cubicBezTo>
                    <a:pt x="10066" y="12005"/>
                    <a:pt x="11266" y="12110"/>
                    <a:pt x="13306" y="12746"/>
                  </a:cubicBezTo>
                  <a:cubicBezTo>
                    <a:pt x="15346" y="13381"/>
                    <a:pt x="18226" y="14546"/>
                    <a:pt x="19666" y="15499"/>
                  </a:cubicBezTo>
                  <a:cubicBezTo>
                    <a:pt x="21106" y="16452"/>
                    <a:pt x="21106" y="17193"/>
                    <a:pt x="20626" y="17722"/>
                  </a:cubicBezTo>
                  <a:cubicBezTo>
                    <a:pt x="20146" y="18252"/>
                    <a:pt x="19186" y="18569"/>
                    <a:pt x="17146" y="18993"/>
                  </a:cubicBezTo>
                  <a:cubicBezTo>
                    <a:pt x="15106" y="19416"/>
                    <a:pt x="11986" y="19946"/>
                    <a:pt x="9826" y="20210"/>
                  </a:cubicBezTo>
                  <a:cubicBezTo>
                    <a:pt x="7666" y="20475"/>
                    <a:pt x="6466" y="20475"/>
                    <a:pt x="4906" y="20316"/>
                  </a:cubicBezTo>
                  <a:cubicBezTo>
                    <a:pt x="3346" y="20158"/>
                    <a:pt x="1426" y="19840"/>
                    <a:pt x="586" y="19416"/>
                  </a:cubicBezTo>
                  <a:cubicBezTo>
                    <a:pt x="-254" y="18993"/>
                    <a:pt x="-14" y="18463"/>
                    <a:pt x="226" y="179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0" name="Line"/>
            <p:cNvSpPr/>
            <p:nvPr/>
          </p:nvSpPr>
          <p:spPr>
            <a:xfrm>
              <a:off x="6494226" y="4501141"/>
              <a:ext cx="124772" cy="166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6" h="21254" fill="norm" stroke="1" extrusionOk="0">
                  <a:moveTo>
                    <a:pt x="3813" y="4244"/>
                  </a:moveTo>
                  <a:cubicBezTo>
                    <a:pt x="5555" y="4514"/>
                    <a:pt x="7297" y="4784"/>
                    <a:pt x="9562" y="4784"/>
                  </a:cubicBezTo>
                  <a:cubicBezTo>
                    <a:pt x="11826" y="4784"/>
                    <a:pt x="14613" y="4514"/>
                    <a:pt x="16181" y="3704"/>
                  </a:cubicBezTo>
                  <a:cubicBezTo>
                    <a:pt x="17749" y="2894"/>
                    <a:pt x="18097" y="1544"/>
                    <a:pt x="17052" y="734"/>
                  </a:cubicBezTo>
                  <a:cubicBezTo>
                    <a:pt x="16007" y="-76"/>
                    <a:pt x="13568" y="-346"/>
                    <a:pt x="10781" y="599"/>
                  </a:cubicBezTo>
                  <a:cubicBezTo>
                    <a:pt x="7994" y="1544"/>
                    <a:pt x="4859" y="3704"/>
                    <a:pt x="2594" y="6674"/>
                  </a:cubicBezTo>
                  <a:cubicBezTo>
                    <a:pt x="330" y="9644"/>
                    <a:pt x="-1064" y="13424"/>
                    <a:pt x="1026" y="15989"/>
                  </a:cubicBezTo>
                  <a:cubicBezTo>
                    <a:pt x="3117" y="18554"/>
                    <a:pt x="8691" y="19904"/>
                    <a:pt x="12523" y="20579"/>
                  </a:cubicBezTo>
                  <a:cubicBezTo>
                    <a:pt x="16355" y="21254"/>
                    <a:pt x="18446" y="21254"/>
                    <a:pt x="20536" y="21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1" name="Line"/>
            <p:cNvSpPr/>
            <p:nvPr/>
          </p:nvSpPr>
          <p:spPr>
            <a:xfrm>
              <a:off x="6650747" y="4492347"/>
              <a:ext cx="184151" cy="191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9" fill="norm" stroke="1" extrusionOk="0">
                  <a:moveTo>
                    <a:pt x="0" y="3962"/>
                  </a:moveTo>
                  <a:cubicBezTo>
                    <a:pt x="0" y="2553"/>
                    <a:pt x="0" y="1145"/>
                    <a:pt x="745" y="440"/>
                  </a:cubicBezTo>
                  <a:cubicBezTo>
                    <a:pt x="1490" y="-264"/>
                    <a:pt x="2979" y="-264"/>
                    <a:pt x="5214" y="1497"/>
                  </a:cubicBezTo>
                  <a:cubicBezTo>
                    <a:pt x="7448" y="3258"/>
                    <a:pt x="10428" y="6779"/>
                    <a:pt x="12041" y="10066"/>
                  </a:cubicBezTo>
                  <a:cubicBezTo>
                    <a:pt x="13655" y="13353"/>
                    <a:pt x="13903" y="16406"/>
                    <a:pt x="13531" y="18284"/>
                  </a:cubicBezTo>
                  <a:cubicBezTo>
                    <a:pt x="13159" y="20162"/>
                    <a:pt x="12166" y="20866"/>
                    <a:pt x="11048" y="21101"/>
                  </a:cubicBezTo>
                  <a:cubicBezTo>
                    <a:pt x="9931" y="21336"/>
                    <a:pt x="8690" y="21101"/>
                    <a:pt x="7945" y="20397"/>
                  </a:cubicBezTo>
                  <a:cubicBezTo>
                    <a:pt x="7200" y="19693"/>
                    <a:pt x="6952" y="18519"/>
                    <a:pt x="7945" y="15466"/>
                  </a:cubicBezTo>
                  <a:cubicBezTo>
                    <a:pt x="8938" y="12414"/>
                    <a:pt x="11172" y="7484"/>
                    <a:pt x="13655" y="4666"/>
                  </a:cubicBezTo>
                  <a:cubicBezTo>
                    <a:pt x="16138" y="1849"/>
                    <a:pt x="18869" y="1145"/>
                    <a:pt x="21600" y="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2" name="Line"/>
            <p:cNvSpPr/>
            <p:nvPr/>
          </p:nvSpPr>
          <p:spPr>
            <a:xfrm>
              <a:off x="6848496" y="4480374"/>
              <a:ext cx="142822" cy="170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213" fill="norm" stroke="1" extrusionOk="0">
                  <a:moveTo>
                    <a:pt x="5502" y="5935"/>
                  </a:moveTo>
                  <a:cubicBezTo>
                    <a:pt x="4250" y="10150"/>
                    <a:pt x="2997" y="14364"/>
                    <a:pt x="2058" y="17130"/>
                  </a:cubicBezTo>
                  <a:cubicBezTo>
                    <a:pt x="1119" y="19896"/>
                    <a:pt x="493" y="21213"/>
                    <a:pt x="180" y="21213"/>
                  </a:cubicBezTo>
                  <a:cubicBezTo>
                    <a:pt x="-133" y="21213"/>
                    <a:pt x="-133" y="19896"/>
                    <a:pt x="963" y="17262"/>
                  </a:cubicBezTo>
                  <a:cubicBezTo>
                    <a:pt x="2058" y="14628"/>
                    <a:pt x="4250" y="10676"/>
                    <a:pt x="6284" y="7515"/>
                  </a:cubicBezTo>
                  <a:cubicBezTo>
                    <a:pt x="8319" y="4354"/>
                    <a:pt x="10197" y="1984"/>
                    <a:pt x="11919" y="798"/>
                  </a:cubicBezTo>
                  <a:cubicBezTo>
                    <a:pt x="13641" y="-387"/>
                    <a:pt x="15206" y="-387"/>
                    <a:pt x="16928" y="1720"/>
                  </a:cubicBezTo>
                  <a:cubicBezTo>
                    <a:pt x="18650" y="3828"/>
                    <a:pt x="20528" y="8042"/>
                    <a:pt x="20997" y="11072"/>
                  </a:cubicBezTo>
                  <a:cubicBezTo>
                    <a:pt x="21467" y="14101"/>
                    <a:pt x="20528" y="15945"/>
                    <a:pt x="19589" y="177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3" name="Line"/>
            <p:cNvSpPr/>
            <p:nvPr/>
          </p:nvSpPr>
          <p:spPr>
            <a:xfrm>
              <a:off x="7140372" y="4339362"/>
              <a:ext cx="164426" cy="410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506" fill="norm" stroke="1" extrusionOk="0">
                  <a:moveTo>
                    <a:pt x="21240" y="1235"/>
                  </a:moveTo>
                  <a:cubicBezTo>
                    <a:pt x="20420" y="792"/>
                    <a:pt x="19599" y="349"/>
                    <a:pt x="18369" y="128"/>
                  </a:cubicBezTo>
                  <a:cubicBezTo>
                    <a:pt x="17139" y="-94"/>
                    <a:pt x="15498" y="-94"/>
                    <a:pt x="13037" y="681"/>
                  </a:cubicBezTo>
                  <a:cubicBezTo>
                    <a:pt x="10577" y="1457"/>
                    <a:pt x="7296" y="3008"/>
                    <a:pt x="4562" y="5278"/>
                  </a:cubicBezTo>
                  <a:cubicBezTo>
                    <a:pt x="1827" y="7549"/>
                    <a:pt x="-360" y="10540"/>
                    <a:pt x="50" y="13088"/>
                  </a:cubicBezTo>
                  <a:cubicBezTo>
                    <a:pt x="460" y="15635"/>
                    <a:pt x="3468" y="17740"/>
                    <a:pt x="7296" y="19069"/>
                  </a:cubicBezTo>
                  <a:cubicBezTo>
                    <a:pt x="11124" y="20398"/>
                    <a:pt x="15772" y="20952"/>
                    <a:pt x="20420" y="21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4" name="Line"/>
            <p:cNvSpPr/>
            <p:nvPr/>
          </p:nvSpPr>
          <p:spPr>
            <a:xfrm>
              <a:off x="7376764" y="4479830"/>
              <a:ext cx="174688" cy="459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392" fill="norm" stroke="1" extrusionOk="0">
                  <a:moveTo>
                    <a:pt x="7547" y="4614"/>
                  </a:moveTo>
                  <a:cubicBezTo>
                    <a:pt x="6246" y="6390"/>
                    <a:pt x="4945" y="8165"/>
                    <a:pt x="4164" y="10680"/>
                  </a:cubicBezTo>
                  <a:cubicBezTo>
                    <a:pt x="3383" y="13195"/>
                    <a:pt x="3123" y="16450"/>
                    <a:pt x="2602" y="18472"/>
                  </a:cubicBezTo>
                  <a:cubicBezTo>
                    <a:pt x="2082" y="20494"/>
                    <a:pt x="1301" y="21283"/>
                    <a:pt x="781" y="21381"/>
                  </a:cubicBezTo>
                  <a:cubicBezTo>
                    <a:pt x="260" y="21480"/>
                    <a:pt x="0" y="20888"/>
                    <a:pt x="0" y="18866"/>
                  </a:cubicBezTo>
                  <a:cubicBezTo>
                    <a:pt x="0" y="16844"/>
                    <a:pt x="260" y="13392"/>
                    <a:pt x="1561" y="10384"/>
                  </a:cubicBezTo>
                  <a:cubicBezTo>
                    <a:pt x="2863" y="7376"/>
                    <a:pt x="5205" y="4812"/>
                    <a:pt x="7287" y="3135"/>
                  </a:cubicBezTo>
                  <a:cubicBezTo>
                    <a:pt x="9369" y="1458"/>
                    <a:pt x="11190" y="669"/>
                    <a:pt x="13012" y="275"/>
                  </a:cubicBezTo>
                  <a:cubicBezTo>
                    <a:pt x="14834" y="-120"/>
                    <a:pt x="16655" y="-120"/>
                    <a:pt x="18347" y="472"/>
                  </a:cubicBezTo>
                  <a:cubicBezTo>
                    <a:pt x="20039" y="1064"/>
                    <a:pt x="21600" y="2247"/>
                    <a:pt x="21470" y="3727"/>
                  </a:cubicBezTo>
                  <a:cubicBezTo>
                    <a:pt x="21340" y="5206"/>
                    <a:pt x="19518" y="6981"/>
                    <a:pt x="17046" y="8264"/>
                  </a:cubicBezTo>
                  <a:cubicBezTo>
                    <a:pt x="14573" y="9546"/>
                    <a:pt x="11451" y="10335"/>
                    <a:pt x="9239" y="10779"/>
                  </a:cubicBezTo>
                  <a:cubicBezTo>
                    <a:pt x="7027" y="11222"/>
                    <a:pt x="5725" y="11321"/>
                    <a:pt x="5465" y="11124"/>
                  </a:cubicBezTo>
                  <a:cubicBezTo>
                    <a:pt x="5205" y="10927"/>
                    <a:pt x="5986" y="10433"/>
                    <a:pt x="6766" y="99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5" name="Line"/>
            <p:cNvSpPr/>
            <p:nvPr/>
          </p:nvSpPr>
          <p:spPr>
            <a:xfrm>
              <a:off x="7615947" y="4413764"/>
              <a:ext cx="70188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4" h="21600" fill="norm" stroke="1" extrusionOk="0">
                  <a:moveTo>
                    <a:pt x="0" y="0"/>
                  </a:moveTo>
                  <a:cubicBezTo>
                    <a:pt x="7406" y="2592"/>
                    <a:pt x="14811" y="5184"/>
                    <a:pt x="18206" y="7848"/>
                  </a:cubicBezTo>
                  <a:cubicBezTo>
                    <a:pt x="21600" y="10512"/>
                    <a:pt x="20983" y="13248"/>
                    <a:pt x="17589" y="15552"/>
                  </a:cubicBezTo>
                  <a:cubicBezTo>
                    <a:pt x="14194" y="17856"/>
                    <a:pt x="8023" y="19728"/>
                    <a:pt x="185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6" name="Line"/>
            <p:cNvSpPr/>
            <p:nvPr/>
          </p:nvSpPr>
          <p:spPr>
            <a:xfrm>
              <a:off x="7749297" y="4312634"/>
              <a:ext cx="202351" cy="503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503" fill="norm" stroke="1" extrusionOk="0">
                  <a:moveTo>
                    <a:pt x="0" y="1065"/>
                  </a:moveTo>
                  <a:cubicBezTo>
                    <a:pt x="2025" y="703"/>
                    <a:pt x="4050" y="342"/>
                    <a:pt x="6863" y="161"/>
                  </a:cubicBezTo>
                  <a:cubicBezTo>
                    <a:pt x="9675" y="-20"/>
                    <a:pt x="13275" y="-20"/>
                    <a:pt x="15637" y="25"/>
                  </a:cubicBezTo>
                  <a:cubicBezTo>
                    <a:pt x="18000" y="70"/>
                    <a:pt x="19125" y="161"/>
                    <a:pt x="19800" y="432"/>
                  </a:cubicBezTo>
                  <a:cubicBezTo>
                    <a:pt x="20475" y="703"/>
                    <a:pt x="20700" y="1155"/>
                    <a:pt x="20700" y="3279"/>
                  </a:cubicBezTo>
                  <a:cubicBezTo>
                    <a:pt x="20700" y="5403"/>
                    <a:pt x="20475" y="9198"/>
                    <a:pt x="20588" y="12136"/>
                  </a:cubicBezTo>
                  <a:cubicBezTo>
                    <a:pt x="20700" y="15073"/>
                    <a:pt x="21150" y="17152"/>
                    <a:pt x="21375" y="18552"/>
                  </a:cubicBezTo>
                  <a:cubicBezTo>
                    <a:pt x="21600" y="19953"/>
                    <a:pt x="21600" y="20676"/>
                    <a:pt x="20925" y="21083"/>
                  </a:cubicBezTo>
                  <a:cubicBezTo>
                    <a:pt x="20250" y="21490"/>
                    <a:pt x="18900" y="21580"/>
                    <a:pt x="15413" y="21444"/>
                  </a:cubicBezTo>
                  <a:cubicBezTo>
                    <a:pt x="11925" y="21309"/>
                    <a:pt x="6300" y="20947"/>
                    <a:pt x="675" y="20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7" name="Line"/>
            <p:cNvSpPr/>
            <p:nvPr/>
          </p:nvSpPr>
          <p:spPr>
            <a:xfrm>
              <a:off x="8244597" y="4578301"/>
              <a:ext cx="2984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596" y="11375"/>
                    <a:pt x="9191" y="2735"/>
                    <a:pt x="12791" y="575"/>
                  </a:cubicBezTo>
                  <a:cubicBezTo>
                    <a:pt x="16391" y="-1585"/>
                    <a:pt x="18996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8" name="Line"/>
            <p:cNvSpPr/>
            <p:nvPr/>
          </p:nvSpPr>
          <p:spPr>
            <a:xfrm>
              <a:off x="8231897" y="4743964"/>
              <a:ext cx="260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95" y="3600"/>
                    <a:pt x="11590" y="7200"/>
                    <a:pt x="15190" y="10800"/>
                  </a:cubicBezTo>
                  <a:cubicBezTo>
                    <a:pt x="18790" y="14400"/>
                    <a:pt x="20195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9" name="Line"/>
            <p:cNvSpPr/>
            <p:nvPr/>
          </p:nvSpPr>
          <p:spPr>
            <a:xfrm>
              <a:off x="8968497" y="4507808"/>
              <a:ext cx="343485" cy="583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052" fill="norm" stroke="1" extrusionOk="0">
                  <a:moveTo>
                    <a:pt x="6322" y="6455"/>
                  </a:moveTo>
                  <a:cubicBezTo>
                    <a:pt x="6322" y="9126"/>
                    <a:pt x="6322" y="11797"/>
                    <a:pt x="6124" y="14431"/>
                  </a:cubicBezTo>
                  <a:cubicBezTo>
                    <a:pt x="5927" y="17064"/>
                    <a:pt x="5532" y="19659"/>
                    <a:pt x="5268" y="20613"/>
                  </a:cubicBezTo>
                  <a:cubicBezTo>
                    <a:pt x="5005" y="21567"/>
                    <a:pt x="4873" y="20880"/>
                    <a:pt x="5071" y="19392"/>
                  </a:cubicBezTo>
                  <a:cubicBezTo>
                    <a:pt x="5268" y="17903"/>
                    <a:pt x="5795" y="15614"/>
                    <a:pt x="6783" y="13019"/>
                  </a:cubicBezTo>
                  <a:cubicBezTo>
                    <a:pt x="7771" y="10424"/>
                    <a:pt x="9220" y="7523"/>
                    <a:pt x="10932" y="5348"/>
                  </a:cubicBezTo>
                  <a:cubicBezTo>
                    <a:pt x="12644" y="3173"/>
                    <a:pt x="14620" y="1722"/>
                    <a:pt x="16002" y="921"/>
                  </a:cubicBezTo>
                  <a:cubicBezTo>
                    <a:pt x="17385" y="120"/>
                    <a:pt x="18176" y="-33"/>
                    <a:pt x="18834" y="5"/>
                  </a:cubicBezTo>
                  <a:cubicBezTo>
                    <a:pt x="19493" y="43"/>
                    <a:pt x="20020" y="272"/>
                    <a:pt x="20546" y="1150"/>
                  </a:cubicBezTo>
                  <a:cubicBezTo>
                    <a:pt x="21073" y="2028"/>
                    <a:pt x="21600" y="3554"/>
                    <a:pt x="21271" y="4928"/>
                  </a:cubicBezTo>
                  <a:cubicBezTo>
                    <a:pt x="20941" y="6302"/>
                    <a:pt x="19756" y="7523"/>
                    <a:pt x="16595" y="8744"/>
                  </a:cubicBezTo>
                  <a:cubicBezTo>
                    <a:pt x="13434" y="9966"/>
                    <a:pt x="8298" y="11187"/>
                    <a:pt x="5202" y="11874"/>
                  </a:cubicBezTo>
                  <a:cubicBezTo>
                    <a:pt x="2107" y="12561"/>
                    <a:pt x="1054" y="12713"/>
                    <a:pt x="0" y="128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0" name="Line"/>
            <p:cNvSpPr/>
            <p:nvPr/>
          </p:nvSpPr>
          <p:spPr>
            <a:xfrm>
              <a:off x="649370" y="5673630"/>
              <a:ext cx="121278" cy="320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356" fill="norm" stroke="1" extrusionOk="0">
                  <a:moveTo>
                    <a:pt x="20976" y="3217"/>
                  </a:moveTo>
                  <a:cubicBezTo>
                    <a:pt x="20610" y="2088"/>
                    <a:pt x="20244" y="958"/>
                    <a:pt x="18779" y="394"/>
                  </a:cubicBezTo>
                  <a:cubicBezTo>
                    <a:pt x="17315" y="-171"/>
                    <a:pt x="14752" y="-171"/>
                    <a:pt x="11457" y="676"/>
                  </a:cubicBezTo>
                  <a:cubicBezTo>
                    <a:pt x="8162" y="1523"/>
                    <a:pt x="4135" y="3217"/>
                    <a:pt x="1939" y="4770"/>
                  </a:cubicBezTo>
                  <a:cubicBezTo>
                    <a:pt x="-258" y="6323"/>
                    <a:pt x="-624" y="7735"/>
                    <a:pt x="1023" y="9076"/>
                  </a:cubicBezTo>
                  <a:cubicBezTo>
                    <a:pt x="2671" y="10417"/>
                    <a:pt x="6332" y="11688"/>
                    <a:pt x="9627" y="13170"/>
                  </a:cubicBezTo>
                  <a:cubicBezTo>
                    <a:pt x="12922" y="14653"/>
                    <a:pt x="15851" y="16347"/>
                    <a:pt x="17315" y="17547"/>
                  </a:cubicBezTo>
                  <a:cubicBezTo>
                    <a:pt x="18779" y="18747"/>
                    <a:pt x="18779" y="19453"/>
                    <a:pt x="18047" y="20017"/>
                  </a:cubicBezTo>
                  <a:cubicBezTo>
                    <a:pt x="17315" y="20582"/>
                    <a:pt x="15851" y="21005"/>
                    <a:pt x="14203" y="21217"/>
                  </a:cubicBezTo>
                  <a:cubicBezTo>
                    <a:pt x="12556" y="21429"/>
                    <a:pt x="10725" y="21429"/>
                    <a:pt x="9261" y="21005"/>
                  </a:cubicBezTo>
                  <a:cubicBezTo>
                    <a:pt x="7796" y="20582"/>
                    <a:pt x="6698" y="19735"/>
                    <a:pt x="6698" y="17829"/>
                  </a:cubicBezTo>
                  <a:cubicBezTo>
                    <a:pt x="6698" y="15923"/>
                    <a:pt x="7796" y="12958"/>
                    <a:pt x="8895" y="99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1" name="Line"/>
            <p:cNvSpPr/>
            <p:nvPr/>
          </p:nvSpPr>
          <p:spPr>
            <a:xfrm>
              <a:off x="873146" y="5537130"/>
              <a:ext cx="107052" cy="386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308" fill="norm" stroke="1" extrusionOk="0">
                  <a:moveTo>
                    <a:pt x="6173" y="733"/>
                  </a:moveTo>
                  <a:cubicBezTo>
                    <a:pt x="8291" y="266"/>
                    <a:pt x="10408" y="-201"/>
                    <a:pt x="11467" y="91"/>
                  </a:cubicBezTo>
                  <a:cubicBezTo>
                    <a:pt x="12526" y="383"/>
                    <a:pt x="12526" y="1434"/>
                    <a:pt x="10832" y="3827"/>
                  </a:cubicBezTo>
                  <a:cubicBezTo>
                    <a:pt x="9138" y="6221"/>
                    <a:pt x="5749" y="9957"/>
                    <a:pt x="3632" y="12817"/>
                  </a:cubicBezTo>
                  <a:cubicBezTo>
                    <a:pt x="1514" y="15678"/>
                    <a:pt x="667" y="17663"/>
                    <a:pt x="244" y="18947"/>
                  </a:cubicBezTo>
                  <a:cubicBezTo>
                    <a:pt x="-180" y="20231"/>
                    <a:pt x="-180" y="20815"/>
                    <a:pt x="1302" y="21107"/>
                  </a:cubicBezTo>
                  <a:cubicBezTo>
                    <a:pt x="2785" y="21399"/>
                    <a:pt x="5749" y="21399"/>
                    <a:pt x="9138" y="20932"/>
                  </a:cubicBezTo>
                  <a:cubicBezTo>
                    <a:pt x="12526" y="20465"/>
                    <a:pt x="16338" y="19531"/>
                    <a:pt x="18455" y="18889"/>
                  </a:cubicBezTo>
                  <a:cubicBezTo>
                    <a:pt x="20573" y="18247"/>
                    <a:pt x="20996" y="17896"/>
                    <a:pt x="21420" y="17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2" name="Line"/>
            <p:cNvSpPr/>
            <p:nvPr/>
          </p:nvSpPr>
          <p:spPr>
            <a:xfrm>
              <a:off x="858416" y="5730557"/>
              <a:ext cx="267832" cy="133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0988" fill="norm" stroke="1" extrusionOk="0">
                  <a:moveTo>
                    <a:pt x="1622" y="12592"/>
                  </a:moveTo>
                  <a:cubicBezTo>
                    <a:pt x="771" y="11927"/>
                    <a:pt x="-79" y="11263"/>
                    <a:pt x="6" y="10598"/>
                  </a:cubicBezTo>
                  <a:cubicBezTo>
                    <a:pt x="91" y="9934"/>
                    <a:pt x="1112" y="9269"/>
                    <a:pt x="3067" y="8604"/>
                  </a:cubicBezTo>
                  <a:cubicBezTo>
                    <a:pt x="5023" y="7940"/>
                    <a:pt x="7915" y="7275"/>
                    <a:pt x="10211" y="6943"/>
                  </a:cubicBezTo>
                  <a:cubicBezTo>
                    <a:pt x="12507" y="6610"/>
                    <a:pt x="14208" y="6610"/>
                    <a:pt x="15313" y="5780"/>
                  </a:cubicBezTo>
                  <a:cubicBezTo>
                    <a:pt x="16419" y="4949"/>
                    <a:pt x="16929" y="3287"/>
                    <a:pt x="16844" y="1958"/>
                  </a:cubicBezTo>
                  <a:cubicBezTo>
                    <a:pt x="16759" y="629"/>
                    <a:pt x="16078" y="-368"/>
                    <a:pt x="15313" y="130"/>
                  </a:cubicBezTo>
                  <a:cubicBezTo>
                    <a:pt x="14548" y="629"/>
                    <a:pt x="13697" y="2623"/>
                    <a:pt x="13017" y="5780"/>
                  </a:cubicBezTo>
                  <a:cubicBezTo>
                    <a:pt x="12337" y="8937"/>
                    <a:pt x="11827" y="13257"/>
                    <a:pt x="11827" y="16081"/>
                  </a:cubicBezTo>
                  <a:cubicBezTo>
                    <a:pt x="11827" y="18906"/>
                    <a:pt x="12337" y="20235"/>
                    <a:pt x="14038" y="20734"/>
                  </a:cubicBezTo>
                  <a:cubicBezTo>
                    <a:pt x="15738" y="21232"/>
                    <a:pt x="18630" y="20900"/>
                    <a:pt x="21521" y="20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3" name="Line"/>
            <p:cNvSpPr/>
            <p:nvPr/>
          </p:nvSpPr>
          <p:spPr>
            <a:xfrm>
              <a:off x="1145562" y="5646209"/>
              <a:ext cx="156379" cy="46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326" fill="norm" stroke="1" extrusionOk="0">
                  <a:moveTo>
                    <a:pt x="6785" y="6719"/>
                  </a:moveTo>
                  <a:cubicBezTo>
                    <a:pt x="5080" y="7696"/>
                    <a:pt x="3375" y="8673"/>
                    <a:pt x="2380" y="10677"/>
                  </a:cubicBezTo>
                  <a:cubicBezTo>
                    <a:pt x="1385" y="12681"/>
                    <a:pt x="1101" y="15710"/>
                    <a:pt x="817" y="17519"/>
                  </a:cubicBezTo>
                  <a:cubicBezTo>
                    <a:pt x="532" y="19327"/>
                    <a:pt x="248" y="19913"/>
                    <a:pt x="106" y="20451"/>
                  </a:cubicBezTo>
                  <a:cubicBezTo>
                    <a:pt x="-36" y="20988"/>
                    <a:pt x="-36" y="21477"/>
                    <a:pt x="106" y="21282"/>
                  </a:cubicBezTo>
                  <a:cubicBezTo>
                    <a:pt x="248" y="21086"/>
                    <a:pt x="532" y="20206"/>
                    <a:pt x="817" y="18398"/>
                  </a:cubicBezTo>
                  <a:cubicBezTo>
                    <a:pt x="1101" y="16590"/>
                    <a:pt x="1385" y="13853"/>
                    <a:pt x="2664" y="10872"/>
                  </a:cubicBezTo>
                  <a:cubicBezTo>
                    <a:pt x="3943" y="7891"/>
                    <a:pt x="6217" y="4666"/>
                    <a:pt x="8632" y="2760"/>
                  </a:cubicBezTo>
                  <a:cubicBezTo>
                    <a:pt x="11048" y="854"/>
                    <a:pt x="13606" y="268"/>
                    <a:pt x="15596" y="72"/>
                  </a:cubicBezTo>
                  <a:cubicBezTo>
                    <a:pt x="17585" y="-123"/>
                    <a:pt x="19006" y="72"/>
                    <a:pt x="20001" y="708"/>
                  </a:cubicBezTo>
                  <a:cubicBezTo>
                    <a:pt x="20996" y="1343"/>
                    <a:pt x="21564" y="2418"/>
                    <a:pt x="20143" y="3640"/>
                  </a:cubicBezTo>
                  <a:cubicBezTo>
                    <a:pt x="18722" y="4862"/>
                    <a:pt x="15311" y="6230"/>
                    <a:pt x="11901" y="7207"/>
                  </a:cubicBezTo>
                  <a:cubicBezTo>
                    <a:pt x="8490" y="8185"/>
                    <a:pt x="5080" y="8771"/>
                    <a:pt x="1669" y="9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4" name="Line"/>
            <p:cNvSpPr/>
            <p:nvPr/>
          </p:nvSpPr>
          <p:spPr>
            <a:xfrm>
              <a:off x="1431047" y="5569464"/>
              <a:ext cx="255209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12853" y="2000"/>
                  </a:moveTo>
                  <a:cubicBezTo>
                    <a:pt x="13210" y="1333"/>
                    <a:pt x="13567" y="667"/>
                    <a:pt x="14281" y="333"/>
                  </a:cubicBezTo>
                  <a:cubicBezTo>
                    <a:pt x="14995" y="0"/>
                    <a:pt x="16066" y="0"/>
                    <a:pt x="17048" y="0"/>
                  </a:cubicBezTo>
                  <a:cubicBezTo>
                    <a:pt x="18030" y="0"/>
                    <a:pt x="18922" y="0"/>
                    <a:pt x="19726" y="600"/>
                  </a:cubicBezTo>
                  <a:cubicBezTo>
                    <a:pt x="20529" y="1200"/>
                    <a:pt x="21243" y="2400"/>
                    <a:pt x="20975" y="3600"/>
                  </a:cubicBezTo>
                  <a:cubicBezTo>
                    <a:pt x="20707" y="4800"/>
                    <a:pt x="19458" y="6000"/>
                    <a:pt x="18298" y="6933"/>
                  </a:cubicBezTo>
                  <a:cubicBezTo>
                    <a:pt x="17137" y="7867"/>
                    <a:pt x="16066" y="8533"/>
                    <a:pt x="15977" y="9000"/>
                  </a:cubicBezTo>
                  <a:cubicBezTo>
                    <a:pt x="15888" y="9467"/>
                    <a:pt x="16780" y="9733"/>
                    <a:pt x="17673" y="10200"/>
                  </a:cubicBezTo>
                  <a:cubicBezTo>
                    <a:pt x="18565" y="10667"/>
                    <a:pt x="19458" y="11333"/>
                    <a:pt x="20172" y="12067"/>
                  </a:cubicBezTo>
                  <a:cubicBezTo>
                    <a:pt x="20886" y="12800"/>
                    <a:pt x="21421" y="13600"/>
                    <a:pt x="21511" y="14333"/>
                  </a:cubicBezTo>
                  <a:cubicBezTo>
                    <a:pt x="21600" y="15067"/>
                    <a:pt x="21243" y="15733"/>
                    <a:pt x="19547" y="16600"/>
                  </a:cubicBezTo>
                  <a:cubicBezTo>
                    <a:pt x="17851" y="17467"/>
                    <a:pt x="14817" y="18533"/>
                    <a:pt x="11336" y="19400"/>
                  </a:cubicBezTo>
                  <a:cubicBezTo>
                    <a:pt x="7855" y="20267"/>
                    <a:pt x="3927" y="209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5" name="Line"/>
            <p:cNvSpPr/>
            <p:nvPr/>
          </p:nvSpPr>
          <p:spPr>
            <a:xfrm>
              <a:off x="662697" y="5990680"/>
              <a:ext cx="876301" cy="93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4" y="19636"/>
                    <a:pt x="1148" y="17673"/>
                    <a:pt x="2426" y="15709"/>
                  </a:cubicBezTo>
                  <a:cubicBezTo>
                    <a:pt x="3704" y="13745"/>
                    <a:pt x="5687" y="11782"/>
                    <a:pt x="7774" y="9327"/>
                  </a:cubicBezTo>
                  <a:cubicBezTo>
                    <a:pt x="9861" y="6873"/>
                    <a:pt x="12052" y="3927"/>
                    <a:pt x="14139" y="2209"/>
                  </a:cubicBezTo>
                  <a:cubicBezTo>
                    <a:pt x="16226" y="491"/>
                    <a:pt x="18209" y="0"/>
                    <a:pt x="19435" y="0"/>
                  </a:cubicBezTo>
                  <a:cubicBezTo>
                    <a:pt x="20661" y="0"/>
                    <a:pt x="21130" y="491"/>
                    <a:pt x="21600" y="9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6" name="Line"/>
            <p:cNvSpPr/>
            <p:nvPr/>
          </p:nvSpPr>
          <p:spPr>
            <a:xfrm>
              <a:off x="1048917" y="6007614"/>
              <a:ext cx="617081" cy="126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55" fill="norm" stroke="1" extrusionOk="0">
                  <a:moveTo>
                    <a:pt x="3591" y="20520"/>
                  </a:moveTo>
                  <a:cubicBezTo>
                    <a:pt x="2629" y="20880"/>
                    <a:pt x="1667" y="21240"/>
                    <a:pt x="1002" y="21420"/>
                  </a:cubicBezTo>
                  <a:cubicBezTo>
                    <a:pt x="336" y="21600"/>
                    <a:pt x="-34" y="21600"/>
                    <a:pt x="3" y="21420"/>
                  </a:cubicBezTo>
                  <a:cubicBezTo>
                    <a:pt x="40" y="21240"/>
                    <a:pt x="484" y="20880"/>
                    <a:pt x="2000" y="19260"/>
                  </a:cubicBezTo>
                  <a:cubicBezTo>
                    <a:pt x="3517" y="17640"/>
                    <a:pt x="6106" y="14760"/>
                    <a:pt x="9028" y="11700"/>
                  </a:cubicBezTo>
                  <a:cubicBezTo>
                    <a:pt x="11950" y="8640"/>
                    <a:pt x="15204" y="5400"/>
                    <a:pt x="17350" y="3420"/>
                  </a:cubicBezTo>
                  <a:cubicBezTo>
                    <a:pt x="19495" y="1440"/>
                    <a:pt x="20530" y="720"/>
                    <a:pt x="215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7" name="Line"/>
            <p:cNvSpPr/>
            <p:nvPr/>
          </p:nvSpPr>
          <p:spPr>
            <a:xfrm>
              <a:off x="2002547" y="5702814"/>
              <a:ext cx="31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8" name="Line"/>
            <p:cNvSpPr/>
            <p:nvPr/>
          </p:nvSpPr>
          <p:spPr>
            <a:xfrm>
              <a:off x="2021597" y="5867914"/>
              <a:ext cx="190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9" name="Line"/>
            <p:cNvSpPr/>
            <p:nvPr/>
          </p:nvSpPr>
          <p:spPr>
            <a:xfrm>
              <a:off x="2980447" y="5646788"/>
              <a:ext cx="374651" cy="377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0" fill="norm" stroke="1" extrusionOk="0">
                  <a:moveTo>
                    <a:pt x="0" y="2073"/>
                  </a:moveTo>
                  <a:cubicBezTo>
                    <a:pt x="244" y="1242"/>
                    <a:pt x="488" y="411"/>
                    <a:pt x="915" y="115"/>
                  </a:cubicBezTo>
                  <a:cubicBezTo>
                    <a:pt x="1342" y="-182"/>
                    <a:pt x="1953" y="55"/>
                    <a:pt x="3417" y="1302"/>
                  </a:cubicBezTo>
                  <a:cubicBezTo>
                    <a:pt x="4881" y="2548"/>
                    <a:pt x="7200" y="4803"/>
                    <a:pt x="9580" y="7236"/>
                  </a:cubicBezTo>
                  <a:cubicBezTo>
                    <a:pt x="11959" y="9669"/>
                    <a:pt x="14400" y="12280"/>
                    <a:pt x="15925" y="14119"/>
                  </a:cubicBezTo>
                  <a:cubicBezTo>
                    <a:pt x="17451" y="15959"/>
                    <a:pt x="18061" y="17027"/>
                    <a:pt x="18549" y="18214"/>
                  </a:cubicBezTo>
                  <a:cubicBezTo>
                    <a:pt x="19037" y="19400"/>
                    <a:pt x="19403" y="20706"/>
                    <a:pt x="19892" y="21062"/>
                  </a:cubicBezTo>
                  <a:cubicBezTo>
                    <a:pt x="20380" y="21418"/>
                    <a:pt x="20990" y="20825"/>
                    <a:pt x="21600" y="202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0" name="Line"/>
            <p:cNvSpPr/>
            <p:nvPr/>
          </p:nvSpPr>
          <p:spPr>
            <a:xfrm>
              <a:off x="3043947" y="5616273"/>
              <a:ext cx="349251" cy="416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21600" y="204"/>
                  </a:moveTo>
                  <a:cubicBezTo>
                    <a:pt x="20945" y="-13"/>
                    <a:pt x="20291" y="-230"/>
                    <a:pt x="18982" y="530"/>
                  </a:cubicBezTo>
                  <a:cubicBezTo>
                    <a:pt x="17673" y="1290"/>
                    <a:pt x="15709" y="3026"/>
                    <a:pt x="13156" y="5360"/>
                  </a:cubicBezTo>
                  <a:cubicBezTo>
                    <a:pt x="10604" y="7694"/>
                    <a:pt x="7462" y="10624"/>
                    <a:pt x="5171" y="13392"/>
                  </a:cubicBezTo>
                  <a:cubicBezTo>
                    <a:pt x="2880" y="16160"/>
                    <a:pt x="1440" y="18765"/>
                    <a:pt x="0" y="21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1" name="Line"/>
            <p:cNvSpPr/>
            <p:nvPr/>
          </p:nvSpPr>
          <p:spPr>
            <a:xfrm>
              <a:off x="2878847" y="5512314"/>
              <a:ext cx="4381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3" y="16800"/>
                    <a:pt x="626" y="12000"/>
                    <a:pt x="1409" y="9600"/>
                  </a:cubicBezTo>
                  <a:cubicBezTo>
                    <a:pt x="2191" y="7200"/>
                    <a:pt x="3443" y="7200"/>
                    <a:pt x="5896" y="6000"/>
                  </a:cubicBezTo>
                  <a:cubicBezTo>
                    <a:pt x="8348" y="4800"/>
                    <a:pt x="12000" y="2400"/>
                    <a:pt x="14817" y="1200"/>
                  </a:cubicBezTo>
                  <a:cubicBezTo>
                    <a:pt x="17635" y="0"/>
                    <a:pt x="1961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2" name="Line"/>
            <p:cNvSpPr/>
            <p:nvPr/>
          </p:nvSpPr>
          <p:spPr>
            <a:xfrm>
              <a:off x="3704347" y="5886964"/>
              <a:ext cx="1905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3" name="Line"/>
            <p:cNvSpPr/>
            <p:nvPr/>
          </p:nvSpPr>
          <p:spPr>
            <a:xfrm>
              <a:off x="3675720" y="5994914"/>
              <a:ext cx="295328" cy="40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0655" fill="norm" stroke="1" extrusionOk="0">
                  <a:moveTo>
                    <a:pt x="2550" y="19440"/>
                  </a:moveTo>
                  <a:cubicBezTo>
                    <a:pt x="1316" y="19440"/>
                    <a:pt x="81" y="19440"/>
                    <a:pt x="4" y="19980"/>
                  </a:cubicBezTo>
                  <a:cubicBezTo>
                    <a:pt x="-73" y="20520"/>
                    <a:pt x="1007" y="21600"/>
                    <a:pt x="4170" y="18900"/>
                  </a:cubicBezTo>
                  <a:cubicBezTo>
                    <a:pt x="7333" y="16200"/>
                    <a:pt x="12578" y="9720"/>
                    <a:pt x="15818" y="5940"/>
                  </a:cubicBezTo>
                  <a:cubicBezTo>
                    <a:pt x="19058" y="2160"/>
                    <a:pt x="20293" y="1080"/>
                    <a:pt x="2152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4" name="Line"/>
            <p:cNvSpPr/>
            <p:nvPr/>
          </p:nvSpPr>
          <p:spPr>
            <a:xfrm>
              <a:off x="4415911" y="5764851"/>
              <a:ext cx="250551" cy="662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478" fill="norm" stroke="1" extrusionOk="0">
                  <a:moveTo>
                    <a:pt x="7048" y="5601"/>
                  </a:moveTo>
                  <a:cubicBezTo>
                    <a:pt x="6140" y="7110"/>
                    <a:pt x="5233" y="8619"/>
                    <a:pt x="4416" y="10710"/>
                  </a:cubicBezTo>
                  <a:cubicBezTo>
                    <a:pt x="3599" y="12801"/>
                    <a:pt x="2873" y="15476"/>
                    <a:pt x="2329" y="17259"/>
                  </a:cubicBezTo>
                  <a:cubicBezTo>
                    <a:pt x="1784" y="19041"/>
                    <a:pt x="1421" y="19933"/>
                    <a:pt x="1058" y="20550"/>
                  </a:cubicBezTo>
                  <a:cubicBezTo>
                    <a:pt x="695" y="21167"/>
                    <a:pt x="332" y="21510"/>
                    <a:pt x="151" y="21476"/>
                  </a:cubicBezTo>
                  <a:cubicBezTo>
                    <a:pt x="-31" y="21441"/>
                    <a:pt x="-31" y="21030"/>
                    <a:pt x="60" y="19487"/>
                  </a:cubicBezTo>
                  <a:cubicBezTo>
                    <a:pt x="151" y="17944"/>
                    <a:pt x="332" y="15270"/>
                    <a:pt x="967" y="12836"/>
                  </a:cubicBezTo>
                  <a:cubicBezTo>
                    <a:pt x="1603" y="10401"/>
                    <a:pt x="2692" y="8207"/>
                    <a:pt x="4235" y="6253"/>
                  </a:cubicBezTo>
                  <a:cubicBezTo>
                    <a:pt x="5777" y="4299"/>
                    <a:pt x="7774" y="2584"/>
                    <a:pt x="9135" y="1590"/>
                  </a:cubicBezTo>
                  <a:cubicBezTo>
                    <a:pt x="10497" y="596"/>
                    <a:pt x="11223" y="321"/>
                    <a:pt x="12040" y="150"/>
                  </a:cubicBezTo>
                  <a:cubicBezTo>
                    <a:pt x="12856" y="-21"/>
                    <a:pt x="13764" y="-90"/>
                    <a:pt x="15125" y="184"/>
                  </a:cubicBezTo>
                  <a:cubicBezTo>
                    <a:pt x="16487" y="459"/>
                    <a:pt x="18302" y="1076"/>
                    <a:pt x="19572" y="1830"/>
                  </a:cubicBezTo>
                  <a:cubicBezTo>
                    <a:pt x="20843" y="2584"/>
                    <a:pt x="21569" y="3476"/>
                    <a:pt x="21478" y="4367"/>
                  </a:cubicBezTo>
                  <a:cubicBezTo>
                    <a:pt x="21387" y="5259"/>
                    <a:pt x="20480" y="6150"/>
                    <a:pt x="17757" y="6836"/>
                  </a:cubicBezTo>
                  <a:cubicBezTo>
                    <a:pt x="15035" y="7521"/>
                    <a:pt x="10497" y="8001"/>
                    <a:pt x="7774" y="8173"/>
                  </a:cubicBezTo>
                  <a:cubicBezTo>
                    <a:pt x="5051" y="8344"/>
                    <a:pt x="4144" y="8207"/>
                    <a:pt x="3236" y="80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5" name="Line"/>
            <p:cNvSpPr/>
            <p:nvPr/>
          </p:nvSpPr>
          <p:spPr>
            <a:xfrm>
              <a:off x="4494834" y="5471784"/>
              <a:ext cx="168364" cy="15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0702" fill="norm" stroke="1" extrusionOk="0">
                  <a:moveTo>
                    <a:pt x="6896" y="3737"/>
                  </a:moveTo>
                  <a:cubicBezTo>
                    <a:pt x="5546" y="6579"/>
                    <a:pt x="4196" y="9421"/>
                    <a:pt x="2846" y="12690"/>
                  </a:cubicBezTo>
                  <a:cubicBezTo>
                    <a:pt x="1496" y="15958"/>
                    <a:pt x="146" y="19653"/>
                    <a:pt x="11" y="20505"/>
                  </a:cubicBezTo>
                  <a:cubicBezTo>
                    <a:pt x="-124" y="21358"/>
                    <a:pt x="956" y="19369"/>
                    <a:pt x="2846" y="15816"/>
                  </a:cubicBezTo>
                  <a:cubicBezTo>
                    <a:pt x="4736" y="12263"/>
                    <a:pt x="7436" y="7147"/>
                    <a:pt x="9596" y="4021"/>
                  </a:cubicBezTo>
                  <a:cubicBezTo>
                    <a:pt x="11756" y="895"/>
                    <a:pt x="13376" y="-242"/>
                    <a:pt x="14456" y="42"/>
                  </a:cubicBezTo>
                  <a:cubicBezTo>
                    <a:pt x="15536" y="326"/>
                    <a:pt x="16076" y="2032"/>
                    <a:pt x="17156" y="5584"/>
                  </a:cubicBezTo>
                  <a:cubicBezTo>
                    <a:pt x="18236" y="9137"/>
                    <a:pt x="19856" y="14537"/>
                    <a:pt x="21476" y="199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6" name="Line"/>
            <p:cNvSpPr/>
            <p:nvPr/>
          </p:nvSpPr>
          <p:spPr>
            <a:xfrm>
              <a:off x="4657856" y="6082684"/>
              <a:ext cx="157742" cy="198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295" fill="norm" stroke="1" extrusionOk="0">
                  <a:moveTo>
                    <a:pt x="2455" y="12399"/>
                  </a:moveTo>
                  <a:cubicBezTo>
                    <a:pt x="2743" y="11262"/>
                    <a:pt x="3031" y="10126"/>
                    <a:pt x="3175" y="10239"/>
                  </a:cubicBezTo>
                  <a:cubicBezTo>
                    <a:pt x="3319" y="10353"/>
                    <a:pt x="3319" y="11717"/>
                    <a:pt x="3175" y="13195"/>
                  </a:cubicBezTo>
                  <a:cubicBezTo>
                    <a:pt x="3031" y="14673"/>
                    <a:pt x="2743" y="16265"/>
                    <a:pt x="2167" y="17856"/>
                  </a:cubicBezTo>
                  <a:cubicBezTo>
                    <a:pt x="1591" y="19448"/>
                    <a:pt x="727" y="21039"/>
                    <a:pt x="295" y="21267"/>
                  </a:cubicBezTo>
                  <a:cubicBezTo>
                    <a:pt x="-137" y="21494"/>
                    <a:pt x="-137" y="20357"/>
                    <a:pt x="583" y="16947"/>
                  </a:cubicBezTo>
                  <a:cubicBezTo>
                    <a:pt x="1303" y="13536"/>
                    <a:pt x="2743" y="7852"/>
                    <a:pt x="4039" y="4441"/>
                  </a:cubicBezTo>
                  <a:cubicBezTo>
                    <a:pt x="5335" y="1031"/>
                    <a:pt x="6487" y="-106"/>
                    <a:pt x="7207" y="8"/>
                  </a:cubicBezTo>
                  <a:cubicBezTo>
                    <a:pt x="7927" y="121"/>
                    <a:pt x="8215" y="1486"/>
                    <a:pt x="8503" y="2850"/>
                  </a:cubicBezTo>
                  <a:cubicBezTo>
                    <a:pt x="8791" y="4214"/>
                    <a:pt x="9079" y="5578"/>
                    <a:pt x="9655" y="6715"/>
                  </a:cubicBezTo>
                  <a:cubicBezTo>
                    <a:pt x="10231" y="7852"/>
                    <a:pt x="11095" y="8761"/>
                    <a:pt x="12103" y="8648"/>
                  </a:cubicBezTo>
                  <a:cubicBezTo>
                    <a:pt x="13111" y="8534"/>
                    <a:pt x="14263" y="7397"/>
                    <a:pt x="15847" y="6374"/>
                  </a:cubicBezTo>
                  <a:cubicBezTo>
                    <a:pt x="17431" y="5351"/>
                    <a:pt x="19447" y="4441"/>
                    <a:pt x="20455" y="4782"/>
                  </a:cubicBezTo>
                  <a:cubicBezTo>
                    <a:pt x="21463" y="5123"/>
                    <a:pt x="21463" y="6715"/>
                    <a:pt x="21463" y="8875"/>
                  </a:cubicBezTo>
                  <a:cubicBezTo>
                    <a:pt x="21463" y="11035"/>
                    <a:pt x="21463" y="13763"/>
                    <a:pt x="21463" y="16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7" name="Line"/>
            <p:cNvSpPr/>
            <p:nvPr/>
          </p:nvSpPr>
          <p:spPr>
            <a:xfrm>
              <a:off x="4881991" y="6143313"/>
              <a:ext cx="114847" cy="143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253" fill="norm" stroke="1" extrusionOk="0">
                  <a:moveTo>
                    <a:pt x="641" y="1531"/>
                  </a:moveTo>
                  <a:cubicBezTo>
                    <a:pt x="249" y="7166"/>
                    <a:pt x="-144" y="12801"/>
                    <a:pt x="52" y="13583"/>
                  </a:cubicBezTo>
                  <a:cubicBezTo>
                    <a:pt x="249" y="14366"/>
                    <a:pt x="1034" y="10296"/>
                    <a:pt x="1623" y="7479"/>
                  </a:cubicBezTo>
                  <a:cubicBezTo>
                    <a:pt x="2212" y="4662"/>
                    <a:pt x="2605" y="3096"/>
                    <a:pt x="3194" y="3096"/>
                  </a:cubicBezTo>
                  <a:cubicBezTo>
                    <a:pt x="3783" y="3096"/>
                    <a:pt x="4569" y="4662"/>
                    <a:pt x="5943" y="5601"/>
                  </a:cubicBezTo>
                  <a:cubicBezTo>
                    <a:pt x="7318" y="6540"/>
                    <a:pt x="9281" y="6853"/>
                    <a:pt x="11049" y="6070"/>
                  </a:cubicBezTo>
                  <a:cubicBezTo>
                    <a:pt x="12816" y="5288"/>
                    <a:pt x="14387" y="3410"/>
                    <a:pt x="15958" y="2001"/>
                  </a:cubicBezTo>
                  <a:cubicBezTo>
                    <a:pt x="17529" y="592"/>
                    <a:pt x="19100" y="-347"/>
                    <a:pt x="20081" y="123"/>
                  </a:cubicBezTo>
                  <a:cubicBezTo>
                    <a:pt x="21063" y="592"/>
                    <a:pt x="21456" y="2470"/>
                    <a:pt x="21260" y="6227"/>
                  </a:cubicBezTo>
                  <a:cubicBezTo>
                    <a:pt x="21063" y="9983"/>
                    <a:pt x="20278" y="15618"/>
                    <a:pt x="19492" y="212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8" name="Line"/>
            <p:cNvSpPr/>
            <p:nvPr/>
          </p:nvSpPr>
          <p:spPr>
            <a:xfrm>
              <a:off x="5085208" y="6115564"/>
              <a:ext cx="10504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8" h="21600" fill="norm" stroke="1" extrusionOk="0">
                  <a:moveTo>
                    <a:pt x="21018" y="0"/>
                  </a:moveTo>
                  <a:cubicBezTo>
                    <a:pt x="18477" y="232"/>
                    <a:pt x="15936" y="465"/>
                    <a:pt x="12336" y="3252"/>
                  </a:cubicBezTo>
                  <a:cubicBezTo>
                    <a:pt x="8736" y="6039"/>
                    <a:pt x="4077" y="11381"/>
                    <a:pt x="1747" y="14632"/>
                  </a:cubicBezTo>
                  <a:cubicBezTo>
                    <a:pt x="-582" y="17884"/>
                    <a:pt x="-582" y="19045"/>
                    <a:pt x="1747" y="19974"/>
                  </a:cubicBezTo>
                  <a:cubicBezTo>
                    <a:pt x="4077" y="20903"/>
                    <a:pt x="8736" y="21600"/>
                    <a:pt x="12336" y="21600"/>
                  </a:cubicBezTo>
                  <a:cubicBezTo>
                    <a:pt x="15936" y="21600"/>
                    <a:pt x="18477" y="20903"/>
                    <a:pt x="21018" y="20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9" name="Line"/>
            <p:cNvSpPr/>
            <p:nvPr/>
          </p:nvSpPr>
          <p:spPr>
            <a:xfrm>
              <a:off x="5088647" y="6223514"/>
              <a:ext cx="1651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38" y="16200"/>
                    <a:pt x="11077" y="10800"/>
                    <a:pt x="14677" y="7200"/>
                  </a:cubicBezTo>
                  <a:cubicBezTo>
                    <a:pt x="18277" y="3600"/>
                    <a:pt x="19938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0" name="Line"/>
            <p:cNvSpPr/>
            <p:nvPr/>
          </p:nvSpPr>
          <p:spPr>
            <a:xfrm>
              <a:off x="6174497" y="5918714"/>
              <a:ext cx="406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50" y="1200"/>
                    <a:pt x="8100" y="2400"/>
                    <a:pt x="11700" y="6000"/>
                  </a:cubicBezTo>
                  <a:cubicBezTo>
                    <a:pt x="15300" y="9600"/>
                    <a:pt x="18450" y="15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1" name="Line"/>
            <p:cNvSpPr/>
            <p:nvPr/>
          </p:nvSpPr>
          <p:spPr>
            <a:xfrm>
              <a:off x="6203557" y="5956814"/>
              <a:ext cx="421791" cy="102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14" fill="norm" stroke="1" extrusionOk="0">
                  <a:moveTo>
                    <a:pt x="3038" y="19837"/>
                  </a:moveTo>
                  <a:cubicBezTo>
                    <a:pt x="1641" y="20718"/>
                    <a:pt x="244" y="21600"/>
                    <a:pt x="29" y="21380"/>
                  </a:cubicBezTo>
                  <a:cubicBezTo>
                    <a:pt x="-186" y="21159"/>
                    <a:pt x="781" y="19837"/>
                    <a:pt x="3145" y="17412"/>
                  </a:cubicBezTo>
                  <a:cubicBezTo>
                    <a:pt x="5510" y="14988"/>
                    <a:pt x="9271" y="11461"/>
                    <a:pt x="12548" y="8376"/>
                  </a:cubicBezTo>
                  <a:cubicBezTo>
                    <a:pt x="15826" y="5290"/>
                    <a:pt x="18620" y="2645"/>
                    <a:pt x="214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2" name="Line"/>
            <p:cNvSpPr/>
            <p:nvPr/>
          </p:nvSpPr>
          <p:spPr>
            <a:xfrm>
              <a:off x="6536447" y="5861564"/>
              <a:ext cx="216659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4937" y="0"/>
                  </a:moveTo>
                  <a:cubicBezTo>
                    <a:pt x="8229" y="655"/>
                    <a:pt x="11520" y="1309"/>
                    <a:pt x="14400" y="2455"/>
                  </a:cubicBezTo>
                  <a:cubicBezTo>
                    <a:pt x="17280" y="3600"/>
                    <a:pt x="19749" y="5236"/>
                    <a:pt x="20674" y="7036"/>
                  </a:cubicBezTo>
                  <a:cubicBezTo>
                    <a:pt x="21600" y="8836"/>
                    <a:pt x="20983" y="10800"/>
                    <a:pt x="17280" y="13255"/>
                  </a:cubicBezTo>
                  <a:cubicBezTo>
                    <a:pt x="13577" y="15709"/>
                    <a:pt x="6789" y="1865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3" name="Line"/>
            <p:cNvSpPr/>
            <p:nvPr/>
          </p:nvSpPr>
          <p:spPr>
            <a:xfrm>
              <a:off x="7469897" y="5781482"/>
              <a:ext cx="205797" cy="664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393" fill="norm" stroke="1" extrusionOk="0">
                  <a:moveTo>
                    <a:pt x="5236" y="10141"/>
                  </a:moveTo>
                  <a:cubicBezTo>
                    <a:pt x="4582" y="12049"/>
                    <a:pt x="3927" y="13957"/>
                    <a:pt x="3600" y="15320"/>
                  </a:cubicBezTo>
                  <a:cubicBezTo>
                    <a:pt x="3273" y="16682"/>
                    <a:pt x="3273" y="17500"/>
                    <a:pt x="3055" y="18318"/>
                  </a:cubicBezTo>
                  <a:cubicBezTo>
                    <a:pt x="2836" y="19135"/>
                    <a:pt x="2400" y="19953"/>
                    <a:pt x="2073" y="20532"/>
                  </a:cubicBezTo>
                  <a:cubicBezTo>
                    <a:pt x="1745" y="21111"/>
                    <a:pt x="1527" y="21452"/>
                    <a:pt x="1309" y="21384"/>
                  </a:cubicBezTo>
                  <a:cubicBezTo>
                    <a:pt x="1091" y="21316"/>
                    <a:pt x="873" y="20839"/>
                    <a:pt x="764" y="19374"/>
                  </a:cubicBezTo>
                  <a:cubicBezTo>
                    <a:pt x="655" y="17909"/>
                    <a:pt x="655" y="15456"/>
                    <a:pt x="982" y="12969"/>
                  </a:cubicBezTo>
                  <a:cubicBezTo>
                    <a:pt x="1309" y="10482"/>
                    <a:pt x="1964" y="7961"/>
                    <a:pt x="3164" y="5882"/>
                  </a:cubicBezTo>
                  <a:cubicBezTo>
                    <a:pt x="4364" y="3804"/>
                    <a:pt x="6109" y="2169"/>
                    <a:pt x="8073" y="1181"/>
                  </a:cubicBezTo>
                  <a:cubicBezTo>
                    <a:pt x="10036" y="193"/>
                    <a:pt x="12218" y="-148"/>
                    <a:pt x="14509" y="56"/>
                  </a:cubicBezTo>
                  <a:cubicBezTo>
                    <a:pt x="16800" y="261"/>
                    <a:pt x="19200" y="1010"/>
                    <a:pt x="20400" y="2271"/>
                  </a:cubicBezTo>
                  <a:cubicBezTo>
                    <a:pt x="21600" y="3531"/>
                    <a:pt x="21600" y="5303"/>
                    <a:pt x="19527" y="6700"/>
                  </a:cubicBezTo>
                  <a:cubicBezTo>
                    <a:pt x="17455" y="8097"/>
                    <a:pt x="13309" y="9119"/>
                    <a:pt x="9818" y="9596"/>
                  </a:cubicBezTo>
                  <a:cubicBezTo>
                    <a:pt x="6327" y="10073"/>
                    <a:pt x="3491" y="10005"/>
                    <a:pt x="1964" y="9596"/>
                  </a:cubicBezTo>
                  <a:cubicBezTo>
                    <a:pt x="436" y="9187"/>
                    <a:pt x="218" y="8437"/>
                    <a:pt x="0" y="76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4" name="Line"/>
            <p:cNvSpPr/>
            <p:nvPr/>
          </p:nvSpPr>
          <p:spPr>
            <a:xfrm>
              <a:off x="7554161" y="5513511"/>
              <a:ext cx="195137" cy="170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188" fill="norm" stroke="1" extrusionOk="0">
                  <a:moveTo>
                    <a:pt x="8870" y="3012"/>
                  </a:moveTo>
                  <a:cubicBezTo>
                    <a:pt x="8173" y="1695"/>
                    <a:pt x="7477" y="378"/>
                    <a:pt x="6780" y="510"/>
                  </a:cubicBezTo>
                  <a:cubicBezTo>
                    <a:pt x="6083" y="642"/>
                    <a:pt x="5386" y="2222"/>
                    <a:pt x="4689" y="4198"/>
                  </a:cubicBezTo>
                  <a:cubicBezTo>
                    <a:pt x="3993" y="6173"/>
                    <a:pt x="3296" y="8544"/>
                    <a:pt x="2367" y="10915"/>
                  </a:cubicBezTo>
                  <a:cubicBezTo>
                    <a:pt x="1438" y="13286"/>
                    <a:pt x="277" y="15656"/>
                    <a:pt x="44" y="16183"/>
                  </a:cubicBezTo>
                  <a:cubicBezTo>
                    <a:pt x="-188" y="16710"/>
                    <a:pt x="509" y="15393"/>
                    <a:pt x="1786" y="12759"/>
                  </a:cubicBezTo>
                  <a:cubicBezTo>
                    <a:pt x="3064" y="10125"/>
                    <a:pt x="4922" y="6173"/>
                    <a:pt x="7012" y="3539"/>
                  </a:cubicBezTo>
                  <a:cubicBezTo>
                    <a:pt x="9102" y="905"/>
                    <a:pt x="11425" y="-412"/>
                    <a:pt x="13399" y="115"/>
                  </a:cubicBezTo>
                  <a:cubicBezTo>
                    <a:pt x="15373" y="642"/>
                    <a:pt x="16999" y="3012"/>
                    <a:pt x="18277" y="6832"/>
                  </a:cubicBezTo>
                  <a:cubicBezTo>
                    <a:pt x="19554" y="10651"/>
                    <a:pt x="20483" y="15920"/>
                    <a:pt x="21412" y="21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5" name="Line"/>
            <p:cNvSpPr/>
            <p:nvPr/>
          </p:nvSpPr>
          <p:spPr>
            <a:xfrm>
              <a:off x="7698497" y="6045718"/>
              <a:ext cx="196294" cy="138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0414" fill="norm" stroke="1" extrusionOk="0">
                  <a:moveTo>
                    <a:pt x="0" y="15025"/>
                  </a:moveTo>
                  <a:cubicBezTo>
                    <a:pt x="465" y="18156"/>
                    <a:pt x="929" y="21286"/>
                    <a:pt x="1626" y="20190"/>
                  </a:cubicBezTo>
                  <a:cubicBezTo>
                    <a:pt x="2323" y="19095"/>
                    <a:pt x="3252" y="13773"/>
                    <a:pt x="3948" y="10329"/>
                  </a:cubicBezTo>
                  <a:cubicBezTo>
                    <a:pt x="4645" y="6886"/>
                    <a:pt x="5110" y="5321"/>
                    <a:pt x="5574" y="3756"/>
                  </a:cubicBezTo>
                  <a:cubicBezTo>
                    <a:pt x="6039" y="2190"/>
                    <a:pt x="6503" y="625"/>
                    <a:pt x="7316" y="156"/>
                  </a:cubicBezTo>
                  <a:cubicBezTo>
                    <a:pt x="8129" y="-314"/>
                    <a:pt x="9290" y="312"/>
                    <a:pt x="10335" y="1564"/>
                  </a:cubicBezTo>
                  <a:cubicBezTo>
                    <a:pt x="11381" y="2816"/>
                    <a:pt x="12310" y="4695"/>
                    <a:pt x="13355" y="5321"/>
                  </a:cubicBezTo>
                  <a:cubicBezTo>
                    <a:pt x="14400" y="5947"/>
                    <a:pt x="15561" y="5321"/>
                    <a:pt x="16955" y="4382"/>
                  </a:cubicBezTo>
                  <a:cubicBezTo>
                    <a:pt x="18348" y="3443"/>
                    <a:pt x="19974" y="2190"/>
                    <a:pt x="20787" y="2347"/>
                  </a:cubicBezTo>
                  <a:cubicBezTo>
                    <a:pt x="21600" y="2503"/>
                    <a:pt x="21600" y="4069"/>
                    <a:pt x="21484" y="7199"/>
                  </a:cubicBezTo>
                  <a:cubicBezTo>
                    <a:pt x="21368" y="10329"/>
                    <a:pt x="21135" y="15025"/>
                    <a:pt x="20903" y="197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6" name="Line"/>
            <p:cNvSpPr/>
            <p:nvPr/>
          </p:nvSpPr>
          <p:spPr>
            <a:xfrm>
              <a:off x="7949869" y="6052042"/>
              <a:ext cx="177514" cy="158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319" fill="norm" stroke="1" extrusionOk="0">
                  <a:moveTo>
                    <a:pt x="1840" y="3414"/>
                  </a:moveTo>
                  <a:cubicBezTo>
                    <a:pt x="1332" y="6540"/>
                    <a:pt x="823" y="9666"/>
                    <a:pt x="442" y="12224"/>
                  </a:cubicBezTo>
                  <a:cubicBezTo>
                    <a:pt x="61" y="14782"/>
                    <a:pt x="-193" y="16772"/>
                    <a:pt x="188" y="17056"/>
                  </a:cubicBezTo>
                  <a:cubicBezTo>
                    <a:pt x="569" y="17340"/>
                    <a:pt x="1586" y="15919"/>
                    <a:pt x="2729" y="13503"/>
                  </a:cubicBezTo>
                  <a:cubicBezTo>
                    <a:pt x="3873" y="11087"/>
                    <a:pt x="5143" y="7677"/>
                    <a:pt x="6033" y="5261"/>
                  </a:cubicBezTo>
                  <a:cubicBezTo>
                    <a:pt x="6922" y="2845"/>
                    <a:pt x="7431" y="1424"/>
                    <a:pt x="7812" y="1424"/>
                  </a:cubicBezTo>
                  <a:cubicBezTo>
                    <a:pt x="8193" y="1424"/>
                    <a:pt x="8447" y="2845"/>
                    <a:pt x="9082" y="3982"/>
                  </a:cubicBezTo>
                  <a:cubicBezTo>
                    <a:pt x="9718" y="5119"/>
                    <a:pt x="10734" y="5972"/>
                    <a:pt x="11751" y="5972"/>
                  </a:cubicBezTo>
                  <a:cubicBezTo>
                    <a:pt x="12767" y="5972"/>
                    <a:pt x="13783" y="5119"/>
                    <a:pt x="14673" y="4124"/>
                  </a:cubicBezTo>
                  <a:cubicBezTo>
                    <a:pt x="15562" y="3130"/>
                    <a:pt x="16325" y="1993"/>
                    <a:pt x="17341" y="1140"/>
                  </a:cubicBezTo>
                  <a:cubicBezTo>
                    <a:pt x="18358" y="287"/>
                    <a:pt x="19628" y="-281"/>
                    <a:pt x="20391" y="145"/>
                  </a:cubicBezTo>
                  <a:cubicBezTo>
                    <a:pt x="21153" y="572"/>
                    <a:pt x="21407" y="1993"/>
                    <a:pt x="21280" y="4835"/>
                  </a:cubicBezTo>
                  <a:cubicBezTo>
                    <a:pt x="21153" y="7677"/>
                    <a:pt x="20645" y="11940"/>
                    <a:pt x="20136" y="14924"/>
                  </a:cubicBezTo>
                  <a:cubicBezTo>
                    <a:pt x="19628" y="17908"/>
                    <a:pt x="19120" y="19614"/>
                    <a:pt x="18612" y="21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7" name="Line"/>
            <p:cNvSpPr/>
            <p:nvPr/>
          </p:nvSpPr>
          <p:spPr>
            <a:xfrm>
              <a:off x="8214735" y="6002917"/>
              <a:ext cx="163213" cy="211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143" fill="norm" stroke="1" extrusionOk="0">
                  <a:moveTo>
                    <a:pt x="21353" y="470"/>
                  </a:moveTo>
                  <a:cubicBezTo>
                    <a:pt x="19968" y="47"/>
                    <a:pt x="18584" y="-377"/>
                    <a:pt x="16507" y="576"/>
                  </a:cubicBezTo>
                  <a:cubicBezTo>
                    <a:pt x="14430" y="1529"/>
                    <a:pt x="11661" y="3858"/>
                    <a:pt x="8753" y="6929"/>
                  </a:cubicBezTo>
                  <a:cubicBezTo>
                    <a:pt x="5845" y="9999"/>
                    <a:pt x="2799" y="13811"/>
                    <a:pt x="1276" y="16247"/>
                  </a:cubicBezTo>
                  <a:cubicBezTo>
                    <a:pt x="-247" y="18682"/>
                    <a:pt x="-247" y="19741"/>
                    <a:pt x="445" y="20376"/>
                  </a:cubicBezTo>
                  <a:cubicBezTo>
                    <a:pt x="1138" y="21011"/>
                    <a:pt x="2522" y="21223"/>
                    <a:pt x="5153" y="21117"/>
                  </a:cubicBezTo>
                  <a:cubicBezTo>
                    <a:pt x="7784" y="21011"/>
                    <a:pt x="11661" y="20588"/>
                    <a:pt x="14015" y="19952"/>
                  </a:cubicBezTo>
                  <a:cubicBezTo>
                    <a:pt x="16368" y="19317"/>
                    <a:pt x="17199" y="18470"/>
                    <a:pt x="18030" y="176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8" name="Line"/>
            <p:cNvSpPr/>
            <p:nvPr/>
          </p:nvSpPr>
          <p:spPr>
            <a:xfrm>
              <a:off x="8258295" y="6102864"/>
              <a:ext cx="138703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4755" y="21600"/>
                  </a:moveTo>
                  <a:cubicBezTo>
                    <a:pt x="2464" y="17280"/>
                    <a:pt x="173" y="12960"/>
                    <a:pt x="10" y="10080"/>
                  </a:cubicBezTo>
                  <a:cubicBezTo>
                    <a:pt x="-154" y="7200"/>
                    <a:pt x="1810" y="5760"/>
                    <a:pt x="5737" y="4320"/>
                  </a:cubicBezTo>
                  <a:cubicBezTo>
                    <a:pt x="9664" y="2880"/>
                    <a:pt x="15555" y="1440"/>
                    <a:pt x="2144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9" name="Line"/>
            <p:cNvSpPr/>
            <p:nvPr/>
          </p:nvSpPr>
          <p:spPr>
            <a:xfrm>
              <a:off x="8892297" y="5836164"/>
              <a:ext cx="2286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200" y="2400"/>
                    <a:pt x="12400" y="4800"/>
                    <a:pt x="16000" y="8400"/>
                  </a:cubicBezTo>
                  <a:cubicBezTo>
                    <a:pt x="19600" y="12000"/>
                    <a:pt x="20600" y="16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0" name="Line"/>
            <p:cNvSpPr/>
            <p:nvPr/>
          </p:nvSpPr>
          <p:spPr>
            <a:xfrm>
              <a:off x="8924047" y="5994914"/>
              <a:ext cx="22225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1" name="Line"/>
            <p:cNvSpPr/>
            <p:nvPr/>
          </p:nvSpPr>
          <p:spPr>
            <a:xfrm>
              <a:off x="9546347" y="5715514"/>
              <a:ext cx="228601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0"/>
                    <a:pt x="2400" y="0"/>
                    <a:pt x="4400" y="1043"/>
                  </a:cubicBezTo>
                  <a:cubicBezTo>
                    <a:pt x="6400" y="2087"/>
                    <a:pt x="9200" y="4174"/>
                    <a:pt x="11800" y="6730"/>
                  </a:cubicBezTo>
                  <a:cubicBezTo>
                    <a:pt x="14400" y="9287"/>
                    <a:pt x="16800" y="12313"/>
                    <a:pt x="18400" y="14870"/>
                  </a:cubicBezTo>
                  <a:cubicBezTo>
                    <a:pt x="20000" y="17426"/>
                    <a:pt x="20800" y="1951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2" name="Line"/>
            <p:cNvSpPr/>
            <p:nvPr/>
          </p:nvSpPr>
          <p:spPr>
            <a:xfrm>
              <a:off x="9484838" y="5734564"/>
              <a:ext cx="398060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21267" y="0"/>
                  </a:moveTo>
                  <a:cubicBezTo>
                    <a:pt x="18779" y="1745"/>
                    <a:pt x="16291" y="3491"/>
                    <a:pt x="13520" y="5618"/>
                  </a:cubicBezTo>
                  <a:cubicBezTo>
                    <a:pt x="10750" y="7745"/>
                    <a:pt x="7696" y="10255"/>
                    <a:pt x="5265" y="12545"/>
                  </a:cubicBezTo>
                  <a:cubicBezTo>
                    <a:pt x="2833" y="14836"/>
                    <a:pt x="1024" y="16909"/>
                    <a:pt x="346" y="18382"/>
                  </a:cubicBezTo>
                  <a:cubicBezTo>
                    <a:pt x="-333" y="19855"/>
                    <a:pt x="119" y="20727"/>
                    <a:pt x="5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3" name="Line"/>
            <p:cNvSpPr/>
            <p:nvPr/>
          </p:nvSpPr>
          <p:spPr>
            <a:xfrm>
              <a:off x="9374897" y="5585927"/>
              <a:ext cx="596901" cy="2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73" fill="norm" stroke="1" extrusionOk="0">
                  <a:moveTo>
                    <a:pt x="0" y="20073"/>
                  </a:moveTo>
                  <a:cubicBezTo>
                    <a:pt x="1379" y="12218"/>
                    <a:pt x="2757" y="4364"/>
                    <a:pt x="5170" y="1418"/>
                  </a:cubicBezTo>
                  <a:cubicBezTo>
                    <a:pt x="7583" y="-1527"/>
                    <a:pt x="11030" y="437"/>
                    <a:pt x="13940" y="4364"/>
                  </a:cubicBezTo>
                  <a:cubicBezTo>
                    <a:pt x="16851" y="8291"/>
                    <a:pt x="19226" y="14182"/>
                    <a:pt x="21600" y="20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4" name="Line"/>
            <p:cNvSpPr/>
            <p:nvPr/>
          </p:nvSpPr>
          <p:spPr>
            <a:xfrm>
              <a:off x="8485897" y="1110329"/>
              <a:ext cx="190681" cy="452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380" fill="norm" stroke="1" extrusionOk="0">
                  <a:moveTo>
                    <a:pt x="0" y="6968"/>
                  </a:moveTo>
                  <a:cubicBezTo>
                    <a:pt x="1187" y="9868"/>
                    <a:pt x="2374" y="12768"/>
                    <a:pt x="3204" y="14918"/>
                  </a:cubicBezTo>
                  <a:cubicBezTo>
                    <a:pt x="4035" y="17068"/>
                    <a:pt x="4510" y="18468"/>
                    <a:pt x="4747" y="19518"/>
                  </a:cubicBezTo>
                  <a:cubicBezTo>
                    <a:pt x="4985" y="20568"/>
                    <a:pt x="4985" y="21268"/>
                    <a:pt x="4866" y="21368"/>
                  </a:cubicBezTo>
                  <a:cubicBezTo>
                    <a:pt x="4747" y="21468"/>
                    <a:pt x="4510" y="20968"/>
                    <a:pt x="3679" y="19118"/>
                  </a:cubicBezTo>
                  <a:cubicBezTo>
                    <a:pt x="2848" y="17268"/>
                    <a:pt x="1424" y="14068"/>
                    <a:pt x="1068" y="10968"/>
                  </a:cubicBezTo>
                  <a:cubicBezTo>
                    <a:pt x="712" y="7868"/>
                    <a:pt x="1424" y="4868"/>
                    <a:pt x="2374" y="3068"/>
                  </a:cubicBezTo>
                  <a:cubicBezTo>
                    <a:pt x="3323" y="1268"/>
                    <a:pt x="4510" y="668"/>
                    <a:pt x="5934" y="318"/>
                  </a:cubicBezTo>
                  <a:cubicBezTo>
                    <a:pt x="7358" y="-32"/>
                    <a:pt x="9020" y="-132"/>
                    <a:pt x="10800" y="218"/>
                  </a:cubicBezTo>
                  <a:cubicBezTo>
                    <a:pt x="12580" y="568"/>
                    <a:pt x="14479" y="1368"/>
                    <a:pt x="16615" y="2968"/>
                  </a:cubicBezTo>
                  <a:cubicBezTo>
                    <a:pt x="18752" y="4568"/>
                    <a:pt x="21125" y="6968"/>
                    <a:pt x="21363" y="9518"/>
                  </a:cubicBezTo>
                  <a:cubicBezTo>
                    <a:pt x="21600" y="12068"/>
                    <a:pt x="19701" y="14768"/>
                    <a:pt x="17446" y="16618"/>
                  </a:cubicBezTo>
                  <a:cubicBezTo>
                    <a:pt x="15191" y="18468"/>
                    <a:pt x="12580" y="19468"/>
                    <a:pt x="10444" y="20018"/>
                  </a:cubicBezTo>
                  <a:cubicBezTo>
                    <a:pt x="8308" y="20568"/>
                    <a:pt x="6646" y="20668"/>
                    <a:pt x="5578" y="20468"/>
                  </a:cubicBezTo>
                  <a:cubicBezTo>
                    <a:pt x="4510" y="20268"/>
                    <a:pt x="4035" y="19768"/>
                    <a:pt x="4985" y="19068"/>
                  </a:cubicBezTo>
                  <a:cubicBezTo>
                    <a:pt x="5934" y="18368"/>
                    <a:pt x="8308" y="17468"/>
                    <a:pt x="10681" y="16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5" name="Line"/>
            <p:cNvSpPr/>
            <p:nvPr/>
          </p:nvSpPr>
          <p:spPr>
            <a:xfrm>
              <a:off x="8849732" y="1276864"/>
              <a:ext cx="11241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4444" y="21600"/>
                  </a:moveTo>
                  <a:cubicBezTo>
                    <a:pt x="2044" y="21600"/>
                    <a:pt x="-356" y="21600"/>
                    <a:pt x="44" y="18000"/>
                  </a:cubicBezTo>
                  <a:cubicBezTo>
                    <a:pt x="444" y="14400"/>
                    <a:pt x="3644" y="7200"/>
                    <a:pt x="7644" y="3600"/>
                  </a:cubicBezTo>
                  <a:cubicBezTo>
                    <a:pt x="11644" y="0"/>
                    <a:pt x="16444" y="0"/>
                    <a:pt x="2124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6" name="Line"/>
            <p:cNvSpPr/>
            <p:nvPr/>
          </p:nvSpPr>
          <p:spPr>
            <a:xfrm>
              <a:off x="8869985" y="1372114"/>
              <a:ext cx="136613" cy="57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034" fill="norm" stroke="1" extrusionOk="0">
                  <a:moveTo>
                    <a:pt x="3503" y="18514"/>
                  </a:moveTo>
                  <a:cubicBezTo>
                    <a:pt x="1842" y="20057"/>
                    <a:pt x="180" y="21600"/>
                    <a:pt x="14" y="20829"/>
                  </a:cubicBezTo>
                  <a:cubicBezTo>
                    <a:pt x="-152" y="20057"/>
                    <a:pt x="1177" y="16971"/>
                    <a:pt x="4999" y="13114"/>
                  </a:cubicBezTo>
                  <a:cubicBezTo>
                    <a:pt x="8820" y="9257"/>
                    <a:pt x="15134" y="4629"/>
                    <a:pt x="2144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7" name="Line"/>
            <p:cNvSpPr/>
            <p:nvPr/>
          </p:nvSpPr>
          <p:spPr>
            <a:xfrm>
              <a:off x="9319369" y="1017458"/>
              <a:ext cx="182529" cy="448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9" h="21480" fill="norm" stroke="1" extrusionOk="0">
                  <a:moveTo>
                    <a:pt x="12920" y="4518"/>
                  </a:moveTo>
                  <a:cubicBezTo>
                    <a:pt x="12192" y="3301"/>
                    <a:pt x="11464" y="2085"/>
                    <a:pt x="10736" y="1273"/>
                  </a:cubicBezTo>
                  <a:cubicBezTo>
                    <a:pt x="10008" y="462"/>
                    <a:pt x="9280" y="56"/>
                    <a:pt x="7702" y="6"/>
                  </a:cubicBezTo>
                  <a:cubicBezTo>
                    <a:pt x="6125" y="-45"/>
                    <a:pt x="3698" y="259"/>
                    <a:pt x="1999" y="868"/>
                  </a:cubicBezTo>
                  <a:cubicBezTo>
                    <a:pt x="300" y="1476"/>
                    <a:pt x="-671" y="2389"/>
                    <a:pt x="542" y="3403"/>
                  </a:cubicBezTo>
                  <a:cubicBezTo>
                    <a:pt x="1756" y="4417"/>
                    <a:pt x="5154" y="5532"/>
                    <a:pt x="7581" y="6597"/>
                  </a:cubicBezTo>
                  <a:cubicBezTo>
                    <a:pt x="10008" y="7662"/>
                    <a:pt x="11464" y="8676"/>
                    <a:pt x="11464" y="9792"/>
                  </a:cubicBezTo>
                  <a:cubicBezTo>
                    <a:pt x="11464" y="10907"/>
                    <a:pt x="10008" y="12124"/>
                    <a:pt x="8794" y="12935"/>
                  </a:cubicBezTo>
                  <a:cubicBezTo>
                    <a:pt x="7581" y="13747"/>
                    <a:pt x="6610" y="14152"/>
                    <a:pt x="5518" y="14456"/>
                  </a:cubicBezTo>
                  <a:cubicBezTo>
                    <a:pt x="4426" y="14761"/>
                    <a:pt x="3212" y="14963"/>
                    <a:pt x="3333" y="15065"/>
                  </a:cubicBezTo>
                  <a:cubicBezTo>
                    <a:pt x="3455" y="15166"/>
                    <a:pt x="4911" y="15166"/>
                    <a:pt x="5639" y="15623"/>
                  </a:cubicBezTo>
                  <a:cubicBezTo>
                    <a:pt x="6367" y="16079"/>
                    <a:pt x="6367" y="16992"/>
                    <a:pt x="6125" y="17701"/>
                  </a:cubicBezTo>
                  <a:cubicBezTo>
                    <a:pt x="5882" y="18411"/>
                    <a:pt x="5396" y="18918"/>
                    <a:pt x="5032" y="19527"/>
                  </a:cubicBezTo>
                  <a:cubicBezTo>
                    <a:pt x="4668" y="20135"/>
                    <a:pt x="4426" y="20845"/>
                    <a:pt x="5032" y="21200"/>
                  </a:cubicBezTo>
                  <a:cubicBezTo>
                    <a:pt x="5639" y="21555"/>
                    <a:pt x="7095" y="21555"/>
                    <a:pt x="9886" y="21301"/>
                  </a:cubicBezTo>
                  <a:cubicBezTo>
                    <a:pt x="12677" y="21048"/>
                    <a:pt x="16803" y="20541"/>
                    <a:pt x="20929" y="200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8" name="Line"/>
            <p:cNvSpPr/>
            <p:nvPr/>
          </p:nvSpPr>
          <p:spPr>
            <a:xfrm>
              <a:off x="9793997" y="1060964"/>
              <a:ext cx="5080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464"/>
                    <a:pt x="7200" y="8928"/>
                    <a:pt x="9450" y="12240"/>
                  </a:cubicBezTo>
                  <a:cubicBezTo>
                    <a:pt x="11700" y="15552"/>
                    <a:pt x="12600" y="17712"/>
                    <a:pt x="14400" y="19080"/>
                  </a:cubicBezTo>
                  <a:cubicBezTo>
                    <a:pt x="16200" y="20448"/>
                    <a:pt x="18900" y="2102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9" name="Line"/>
            <p:cNvSpPr/>
            <p:nvPr/>
          </p:nvSpPr>
          <p:spPr>
            <a:xfrm>
              <a:off x="9978147" y="1289564"/>
              <a:ext cx="381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000"/>
                    <a:pt x="21600" y="4000"/>
                    <a:pt x="18000" y="7600"/>
                  </a:cubicBezTo>
                  <a:cubicBezTo>
                    <a:pt x="14400" y="11200"/>
                    <a:pt x="7200" y="16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0" name="Line"/>
            <p:cNvSpPr/>
            <p:nvPr/>
          </p:nvSpPr>
          <p:spPr>
            <a:xfrm>
              <a:off x="10125845" y="1048264"/>
              <a:ext cx="163993" cy="239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435" fill="norm" stroke="1" extrusionOk="0">
                  <a:moveTo>
                    <a:pt x="16192" y="0"/>
                  </a:moveTo>
                  <a:cubicBezTo>
                    <a:pt x="13731" y="568"/>
                    <a:pt x="11271" y="1137"/>
                    <a:pt x="8536" y="3126"/>
                  </a:cubicBezTo>
                  <a:cubicBezTo>
                    <a:pt x="5802" y="5116"/>
                    <a:pt x="2795" y="8526"/>
                    <a:pt x="1291" y="11463"/>
                  </a:cubicBezTo>
                  <a:cubicBezTo>
                    <a:pt x="-213" y="14400"/>
                    <a:pt x="-213" y="16863"/>
                    <a:pt x="334" y="18474"/>
                  </a:cubicBezTo>
                  <a:cubicBezTo>
                    <a:pt x="881" y="20084"/>
                    <a:pt x="1974" y="20842"/>
                    <a:pt x="3205" y="21221"/>
                  </a:cubicBezTo>
                  <a:cubicBezTo>
                    <a:pt x="4435" y="21600"/>
                    <a:pt x="5802" y="21600"/>
                    <a:pt x="8400" y="20179"/>
                  </a:cubicBezTo>
                  <a:cubicBezTo>
                    <a:pt x="10997" y="18758"/>
                    <a:pt x="14825" y="15916"/>
                    <a:pt x="17286" y="12884"/>
                  </a:cubicBezTo>
                  <a:cubicBezTo>
                    <a:pt x="19746" y="9853"/>
                    <a:pt x="20840" y="6632"/>
                    <a:pt x="21114" y="4547"/>
                  </a:cubicBezTo>
                  <a:cubicBezTo>
                    <a:pt x="21387" y="2463"/>
                    <a:pt x="20840" y="1516"/>
                    <a:pt x="19746" y="1042"/>
                  </a:cubicBezTo>
                  <a:cubicBezTo>
                    <a:pt x="18653" y="568"/>
                    <a:pt x="17012" y="568"/>
                    <a:pt x="15372" y="1611"/>
                  </a:cubicBezTo>
                  <a:cubicBezTo>
                    <a:pt x="13731" y="2653"/>
                    <a:pt x="12091" y="4737"/>
                    <a:pt x="10450" y="6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1" name="Line"/>
            <p:cNvSpPr/>
            <p:nvPr/>
          </p:nvSpPr>
          <p:spPr>
            <a:xfrm>
              <a:off x="10432670" y="1270514"/>
              <a:ext cx="14436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4" h="21600" fill="norm" stroke="1" extrusionOk="0">
                  <a:moveTo>
                    <a:pt x="3415" y="0"/>
                  </a:moveTo>
                  <a:cubicBezTo>
                    <a:pt x="11515" y="1371"/>
                    <a:pt x="19615" y="2743"/>
                    <a:pt x="18265" y="5486"/>
                  </a:cubicBezTo>
                  <a:cubicBezTo>
                    <a:pt x="16915" y="8229"/>
                    <a:pt x="6115" y="12343"/>
                    <a:pt x="2065" y="15257"/>
                  </a:cubicBezTo>
                  <a:cubicBezTo>
                    <a:pt x="-1985" y="18171"/>
                    <a:pt x="715" y="19886"/>
                    <a:pt x="34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2" name="Line"/>
            <p:cNvSpPr/>
            <p:nvPr/>
          </p:nvSpPr>
          <p:spPr>
            <a:xfrm>
              <a:off x="10631933" y="1025112"/>
              <a:ext cx="175683" cy="204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0229" fill="norm" stroke="1" extrusionOk="0">
                  <a:moveTo>
                    <a:pt x="12841" y="1036"/>
                  </a:moveTo>
                  <a:cubicBezTo>
                    <a:pt x="11082" y="197"/>
                    <a:pt x="9324" y="-642"/>
                    <a:pt x="7064" y="721"/>
                  </a:cubicBezTo>
                  <a:cubicBezTo>
                    <a:pt x="4803" y="2084"/>
                    <a:pt x="2041" y="5649"/>
                    <a:pt x="785" y="9109"/>
                  </a:cubicBezTo>
                  <a:cubicBezTo>
                    <a:pt x="-471" y="12570"/>
                    <a:pt x="-220" y="15925"/>
                    <a:pt x="1538" y="18022"/>
                  </a:cubicBezTo>
                  <a:cubicBezTo>
                    <a:pt x="3296" y="20119"/>
                    <a:pt x="6562" y="20958"/>
                    <a:pt x="10078" y="19490"/>
                  </a:cubicBezTo>
                  <a:cubicBezTo>
                    <a:pt x="13594" y="18022"/>
                    <a:pt x="17362" y="14247"/>
                    <a:pt x="19245" y="11311"/>
                  </a:cubicBezTo>
                  <a:cubicBezTo>
                    <a:pt x="21129" y="8375"/>
                    <a:pt x="21129" y="6278"/>
                    <a:pt x="20376" y="4601"/>
                  </a:cubicBezTo>
                  <a:cubicBezTo>
                    <a:pt x="19622" y="2923"/>
                    <a:pt x="18115" y="1665"/>
                    <a:pt x="16734" y="1665"/>
                  </a:cubicBezTo>
                  <a:cubicBezTo>
                    <a:pt x="15352" y="1665"/>
                    <a:pt x="14096" y="2923"/>
                    <a:pt x="12841" y="4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3" name="Line"/>
            <p:cNvSpPr/>
            <p:nvPr/>
          </p:nvSpPr>
          <p:spPr>
            <a:xfrm>
              <a:off x="10924297" y="867487"/>
              <a:ext cx="153119" cy="536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465" fill="norm" stroke="1" extrusionOk="0">
                  <a:moveTo>
                    <a:pt x="0" y="1898"/>
                  </a:moveTo>
                  <a:cubicBezTo>
                    <a:pt x="292" y="1390"/>
                    <a:pt x="584" y="881"/>
                    <a:pt x="2043" y="500"/>
                  </a:cubicBezTo>
                  <a:cubicBezTo>
                    <a:pt x="3503" y="119"/>
                    <a:pt x="6130" y="-135"/>
                    <a:pt x="8757" y="77"/>
                  </a:cubicBezTo>
                  <a:cubicBezTo>
                    <a:pt x="11384" y="289"/>
                    <a:pt x="14011" y="966"/>
                    <a:pt x="14741" y="2025"/>
                  </a:cubicBezTo>
                  <a:cubicBezTo>
                    <a:pt x="15470" y="3084"/>
                    <a:pt x="14303" y="4524"/>
                    <a:pt x="12114" y="5964"/>
                  </a:cubicBezTo>
                  <a:cubicBezTo>
                    <a:pt x="9924" y="7404"/>
                    <a:pt x="6714" y="8844"/>
                    <a:pt x="4962" y="9776"/>
                  </a:cubicBezTo>
                  <a:cubicBezTo>
                    <a:pt x="3211" y="10707"/>
                    <a:pt x="2919" y="11131"/>
                    <a:pt x="5254" y="11766"/>
                  </a:cubicBezTo>
                  <a:cubicBezTo>
                    <a:pt x="7589" y="12401"/>
                    <a:pt x="12551" y="13249"/>
                    <a:pt x="16054" y="14223"/>
                  </a:cubicBezTo>
                  <a:cubicBezTo>
                    <a:pt x="19557" y="15197"/>
                    <a:pt x="21600" y="16298"/>
                    <a:pt x="21016" y="17526"/>
                  </a:cubicBezTo>
                  <a:cubicBezTo>
                    <a:pt x="20432" y="18754"/>
                    <a:pt x="17222" y="20110"/>
                    <a:pt x="14011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4" name="Line"/>
            <p:cNvSpPr/>
            <p:nvPr/>
          </p:nvSpPr>
          <p:spPr>
            <a:xfrm>
              <a:off x="7450847" y="1010164"/>
              <a:ext cx="62230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76" y="18869"/>
                    <a:pt x="2351" y="16138"/>
                    <a:pt x="4114" y="13283"/>
                  </a:cubicBezTo>
                  <a:cubicBezTo>
                    <a:pt x="5878" y="10428"/>
                    <a:pt x="8229" y="7448"/>
                    <a:pt x="10800" y="5462"/>
                  </a:cubicBezTo>
                  <a:cubicBezTo>
                    <a:pt x="13371" y="3476"/>
                    <a:pt x="16163" y="2483"/>
                    <a:pt x="18000" y="1738"/>
                  </a:cubicBezTo>
                  <a:cubicBezTo>
                    <a:pt x="19837" y="993"/>
                    <a:pt x="20718" y="49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5" name="Line"/>
            <p:cNvSpPr/>
            <p:nvPr/>
          </p:nvSpPr>
          <p:spPr>
            <a:xfrm>
              <a:off x="7602994" y="984764"/>
              <a:ext cx="641604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600" fill="norm" stroke="1" extrusionOk="0">
                  <a:moveTo>
                    <a:pt x="1074" y="21600"/>
                  </a:moveTo>
                  <a:cubicBezTo>
                    <a:pt x="576" y="21436"/>
                    <a:pt x="79" y="21273"/>
                    <a:pt x="8" y="20945"/>
                  </a:cubicBezTo>
                  <a:cubicBezTo>
                    <a:pt x="-63" y="20618"/>
                    <a:pt x="292" y="20127"/>
                    <a:pt x="1820" y="18736"/>
                  </a:cubicBezTo>
                  <a:cubicBezTo>
                    <a:pt x="3348" y="17345"/>
                    <a:pt x="6048" y="15055"/>
                    <a:pt x="8570" y="12682"/>
                  </a:cubicBezTo>
                  <a:cubicBezTo>
                    <a:pt x="11092" y="10309"/>
                    <a:pt x="13437" y="7855"/>
                    <a:pt x="15569" y="5727"/>
                  </a:cubicBezTo>
                  <a:cubicBezTo>
                    <a:pt x="17700" y="3600"/>
                    <a:pt x="19619" y="1800"/>
                    <a:pt x="2153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6" name="Line"/>
            <p:cNvSpPr/>
            <p:nvPr/>
          </p:nvSpPr>
          <p:spPr>
            <a:xfrm>
              <a:off x="1538997" y="972427"/>
              <a:ext cx="2335615" cy="86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510" fill="norm" stroke="1" extrusionOk="0">
                  <a:moveTo>
                    <a:pt x="0" y="9393"/>
                  </a:moveTo>
                  <a:cubicBezTo>
                    <a:pt x="410" y="13081"/>
                    <a:pt x="821" y="16769"/>
                    <a:pt x="1368" y="18876"/>
                  </a:cubicBezTo>
                  <a:cubicBezTo>
                    <a:pt x="1916" y="20983"/>
                    <a:pt x="2600" y="21510"/>
                    <a:pt x="3313" y="21510"/>
                  </a:cubicBezTo>
                  <a:cubicBezTo>
                    <a:pt x="4027" y="21510"/>
                    <a:pt x="4770" y="20983"/>
                    <a:pt x="5464" y="20456"/>
                  </a:cubicBezTo>
                  <a:cubicBezTo>
                    <a:pt x="6157" y="19930"/>
                    <a:pt x="6803" y="19403"/>
                    <a:pt x="7496" y="18876"/>
                  </a:cubicBezTo>
                  <a:cubicBezTo>
                    <a:pt x="8190" y="18349"/>
                    <a:pt x="8933" y="17822"/>
                    <a:pt x="9696" y="17032"/>
                  </a:cubicBezTo>
                  <a:cubicBezTo>
                    <a:pt x="10458" y="16242"/>
                    <a:pt x="11240" y="15188"/>
                    <a:pt x="12012" y="14134"/>
                  </a:cubicBezTo>
                  <a:cubicBezTo>
                    <a:pt x="12784" y="13081"/>
                    <a:pt x="13546" y="12027"/>
                    <a:pt x="14270" y="10710"/>
                  </a:cubicBezTo>
                  <a:cubicBezTo>
                    <a:pt x="14993" y="9393"/>
                    <a:pt x="15677" y="7812"/>
                    <a:pt x="16381" y="6495"/>
                  </a:cubicBezTo>
                  <a:cubicBezTo>
                    <a:pt x="17085" y="5178"/>
                    <a:pt x="17808" y="4125"/>
                    <a:pt x="18531" y="3071"/>
                  </a:cubicBezTo>
                  <a:cubicBezTo>
                    <a:pt x="19254" y="2017"/>
                    <a:pt x="19978" y="964"/>
                    <a:pt x="20456" y="437"/>
                  </a:cubicBezTo>
                  <a:cubicBezTo>
                    <a:pt x="20935" y="-90"/>
                    <a:pt x="21170" y="-90"/>
                    <a:pt x="21336" y="173"/>
                  </a:cubicBezTo>
                  <a:cubicBezTo>
                    <a:pt x="21502" y="437"/>
                    <a:pt x="21600" y="964"/>
                    <a:pt x="21561" y="1754"/>
                  </a:cubicBezTo>
                  <a:cubicBezTo>
                    <a:pt x="21522" y="2544"/>
                    <a:pt x="21346" y="3598"/>
                    <a:pt x="21121" y="4388"/>
                  </a:cubicBezTo>
                  <a:cubicBezTo>
                    <a:pt x="20896" y="5178"/>
                    <a:pt x="20623" y="5705"/>
                    <a:pt x="20349" y="62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7" name="Line"/>
            <p:cNvSpPr/>
            <p:nvPr/>
          </p:nvSpPr>
          <p:spPr>
            <a:xfrm>
              <a:off x="1411997" y="1111764"/>
              <a:ext cx="2237318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0" y="18800"/>
                    <a:pt x="940" y="16000"/>
                    <a:pt x="1533" y="14400"/>
                  </a:cubicBezTo>
                  <a:cubicBezTo>
                    <a:pt x="2125" y="12800"/>
                    <a:pt x="2840" y="12400"/>
                    <a:pt x="3637" y="12000"/>
                  </a:cubicBezTo>
                  <a:cubicBezTo>
                    <a:pt x="4434" y="11600"/>
                    <a:pt x="5313" y="11200"/>
                    <a:pt x="6171" y="10600"/>
                  </a:cubicBezTo>
                  <a:cubicBezTo>
                    <a:pt x="7030" y="10000"/>
                    <a:pt x="7868" y="9200"/>
                    <a:pt x="8705" y="8200"/>
                  </a:cubicBezTo>
                  <a:cubicBezTo>
                    <a:pt x="9543" y="7200"/>
                    <a:pt x="10381" y="6000"/>
                    <a:pt x="11250" y="5000"/>
                  </a:cubicBezTo>
                  <a:cubicBezTo>
                    <a:pt x="12118" y="4000"/>
                    <a:pt x="13017" y="3200"/>
                    <a:pt x="13865" y="2400"/>
                  </a:cubicBezTo>
                  <a:cubicBezTo>
                    <a:pt x="14713" y="1600"/>
                    <a:pt x="15510" y="800"/>
                    <a:pt x="16318" y="400"/>
                  </a:cubicBezTo>
                  <a:cubicBezTo>
                    <a:pt x="17125" y="0"/>
                    <a:pt x="17942" y="0"/>
                    <a:pt x="18729" y="0"/>
                  </a:cubicBezTo>
                  <a:cubicBezTo>
                    <a:pt x="19516" y="0"/>
                    <a:pt x="20272" y="0"/>
                    <a:pt x="20711" y="0"/>
                  </a:cubicBezTo>
                  <a:cubicBezTo>
                    <a:pt x="21150" y="0"/>
                    <a:pt x="21273" y="0"/>
                    <a:pt x="21385" y="200"/>
                  </a:cubicBezTo>
                  <a:cubicBezTo>
                    <a:pt x="21498" y="400"/>
                    <a:pt x="21600" y="800"/>
                    <a:pt x="21600" y="1000"/>
                  </a:cubicBezTo>
                  <a:cubicBezTo>
                    <a:pt x="21600" y="1200"/>
                    <a:pt x="21498" y="1200"/>
                    <a:pt x="21283" y="2200"/>
                  </a:cubicBezTo>
                  <a:cubicBezTo>
                    <a:pt x="21069" y="3200"/>
                    <a:pt x="20742" y="5200"/>
                    <a:pt x="20415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8" name="Line"/>
            <p:cNvSpPr/>
            <p:nvPr/>
          </p:nvSpPr>
          <p:spPr>
            <a:xfrm>
              <a:off x="0" y="1780765"/>
              <a:ext cx="567448" cy="439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589" fill="norm" stroke="1" extrusionOk="0">
                  <a:moveTo>
                    <a:pt x="21368" y="176"/>
                  </a:moveTo>
                  <a:cubicBezTo>
                    <a:pt x="20890" y="114"/>
                    <a:pt x="20412" y="51"/>
                    <a:pt x="19774" y="20"/>
                  </a:cubicBezTo>
                  <a:cubicBezTo>
                    <a:pt x="19136" y="-11"/>
                    <a:pt x="18339" y="-11"/>
                    <a:pt x="17104" y="57"/>
                  </a:cubicBezTo>
                  <a:cubicBezTo>
                    <a:pt x="15868" y="124"/>
                    <a:pt x="14195" y="259"/>
                    <a:pt x="12521" y="420"/>
                  </a:cubicBezTo>
                  <a:cubicBezTo>
                    <a:pt x="10847" y="581"/>
                    <a:pt x="9173" y="768"/>
                    <a:pt x="7460" y="1023"/>
                  </a:cubicBezTo>
                  <a:cubicBezTo>
                    <a:pt x="5746" y="1277"/>
                    <a:pt x="3992" y="1599"/>
                    <a:pt x="2876" y="1947"/>
                  </a:cubicBezTo>
                  <a:cubicBezTo>
                    <a:pt x="1761" y="2295"/>
                    <a:pt x="1282" y="2670"/>
                    <a:pt x="1163" y="3023"/>
                  </a:cubicBezTo>
                  <a:cubicBezTo>
                    <a:pt x="1043" y="3376"/>
                    <a:pt x="1282" y="3708"/>
                    <a:pt x="1522" y="4057"/>
                  </a:cubicBezTo>
                  <a:cubicBezTo>
                    <a:pt x="1761" y="4405"/>
                    <a:pt x="2000" y="4768"/>
                    <a:pt x="2398" y="5142"/>
                  </a:cubicBezTo>
                  <a:cubicBezTo>
                    <a:pt x="2797" y="5516"/>
                    <a:pt x="3355" y="5901"/>
                    <a:pt x="4192" y="6228"/>
                  </a:cubicBezTo>
                  <a:cubicBezTo>
                    <a:pt x="5029" y="6555"/>
                    <a:pt x="6144" y="6825"/>
                    <a:pt x="7061" y="7132"/>
                  </a:cubicBezTo>
                  <a:cubicBezTo>
                    <a:pt x="7978" y="7438"/>
                    <a:pt x="8695" y="7781"/>
                    <a:pt x="8695" y="8134"/>
                  </a:cubicBezTo>
                  <a:cubicBezTo>
                    <a:pt x="8695" y="8488"/>
                    <a:pt x="7978" y="8851"/>
                    <a:pt x="6862" y="9215"/>
                  </a:cubicBezTo>
                  <a:cubicBezTo>
                    <a:pt x="5746" y="9579"/>
                    <a:pt x="4231" y="9942"/>
                    <a:pt x="2916" y="10295"/>
                  </a:cubicBezTo>
                  <a:cubicBezTo>
                    <a:pt x="1601" y="10649"/>
                    <a:pt x="485" y="10992"/>
                    <a:pt x="127" y="11262"/>
                  </a:cubicBezTo>
                  <a:cubicBezTo>
                    <a:pt x="-232" y="11532"/>
                    <a:pt x="167" y="11729"/>
                    <a:pt x="1402" y="11927"/>
                  </a:cubicBezTo>
                  <a:cubicBezTo>
                    <a:pt x="2637" y="12124"/>
                    <a:pt x="4710" y="12321"/>
                    <a:pt x="6264" y="12576"/>
                  </a:cubicBezTo>
                  <a:cubicBezTo>
                    <a:pt x="7818" y="12831"/>
                    <a:pt x="8854" y="13142"/>
                    <a:pt x="9612" y="13480"/>
                  </a:cubicBezTo>
                  <a:cubicBezTo>
                    <a:pt x="10369" y="13818"/>
                    <a:pt x="10847" y="14181"/>
                    <a:pt x="11245" y="14560"/>
                  </a:cubicBezTo>
                  <a:cubicBezTo>
                    <a:pt x="11644" y="14940"/>
                    <a:pt x="11963" y="15334"/>
                    <a:pt x="11963" y="15724"/>
                  </a:cubicBezTo>
                  <a:cubicBezTo>
                    <a:pt x="11963" y="16114"/>
                    <a:pt x="11644" y="16498"/>
                    <a:pt x="11405" y="16883"/>
                  </a:cubicBezTo>
                  <a:cubicBezTo>
                    <a:pt x="11166" y="17267"/>
                    <a:pt x="11006" y="17651"/>
                    <a:pt x="11325" y="18025"/>
                  </a:cubicBezTo>
                  <a:cubicBezTo>
                    <a:pt x="11644" y="18399"/>
                    <a:pt x="12441" y="18763"/>
                    <a:pt x="12840" y="19121"/>
                  </a:cubicBezTo>
                  <a:cubicBezTo>
                    <a:pt x="13238" y="19480"/>
                    <a:pt x="13238" y="19833"/>
                    <a:pt x="13278" y="20212"/>
                  </a:cubicBezTo>
                  <a:cubicBezTo>
                    <a:pt x="13318" y="20592"/>
                    <a:pt x="13398" y="20997"/>
                    <a:pt x="13637" y="21231"/>
                  </a:cubicBezTo>
                  <a:cubicBezTo>
                    <a:pt x="13876" y="21464"/>
                    <a:pt x="14274" y="21527"/>
                    <a:pt x="14673" y="215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9" name="Line"/>
            <p:cNvSpPr/>
            <p:nvPr/>
          </p:nvSpPr>
          <p:spPr>
            <a:xfrm>
              <a:off x="6923797" y="6598164"/>
              <a:ext cx="25400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6" y="21600"/>
                    <a:pt x="972" y="21600"/>
                    <a:pt x="1566" y="20400"/>
                  </a:cubicBezTo>
                  <a:cubicBezTo>
                    <a:pt x="2160" y="19200"/>
                    <a:pt x="2862" y="16800"/>
                    <a:pt x="3519" y="14400"/>
                  </a:cubicBezTo>
                  <a:cubicBezTo>
                    <a:pt x="4176" y="12000"/>
                    <a:pt x="4788" y="9600"/>
                    <a:pt x="5481" y="7600"/>
                  </a:cubicBezTo>
                  <a:cubicBezTo>
                    <a:pt x="6174" y="5600"/>
                    <a:pt x="6948" y="4000"/>
                    <a:pt x="7632" y="3200"/>
                  </a:cubicBezTo>
                  <a:cubicBezTo>
                    <a:pt x="8316" y="2400"/>
                    <a:pt x="8910" y="2400"/>
                    <a:pt x="9522" y="2000"/>
                  </a:cubicBezTo>
                  <a:cubicBezTo>
                    <a:pt x="10134" y="1600"/>
                    <a:pt x="10764" y="800"/>
                    <a:pt x="11403" y="400"/>
                  </a:cubicBezTo>
                  <a:cubicBezTo>
                    <a:pt x="12042" y="0"/>
                    <a:pt x="12690" y="0"/>
                    <a:pt x="13302" y="0"/>
                  </a:cubicBezTo>
                  <a:cubicBezTo>
                    <a:pt x="13914" y="0"/>
                    <a:pt x="14490" y="0"/>
                    <a:pt x="15075" y="0"/>
                  </a:cubicBezTo>
                  <a:cubicBezTo>
                    <a:pt x="15660" y="0"/>
                    <a:pt x="16254" y="0"/>
                    <a:pt x="16893" y="400"/>
                  </a:cubicBezTo>
                  <a:cubicBezTo>
                    <a:pt x="17532" y="800"/>
                    <a:pt x="18216" y="1600"/>
                    <a:pt x="18918" y="3200"/>
                  </a:cubicBezTo>
                  <a:cubicBezTo>
                    <a:pt x="19620" y="4800"/>
                    <a:pt x="20340" y="7200"/>
                    <a:pt x="20790" y="9200"/>
                  </a:cubicBezTo>
                  <a:cubicBezTo>
                    <a:pt x="21240" y="11200"/>
                    <a:pt x="21420" y="12800"/>
                    <a:pt x="21510" y="14800"/>
                  </a:cubicBezTo>
                  <a:cubicBezTo>
                    <a:pt x="21600" y="16800"/>
                    <a:pt x="2160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0" name="Line"/>
            <p:cNvSpPr/>
            <p:nvPr/>
          </p:nvSpPr>
          <p:spPr>
            <a:xfrm>
              <a:off x="6968247" y="6701880"/>
              <a:ext cx="2051051" cy="112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59" y="19970"/>
                    <a:pt x="1917" y="18340"/>
                    <a:pt x="2887" y="16709"/>
                  </a:cubicBezTo>
                  <a:cubicBezTo>
                    <a:pt x="3856" y="15079"/>
                    <a:pt x="4837" y="13449"/>
                    <a:pt x="5751" y="11819"/>
                  </a:cubicBezTo>
                  <a:cubicBezTo>
                    <a:pt x="6665" y="10189"/>
                    <a:pt x="7512" y="8558"/>
                    <a:pt x="8348" y="7132"/>
                  </a:cubicBezTo>
                  <a:cubicBezTo>
                    <a:pt x="9184" y="5706"/>
                    <a:pt x="10009" y="4483"/>
                    <a:pt x="10856" y="3464"/>
                  </a:cubicBezTo>
                  <a:cubicBezTo>
                    <a:pt x="11703" y="2445"/>
                    <a:pt x="12572" y="1630"/>
                    <a:pt x="13609" y="1019"/>
                  </a:cubicBezTo>
                  <a:cubicBezTo>
                    <a:pt x="14645" y="408"/>
                    <a:pt x="15849" y="0"/>
                    <a:pt x="16952" y="0"/>
                  </a:cubicBezTo>
                  <a:cubicBezTo>
                    <a:pt x="18056" y="0"/>
                    <a:pt x="19059" y="408"/>
                    <a:pt x="19817" y="1019"/>
                  </a:cubicBezTo>
                  <a:cubicBezTo>
                    <a:pt x="20575" y="1630"/>
                    <a:pt x="21087" y="2445"/>
                    <a:pt x="21600" y="32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1" name="Line"/>
            <p:cNvSpPr/>
            <p:nvPr/>
          </p:nvSpPr>
          <p:spPr>
            <a:xfrm>
              <a:off x="4567676" y="7495220"/>
              <a:ext cx="253326" cy="552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534" fill="norm" stroke="1" extrusionOk="0">
                  <a:moveTo>
                    <a:pt x="2679" y="9085"/>
                  </a:moveTo>
                  <a:cubicBezTo>
                    <a:pt x="2679" y="8673"/>
                    <a:pt x="2679" y="8261"/>
                    <a:pt x="2944" y="7849"/>
                  </a:cubicBezTo>
                  <a:cubicBezTo>
                    <a:pt x="3210" y="7436"/>
                    <a:pt x="3741" y="7024"/>
                    <a:pt x="3830" y="7230"/>
                  </a:cubicBezTo>
                  <a:cubicBezTo>
                    <a:pt x="3918" y="7436"/>
                    <a:pt x="3564" y="8261"/>
                    <a:pt x="3298" y="10198"/>
                  </a:cubicBezTo>
                  <a:cubicBezTo>
                    <a:pt x="3033" y="12136"/>
                    <a:pt x="2856" y="15186"/>
                    <a:pt x="2767" y="17123"/>
                  </a:cubicBezTo>
                  <a:cubicBezTo>
                    <a:pt x="2679" y="19061"/>
                    <a:pt x="2679" y="19885"/>
                    <a:pt x="2502" y="20503"/>
                  </a:cubicBezTo>
                  <a:cubicBezTo>
                    <a:pt x="2325" y="21122"/>
                    <a:pt x="1971" y="21534"/>
                    <a:pt x="1794" y="21534"/>
                  </a:cubicBezTo>
                  <a:cubicBezTo>
                    <a:pt x="1616" y="21534"/>
                    <a:pt x="1616" y="21122"/>
                    <a:pt x="1439" y="19597"/>
                  </a:cubicBezTo>
                  <a:cubicBezTo>
                    <a:pt x="1262" y="18071"/>
                    <a:pt x="908" y="15433"/>
                    <a:pt x="997" y="13042"/>
                  </a:cubicBezTo>
                  <a:cubicBezTo>
                    <a:pt x="1085" y="10652"/>
                    <a:pt x="1616" y="8508"/>
                    <a:pt x="3033" y="6529"/>
                  </a:cubicBezTo>
                  <a:cubicBezTo>
                    <a:pt x="4449" y="4551"/>
                    <a:pt x="6751" y="2737"/>
                    <a:pt x="8964" y="1624"/>
                  </a:cubicBezTo>
                  <a:cubicBezTo>
                    <a:pt x="11177" y="511"/>
                    <a:pt x="13302" y="99"/>
                    <a:pt x="15249" y="16"/>
                  </a:cubicBezTo>
                  <a:cubicBezTo>
                    <a:pt x="17197" y="-66"/>
                    <a:pt x="18967" y="181"/>
                    <a:pt x="20030" y="511"/>
                  </a:cubicBezTo>
                  <a:cubicBezTo>
                    <a:pt x="21092" y="841"/>
                    <a:pt x="21446" y="1253"/>
                    <a:pt x="21003" y="2119"/>
                  </a:cubicBezTo>
                  <a:cubicBezTo>
                    <a:pt x="20561" y="2984"/>
                    <a:pt x="19321" y="4303"/>
                    <a:pt x="16666" y="5458"/>
                  </a:cubicBezTo>
                  <a:cubicBezTo>
                    <a:pt x="14010" y="6612"/>
                    <a:pt x="9938" y="7601"/>
                    <a:pt x="7371" y="8178"/>
                  </a:cubicBezTo>
                  <a:cubicBezTo>
                    <a:pt x="4803" y="8755"/>
                    <a:pt x="3741" y="8920"/>
                    <a:pt x="2590" y="9003"/>
                  </a:cubicBezTo>
                  <a:cubicBezTo>
                    <a:pt x="1439" y="9085"/>
                    <a:pt x="200" y="9085"/>
                    <a:pt x="23" y="8961"/>
                  </a:cubicBezTo>
                  <a:cubicBezTo>
                    <a:pt x="-154" y="8838"/>
                    <a:pt x="731" y="8590"/>
                    <a:pt x="1794" y="8343"/>
                  </a:cubicBezTo>
                  <a:cubicBezTo>
                    <a:pt x="2856" y="8096"/>
                    <a:pt x="4095" y="7849"/>
                    <a:pt x="5335" y="76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2" name="Line"/>
            <p:cNvSpPr/>
            <p:nvPr/>
          </p:nvSpPr>
          <p:spPr>
            <a:xfrm>
              <a:off x="4600974" y="7183312"/>
              <a:ext cx="163824" cy="239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219" fill="norm" stroke="1" extrusionOk="0">
                  <a:moveTo>
                    <a:pt x="10633" y="5551"/>
                  </a:moveTo>
                  <a:cubicBezTo>
                    <a:pt x="7864" y="10246"/>
                    <a:pt x="5095" y="14942"/>
                    <a:pt x="3295" y="17759"/>
                  </a:cubicBezTo>
                  <a:cubicBezTo>
                    <a:pt x="1495" y="20577"/>
                    <a:pt x="664" y="21516"/>
                    <a:pt x="248" y="21140"/>
                  </a:cubicBezTo>
                  <a:cubicBezTo>
                    <a:pt x="-167" y="20765"/>
                    <a:pt x="-167" y="19074"/>
                    <a:pt x="1079" y="16257"/>
                  </a:cubicBezTo>
                  <a:cubicBezTo>
                    <a:pt x="2325" y="13439"/>
                    <a:pt x="4818" y="9495"/>
                    <a:pt x="7033" y="6866"/>
                  </a:cubicBezTo>
                  <a:cubicBezTo>
                    <a:pt x="9248" y="4236"/>
                    <a:pt x="11187" y="2921"/>
                    <a:pt x="12571" y="1888"/>
                  </a:cubicBezTo>
                  <a:cubicBezTo>
                    <a:pt x="13956" y="855"/>
                    <a:pt x="14787" y="104"/>
                    <a:pt x="15756" y="10"/>
                  </a:cubicBezTo>
                  <a:cubicBezTo>
                    <a:pt x="16725" y="-84"/>
                    <a:pt x="17833" y="479"/>
                    <a:pt x="18525" y="2452"/>
                  </a:cubicBezTo>
                  <a:cubicBezTo>
                    <a:pt x="19218" y="4424"/>
                    <a:pt x="19495" y="7805"/>
                    <a:pt x="19910" y="10716"/>
                  </a:cubicBezTo>
                  <a:cubicBezTo>
                    <a:pt x="20325" y="13627"/>
                    <a:pt x="20879" y="16069"/>
                    <a:pt x="21433" y="18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3" name="Line"/>
            <p:cNvSpPr/>
            <p:nvPr/>
          </p:nvSpPr>
          <p:spPr>
            <a:xfrm>
              <a:off x="4758447" y="7615610"/>
              <a:ext cx="158751" cy="22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0" y="21459"/>
                  </a:moveTo>
                  <a:cubicBezTo>
                    <a:pt x="1152" y="16522"/>
                    <a:pt x="2304" y="11585"/>
                    <a:pt x="3024" y="8602"/>
                  </a:cubicBezTo>
                  <a:cubicBezTo>
                    <a:pt x="3744" y="5619"/>
                    <a:pt x="4032" y="4590"/>
                    <a:pt x="4464" y="3459"/>
                  </a:cubicBezTo>
                  <a:cubicBezTo>
                    <a:pt x="4896" y="2328"/>
                    <a:pt x="5472" y="1093"/>
                    <a:pt x="6480" y="476"/>
                  </a:cubicBezTo>
                  <a:cubicBezTo>
                    <a:pt x="7488" y="-141"/>
                    <a:pt x="8928" y="-141"/>
                    <a:pt x="9936" y="373"/>
                  </a:cubicBezTo>
                  <a:cubicBezTo>
                    <a:pt x="10944" y="888"/>
                    <a:pt x="11520" y="1916"/>
                    <a:pt x="12096" y="2945"/>
                  </a:cubicBezTo>
                  <a:cubicBezTo>
                    <a:pt x="12672" y="3973"/>
                    <a:pt x="13248" y="5002"/>
                    <a:pt x="14544" y="5310"/>
                  </a:cubicBezTo>
                  <a:cubicBezTo>
                    <a:pt x="15840" y="5619"/>
                    <a:pt x="17856" y="5208"/>
                    <a:pt x="19008" y="5516"/>
                  </a:cubicBezTo>
                  <a:cubicBezTo>
                    <a:pt x="20160" y="5825"/>
                    <a:pt x="20448" y="6853"/>
                    <a:pt x="20736" y="9013"/>
                  </a:cubicBezTo>
                  <a:cubicBezTo>
                    <a:pt x="21024" y="11173"/>
                    <a:pt x="21312" y="14465"/>
                    <a:pt x="21600" y="177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4" name="Line"/>
            <p:cNvSpPr/>
            <p:nvPr/>
          </p:nvSpPr>
          <p:spPr>
            <a:xfrm>
              <a:off x="4978581" y="7637447"/>
              <a:ext cx="160867" cy="178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3" fill="norm" stroke="1" extrusionOk="0">
                  <a:moveTo>
                    <a:pt x="2842" y="7115"/>
                  </a:moveTo>
                  <a:cubicBezTo>
                    <a:pt x="2274" y="10927"/>
                    <a:pt x="1705" y="14739"/>
                    <a:pt x="1137" y="17407"/>
                  </a:cubicBezTo>
                  <a:cubicBezTo>
                    <a:pt x="568" y="20075"/>
                    <a:pt x="0" y="21600"/>
                    <a:pt x="0" y="21346"/>
                  </a:cubicBezTo>
                  <a:cubicBezTo>
                    <a:pt x="0" y="21092"/>
                    <a:pt x="568" y="19059"/>
                    <a:pt x="1137" y="16772"/>
                  </a:cubicBezTo>
                  <a:cubicBezTo>
                    <a:pt x="1705" y="14485"/>
                    <a:pt x="2274" y="11944"/>
                    <a:pt x="2842" y="10038"/>
                  </a:cubicBezTo>
                  <a:cubicBezTo>
                    <a:pt x="3411" y="8132"/>
                    <a:pt x="3979" y="6861"/>
                    <a:pt x="4974" y="6353"/>
                  </a:cubicBezTo>
                  <a:cubicBezTo>
                    <a:pt x="5968" y="5845"/>
                    <a:pt x="7389" y="6099"/>
                    <a:pt x="9379" y="5591"/>
                  </a:cubicBezTo>
                  <a:cubicBezTo>
                    <a:pt x="11368" y="5082"/>
                    <a:pt x="13926" y="3812"/>
                    <a:pt x="15774" y="2541"/>
                  </a:cubicBezTo>
                  <a:cubicBezTo>
                    <a:pt x="17621" y="1271"/>
                    <a:pt x="18758" y="0"/>
                    <a:pt x="19326" y="0"/>
                  </a:cubicBezTo>
                  <a:cubicBezTo>
                    <a:pt x="19895" y="0"/>
                    <a:pt x="19895" y="1271"/>
                    <a:pt x="19753" y="4066"/>
                  </a:cubicBezTo>
                  <a:cubicBezTo>
                    <a:pt x="19611" y="6861"/>
                    <a:pt x="19326" y="11181"/>
                    <a:pt x="19611" y="13849"/>
                  </a:cubicBezTo>
                  <a:cubicBezTo>
                    <a:pt x="19895" y="16518"/>
                    <a:pt x="20747" y="17534"/>
                    <a:pt x="21600" y="18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5" name="Line"/>
            <p:cNvSpPr/>
            <p:nvPr/>
          </p:nvSpPr>
          <p:spPr>
            <a:xfrm>
              <a:off x="5192629" y="7620607"/>
              <a:ext cx="124619" cy="200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283" fill="norm" stroke="1" extrusionOk="0">
                  <a:moveTo>
                    <a:pt x="21195" y="2690"/>
                  </a:moveTo>
                  <a:cubicBezTo>
                    <a:pt x="20835" y="1565"/>
                    <a:pt x="20475" y="440"/>
                    <a:pt x="19395" y="102"/>
                  </a:cubicBezTo>
                  <a:cubicBezTo>
                    <a:pt x="18315" y="-235"/>
                    <a:pt x="16515" y="215"/>
                    <a:pt x="13455" y="2127"/>
                  </a:cubicBezTo>
                  <a:cubicBezTo>
                    <a:pt x="10395" y="4040"/>
                    <a:pt x="6075" y="7415"/>
                    <a:pt x="3375" y="10677"/>
                  </a:cubicBezTo>
                  <a:cubicBezTo>
                    <a:pt x="675" y="13940"/>
                    <a:pt x="-405" y="17090"/>
                    <a:pt x="135" y="18890"/>
                  </a:cubicBezTo>
                  <a:cubicBezTo>
                    <a:pt x="675" y="20690"/>
                    <a:pt x="2835" y="21140"/>
                    <a:pt x="5895" y="21252"/>
                  </a:cubicBezTo>
                  <a:cubicBezTo>
                    <a:pt x="8955" y="21365"/>
                    <a:pt x="12915" y="21140"/>
                    <a:pt x="16875" y="209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6" name="Line"/>
            <p:cNvSpPr/>
            <p:nvPr/>
          </p:nvSpPr>
          <p:spPr>
            <a:xfrm>
              <a:off x="5234114" y="7709414"/>
              <a:ext cx="140284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993" y="21600"/>
                  </a:moveTo>
                  <a:cubicBezTo>
                    <a:pt x="723" y="19440"/>
                    <a:pt x="-548" y="17280"/>
                    <a:pt x="246" y="15120"/>
                  </a:cubicBezTo>
                  <a:cubicBezTo>
                    <a:pt x="1040" y="12960"/>
                    <a:pt x="3899" y="10800"/>
                    <a:pt x="7711" y="8280"/>
                  </a:cubicBezTo>
                  <a:cubicBezTo>
                    <a:pt x="11523" y="5760"/>
                    <a:pt x="16287" y="2880"/>
                    <a:pt x="210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7" name="Line"/>
            <p:cNvSpPr/>
            <p:nvPr/>
          </p:nvSpPr>
          <p:spPr>
            <a:xfrm>
              <a:off x="5602997" y="7446618"/>
              <a:ext cx="133351" cy="2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1029" y="4868"/>
                    <a:pt x="2057" y="-1303"/>
                    <a:pt x="5657" y="240"/>
                  </a:cubicBezTo>
                  <a:cubicBezTo>
                    <a:pt x="9257" y="1783"/>
                    <a:pt x="15429" y="11040"/>
                    <a:pt x="21600" y="20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8" name="Line"/>
            <p:cNvSpPr/>
            <p:nvPr/>
          </p:nvSpPr>
          <p:spPr>
            <a:xfrm>
              <a:off x="5571247" y="7601464"/>
              <a:ext cx="1270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9" name="Line"/>
            <p:cNvSpPr/>
            <p:nvPr/>
          </p:nvSpPr>
          <p:spPr>
            <a:xfrm>
              <a:off x="6110997" y="7201414"/>
              <a:ext cx="19051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673"/>
                    <a:pt x="0" y="7347"/>
                    <a:pt x="3600" y="10947"/>
                  </a:cubicBezTo>
                  <a:cubicBezTo>
                    <a:pt x="7200" y="14547"/>
                    <a:pt x="14400" y="180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0" name="Line"/>
            <p:cNvSpPr/>
            <p:nvPr/>
          </p:nvSpPr>
          <p:spPr>
            <a:xfrm>
              <a:off x="5964947" y="7557014"/>
              <a:ext cx="279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36" y="15429"/>
                    <a:pt x="6873" y="9257"/>
                    <a:pt x="10473" y="5657"/>
                  </a:cubicBezTo>
                  <a:cubicBezTo>
                    <a:pt x="14073" y="2057"/>
                    <a:pt x="17836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1" name="Line"/>
            <p:cNvSpPr/>
            <p:nvPr/>
          </p:nvSpPr>
          <p:spPr>
            <a:xfrm>
              <a:off x="5992464" y="7589687"/>
              <a:ext cx="169334" cy="209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82" fill="norm" stroke="1" extrusionOk="0">
                  <a:moveTo>
                    <a:pt x="7020" y="11232"/>
                  </a:moveTo>
                  <a:cubicBezTo>
                    <a:pt x="5670" y="11652"/>
                    <a:pt x="4320" y="12071"/>
                    <a:pt x="3240" y="13329"/>
                  </a:cubicBezTo>
                  <a:cubicBezTo>
                    <a:pt x="2160" y="14588"/>
                    <a:pt x="1350" y="16685"/>
                    <a:pt x="810" y="18258"/>
                  </a:cubicBezTo>
                  <a:cubicBezTo>
                    <a:pt x="270" y="19830"/>
                    <a:pt x="0" y="20879"/>
                    <a:pt x="0" y="20774"/>
                  </a:cubicBezTo>
                  <a:cubicBezTo>
                    <a:pt x="0" y="20669"/>
                    <a:pt x="270" y="19411"/>
                    <a:pt x="1755" y="16475"/>
                  </a:cubicBezTo>
                  <a:cubicBezTo>
                    <a:pt x="3240" y="13539"/>
                    <a:pt x="5940" y="8926"/>
                    <a:pt x="7830" y="5990"/>
                  </a:cubicBezTo>
                  <a:cubicBezTo>
                    <a:pt x="9720" y="3054"/>
                    <a:pt x="10800" y="1796"/>
                    <a:pt x="12150" y="852"/>
                  </a:cubicBezTo>
                  <a:cubicBezTo>
                    <a:pt x="13500" y="-92"/>
                    <a:pt x="15120" y="-721"/>
                    <a:pt x="16740" y="1586"/>
                  </a:cubicBezTo>
                  <a:cubicBezTo>
                    <a:pt x="18360" y="3893"/>
                    <a:pt x="19980" y="9135"/>
                    <a:pt x="21600" y="143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2" name="Line"/>
            <p:cNvSpPr/>
            <p:nvPr/>
          </p:nvSpPr>
          <p:spPr>
            <a:xfrm>
              <a:off x="6380784" y="7248545"/>
              <a:ext cx="295364" cy="333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295" fill="norm" stroke="1" extrusionOk="0">
                  <a:moveTo>
                    <a:pt x="21529" y="1449"/>
                  </a:moveTo>
                  <a:cubicBezTo>
                    <a:pt x="20295" y="639"/>
                    <a:pt x="19060" y="-171"/>
                    <a:pt x="16515" y="32"/>
                  </a:cubicBezTo>
                  <a:cubicBezTo>
                    <a:pt x="13969" y="234"/>
                    <a:pt x="10112" y="1449"/>
                    <a:pt x="7335" y="2462"/>
                  </a:cubicBezTo>
                  <a:cubicBezTo>
                    <a:pt x="4558" y="3474"/>
                    <a:pt x="2860" y="4284"/>
                    <a:pt x="1703" y="5094"/>
                  </a:cubicBezTo>
                  <a:cubicBezTo>
                    <a:pt x="546" y="5904"/>
                    <a:pt x="-71" y="6714"/>
                    <a:pt x="6" y="7254"/>
                  </a:cubicBezTo>
                  <a:cubicBezTo>
                    <a:pt x="83" y="7794"/>
                    <a:pt x="855" y="8064"/>
                    <a:pt x="2475" y="8266"/>
                  </a:cubicBezTo>
                  <a:cubicBezTo>
                    <a:pt x="4095" y="8469"/>
                    <a:pt x="6563" y="8604"/>
                    <a:pt x="8260" y="8807"/>
                  </a:cubicBezTo>
                  <a:cubicBezTo>
                    <a:pt x="9958" y="9009"/>
                    <a:pt x="10883" y="9279"/>
                    <a:pt x="11423" y="9752"/>
                  </a:cubicBezTo>
                  <a:cubicBezTo>
                    <a:pt x="11963" y="10224"/>
                    <a:pt x="12118" y="10899"/>
                    <a:pt x="10806" y="12316"/>
                  </a:cubicBezTo>
                  <a:cubicBezTo>
                    <a:pt x="9495" y="13734"/>
                    <a:pt x="6718" y="15894"/>
                    <a:pt x="4943" y="17176"/>
                  </a:cubicBezTo>
                  <a:cubicBezTo>
                    <a:pt x="3169" y="18459"/>
                    <a:pt x="2398" y="18864"/>
                    <a:pt x="1626" y="19337"/>
                  </a:cubicBezTo>
                  <a:cubicBezTo>
                    <a:pt x="855" y="19809"/>
                    <a:pt x="83" y="20349"/>
                    <a:pt x="238" y="20754"/>
                  </a:cubicBezTo>
                  <a:cubicBezTo>
                    <a:pt x="392" y="21159"/>
                    <a:pt x="1472" y="21429"/>
                    <a:pt x="3863" y="21226"/>
                  </a:cubicBezTo>
                  <a:cubicBezTo>
                    <a:pt x="6255" y="21024"/>
                    <a:pt x="9958" y="20349"/>
                    <a:pt x="13660" y="196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3" name="Line"/>
            <p:cNvSpPr/>
            <p:nvPr/>
          </p:nvSpPr>
          <p:spPr>
            <a:xfrm>
              <a:off x="6625347" y="7330403"/>
              <a:ext cx="234951" cy="245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0" y="2042"/>
                  </a:moveTo>
                  <a:cubicBezTo>
                    <a:pt x="584" y="1304"/>
                    <a:pt x="1168" y="565"/>
                    <a:pt x="1946" y="196"/>
                  </a:cubicBezTo>
                  <a:cubicBezTo>
                    <a:pt x="2724" y="-173"/>
                    <a:pt x="3697" y="-173"/>
                    <a:pt x="6130" y="1581"/>
                  </a:cubicBezTo>
                  <a:cubicBezTo>
                    <a:pt x="8562" y="3335"/>
                    <a:pt x="12454" y="6842"/>
                    <a:pt x="15276" y="10442"/>
                  </a:cubicBezTo>
                  <a:cubicBezTo>
                    <a:pt x="18097" y="14042"/>
                    <a:pt x="19849" y="17735"/>
                    <a:pt x="21600" y="21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4" name="Line"/>
            <p:cNvSpPr/>
            <p:nvPr/>
          </p:nvSpPr>
          <p:spPr>
            <a:xfrm>
              <a:off x="6695197" y="7285617"/>
              <a:ext cx="196851" cy="353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2" fill="norm" stroke="1" extrusionOk="0">
                  <a:moveTo>
                    <a:pt x="21600" y="283"/>
                  </a:moveTo>
                  <a:cubicBezTo>
                    <a:pt x="20206" y="28"/>
                    <a:pt x="18813" y="-228"/>
                    <a:pt x="16839" y="347"/>
                  </a:cubicBezTo>
                  <a:cubicBezTo>
                    <a:pt x="14865" y="922"/>
                    <a:pt x="12310" y="2328"/>
                    <a:pt x="9871" y="4373"/>
                  </a:cubicBezTo>
                  <a:cubicBezTo>
                    <a:pt x="7432" y="6418"/>
                    <a:pt x="5110" y="9102"/>
                    <a:pt x="3484" y="12042"/>
                  </a:cubicBezTo>
                  <a:cubicBezTo>
                    <a:pt x="1858" y="14981"/>
                    <a:pt x="929" y="18177"/>
                    <a:pt x="0" y="21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5" name="Line"/>
            <p:cNvSpPr/>
            <p:nvPr/>
          </p:nvSpPr>
          <p:spPr>
            <a:xfrm>
              <a:off x="6898397" y="7563364"/>
              <a:ext cx="190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6" name="Line"/>
            <p:cNvSpPr/>
            <p:nvPr/>
          </p:nvSpPr>
          <p:spPr>
            <a:xfrm>
              <a:off x="6923789" y="7430014"/>
              <a:ext cx="87964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5" h="21600" fill="norm" stroke="1" extrusionOk="0">
                  <a:moveTo>
                    <a:pt x="6030" y="7855"/>
                  </a:moveTo>
                  <a:cubicBezTo>
                    <a:pt x="3519" y="9164"/>
                    <a:pt x="1007" y="10473"/>
                    <a:pt x="253" y="12764"/>
                  </a:cubicBezTo>
                  <a:cubicBezTo>
                    <a:pt x="-500" y="15055"/>
                    <a:pt x="505" y="18327"/>
                    <a:pt x="2263" y="19964"/>
                  </a:cubicBezTo>
                  <a:cubicBezTo>
                    <a:pt x="4021" y="21600"/>
                    <a:pt x="6533" y="21600"/>
                    <a:pt x="9044" y="21600"/>
                  </a:cubicBezTo>
                  <a:cubicBezTo>
                    <a:pt x="11556" y="21600"/>
                    <a:pt x="14067" y="21600"/>
                    <a:pt x="16328" y="20618"/>
                  </a:cubicBezTo>
                  <a:cubicBezTo>
                    <a:pt x="18588" y="19636"/>
                    <a:pt x="20598" y="17673"/>
                    <a:pt x="20849" y="15382"/>
                  </a:cubicBezTo>
                  <a:cubicBezTo>
                    <a:pt x="21100" y="13091"/>
                    <a:pt x="19593" y="10473"/>
                    <a:pt x="16077" y="7855"/>
                  </a:cubicBezTo>
                  <a:cubicBezTo>
                    <a:pt x="12560" y="5236"/>
                    <a:pt x="7035" y="2618"/>
                    <a:pt x="150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8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919349" y="765429"/>
              <a:ext cx="3792855" cy="1431544"/>
            </a:xfrm>
            <a:prstGeom prst="rect">
              <a:avLst/>
            </a:prstGeom>
            <a:effectLst/>
          </p:spPr>
        </p:pic>
        <p:pic>
          <p:nvPicPr>
            <p:cNvPr id="268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079497" y="1867414"/>
              <a:ext cx="4236853" cy="5247096"/>
            </a:xfrm>
            <a:prstGeom prst="rect">
              <a:avLst/>
            </a:prstGeom>
            <a:effectLst/>
          </p:spPr>
        </p:pic>
        <p:pic>
          <p:nvPicPr>
            <p:cNvPr id="269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906799" y="6979164"/>
              <a:ext cx="210799" cy="234951"/>
            </a:xfrm>
            <a:prstGeom prst="rect">
              <a:avLst/>
            </a:prstGeom>
            <a:effectLst/>
          </p:spPr>
        </p:pic>
        <p:pic>
          <p:nvPicPr>
            <p:cNvPr id="269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047747" y="7031788"/>
              <a:ext cx="260351" cy="207727"/>
            </a:xfrm>
            <a:prstGeom prst="rect">
              <a:avLst/>
            </a:prstGeom>
            <a:effectLst/>
          </p:spPr>
        </p:pic>
        <p:sp>
          <p:nvSpPr>
            <p:cNvPr id="2695" name="Line"/>
            <p:cNvSpPr/>
            <p:nvPr/>
          </p:nvSpPr>
          <p:spPr>
            <a:xfrm>
              <a:off x="7711197" y="7544314"/>
              <a:ext cx="1841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10" y="2880"/>
                    <a:pt x="11421" y="5760"/>
                    <a:pt x="15021" y="9360"/>
                  </a:cubicBezTo>
                  <a:cubicBezTo>
                    <a:pt x="18621" y="12960"/>
                    <a:pt x="20110" y="1728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6" name="Line"/>
            <p:cNvSpPr/>
            <p:nvPr/>
          </p:nvSpPr>
          <p:spPr>
            <a:xfrm>
              <a:off x="7671968" y="7722114"/>
              <a:ext cx="178930" cy="1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3185" y="0"/>
                  </a:moveTo>
                  <a:cubicBezTo>
                    <a:pt x="1660" y="5400"/>
                    <a:pt x="135" y="10800"/>
                    <a:pt x="8" y="14850"/>
                  </a:cubicBezTo>
                  <a:cubicBezTo>
                    <a:pt x="-119" y="18900"/>
                    <a:pt x="1152" y="21600"/>
                    <a:pt x="4963" y="21600"/>
                  </a:cubicBezTo>
                  <a:cubicBezTo>
                    <a:pt x="8775" y="21600"/>
                    <a:pt x="15128" y="18900"/>
                    <a:pt x="21481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7" name="Line"/>
            <p:cNvSpPr/>
            <p:nvPr/>
          </p:nvSpPr>
          <p:spPr>
            <a:xfrm>
              <a:off x="8631947" y="7341114"/>
              <a:ext cx="63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6982"/>
                    <a:pt x="14400" y="13964"/>
                    <a:pt x="18000" y="17564"/>
                  </a:cubicBezTo>
                  <a:cubicBezTo>
                    <a:pt x="21600" y="21164"/>
                    <a:pt x="21600" y="213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8" name="Line"/>
            <p:cNvSpPr/>
            <p:nvPr/>
          </p:nvSpPr>
          <p:spPr>
            <a:xfrm>
              <a:off x="8454147" y="7661970"/>
              <a:ext cx="2984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289" y="11918"/>
                    <a:pt x="8579" y="3818"/>
                    <a:pt x="12179" y="1118"/>
                  </a:cubicBezTo>
                  <a:cubicBezTo>
                    <a:pt x="15779" y="-1582"/>
                    <a:pt x="18689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9" name="Line"/>
            <p:cNvSpPr/>
            <p:nvPr/>
          </p:nvSpPr>
          <p:spPr>
            <a:xfrm>
              <a:off x="8543047" y="7731867"/>
              <a:ext cx="138541" cy="234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368" fill="norm" stroke="1" extrusionOk="0">
                  <a:moveTo>
                    <a:pt x="0" y="1426"/>
                  </a:moveTo>
                  <a:cubicBezTo>
                    <a:pt x="1290" y="847"/>
                    <a:pt x="2579" y="269"/>
                    <a:pt x="4030" y="76"/>
                  </a:cubicBezTo>
                  <a:cubicBezTo>
                    <a:pt x="5481" y="-117"/>
                    <a:pt x="7093" y="76"/>
                    <a:pt x="8543" y="462"/>
                  </a:cubicBezTo>
                  <a:cubicBezTo>
                    <a:pt x="9994" y="847"/>
                    <a:pt x="11284" y="1426"/>
                    <a:pt x="12251" y="2390"/>
                  </a:cubicBezTo>
                  <a:cubicBezTo>
                    <a:pt x="13218" y="3354"/>
                    <a:pt x="13863" y="4704"/>
                    <a:pt x="13218" y="5669"/>
                  </a:cubicBezTo>
                  <a:cubicBezTo>
                    <a:pt x="12573" y="6633"/>
                    <a:pt x="10639" y="7212"/>
                    <a:pt x="10478" y="7501"/>
                  </a:cubicBezTo>
                  <a:cubicBezTo>
                    <a:pt x="10316" y="7790"/>
                    <a:pt x="11928" y="7790"/>
                    <a:pt x="13540" y="7983"/>
                  </a:cubicBezTo>
                  <a:cubicBezTo>
                    <a:pt x="15152" y="8176"/>
                    <a:pt x="16764" y="8562"/>
                    <a:pt x="18376" y="8947"/>
                  </a:cubicBezTo>
                  <a:cubicBezTo>
                    <a:pt x="19988" y="9333"/>
                    <a:pt x="21600" y="9719"/>
                    <a:pt x="20955" y="11551"/>
                  </a:cubicBezTo>
                  <a:cubicBezTo>
                    <a:pt x="20310" y="13383"/>
                    <a:pt x="17409" y="16662"/>
                    <a:pt x="14991" y="18494"/>
                  </a:cubicBezTo>
                  <a:cubicBezTo>
                    <a:pt x="12573" y="20326"/>
                    <a:pt x="10639" y="20712"/>
                    <a:pt x="8704" y="21001"/>
                  </a:cubicBezTo>
                  <a:cubicBezTo>
                    <a:pt x="6770" y="21290"/>
                    <a:pt x="4836" y="21483"/>
                    <a:pt x="3869" y="21290"/>
                  </a:cubicBezTo>
                  <a:cubicBezTo>
                    <a:pt x="2901" y="21097"/>
                    <a:pt x="2901" y="20519"/>
                    <a:pt x="2901" y="199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0" name="Line"/>
            <p:cNvSpPr/>
            <p:nvPr/>
          </p:nvSpPr>
          <p:spPr>
            <a:xfrm>
              <a:off x="8850790" y="7363743"/>
              <a:ext cx="149458" cy="313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0" h="21500" fill="norm" stroke="1" extrusionOk="0">
                  <a:moveTo>
                    <a:pt x="20610" y="3234"/>
                  </a:moveTo>
                  <a:cubicBezTo>
                    <a:pt x="20610" y="2509"/>
                    <a:pt x="20610" y="1785"/>
                    <a:pt x="20026" y="1205"/>
                  </a:cubicBezTo>
                  <a:cubicBezTo>
                    <a:pt x="19442" y="625"/>
                    <a:pt x="18275" y="190"/>
                    <a:pt x="16815" y="45"/>
                  </a:cubicBezTo>
                  <a:cubicBezTo>
                    <a:pt x="15356" y="-100"/>
                    <a:pt x="13605" y="45"/>
                    <a:pt x="10978" y="1422"/>
                  </a:cubicBezTo>
                  <a:cubicBezTo>
                    <a:pt x="8351" y="2799"/>
                    <a:pt x="4848" y="5409"/>
                    <a:pt x="2513" y="7946"/>
                  </a:cubicBezTo>
                  <a:cubicBezTo>
                    <a:pt x="178" y="10483"/>
                    <a:pt x="-990" y="12947"/>
                    <a:pt x="1053" y="15194"/>
                  </a:cubicBezTo>
                  <a:cubicBezTo>
                    <a:pt x="3096" y="17441"/>
                    <a:pt x="8351" y="19470"/>
                    <a:pt x="11707" y="20485"/>
                  </a:cubicBezTo>
                  <a:cubicBezTo>
                    <a:pt x="15064" y="21500"/>
                    <a:pt x="16524" y="21500"/>
                    <a:pt x="17983" y="215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1" name="Line"/>
            <p:cNvSpPr/>
            <p:nvPr/>
          </p:nvSpPr>
          <p:spPr>
            <a:xfrm>
              <a:off x="9089147" y="7436364"/>
              <a:ext cx="1" cy="1841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2" name="Line"/>
            <p:cNvSpPr/>
            <p:nvPr/>
          </p:nvSpPr>
          <p:spPr>
            <a:xfrm>
              <a:off x="9127247" y="7522634"/>
              <a:ext cx="228601" cy="47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800" y="11918"/>
                    <a:pt x="7600" y="3818"/>
                    <a:pt x="11200" y="1118"/>
                  </a:cubicBezTo>
                  <a:cubicBezTo>
                    <a:pt x="14800" y="-1582"/>
                    <a:pt x="182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3" name="Line"/>
            <p:cNvSpPr/>
            <p:nvPr/>
          </p:nvSpPr>
          <p:spPr>
            <a:xfrm>
              <a:off x="9254247" y="7455414"/>
              <a:ext cx="3175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4800"/>
                    <a:pt x="5760" y="9600"/>
                    <a:pt x="9360" y="13200"/>
                  </a:cubicBezTo>
                  <a:cubicBezTo>
                    <a:pt x="12960" y="16800"/>
                    <a:pt x="17280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4" name="Line"/>
            <p:cNvSpPr/>
            <p:nvPr/>
          </p:nvSpPr>
          <p:spPr>
            <a:xfrm>
              <a:off x="9422121" y="7453686"/>
              <a:ext cx="103623" cy="112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0529" fill="norm" stroke="1" extrusionOk="0">
                  <a:moveTo>
                    <a:pt x="19774" y="315"/>
                  </a:moveTo>
                  <a:cubicBezTo>
                    <a:pt x="17657" y="-70"/>
                    <a:pt x="15539" y="-456"/>
                    <a:pt x="12151" y="1473"/>
                  </a:cubicBezTo>
                  <a:cubicBezTo>
                    <a:pt x="8763" y="3401"/>
                    <a:pt x="4104" y="7644"/>
                    <a:pt x="1774" y="10923"/>
                  </a:cubicBezTo>
                  <a:cubicBezTo>
                    <a:pt x="-555" y="14201"/>
                    <a:pt x="-555" y="16515"/>
                    <a:pt x="1563" y="18251"/>
                  </a:cubicBezTo>
                  <a:cubicBezTo>
                    <a:pt x="3680" y="19987"/>
                    <a:pt x="7916" y="21144"/>
                    <a:pt x="11516" y="20180"/>
                  </a:cubicBezTo>
                  <a:cubicBezTo>
                    <a:pt x="15116" y="19215"/>
                    <a:pt x="18080" y="16130"/>
                    <a:pt x="19563" y="13430"/>
                  </a:cubicBezTo>
                  <a:cubicBezTo>
                    <a:pt x="21045" y="10730"/>
                    <a:pt x="21045" y="8415"/>
                    <a:pt x="19986" y="6680"/>
                  </a:cubicBezTo>
                  <a:cubicBezTo>
                    <a:pt x="18927" y="4944"/>
                    <a:pt x="16810" y="3787"/>
                    <a:pt x="14692" y="26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5" name="Line"/>
            <p:cNvSpPr/>
            <p:nvPr/>
          </p:nvSpPr>
          <p:spPr>
            <a:xfrm>
              <a:off x="9584447" y="7497186"/>
              <a:ext cx="12700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5040" y="12302"/>
                    <a:pt x="10080" y="4448"/>
                    <a:pt x="13680" y="1502"/>
                  </a:cubicBezTo>
                  <a:cubicBezTo>
                    <a:pt x="17280" y="-1443"/>
                    <a:pt x="1944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6" name="Line"/>
            <p:cNvSpPr/>
            <p:nvPr/>
          </p:nvSpPr>
          <p:spPr>
            <a:xfrm>
              <a:off x="9641597" y="7442714"/>
              <a:ext cx="381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4985"/>
                    <a:pt x="2400" y="9969"/>
                    <a:pt x="6000" y="13569"/>
                  </a:cubicBezTo>
                  <a:cubicBezTo>
                    <a:pt x="9600" y="17169"/>
                    <a:pt x="15600" y="1938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7" name="Line"/>
            <p:cNvSpPr/>
            <p:nvPr/>
          </p:nvSpPr>
          <p:spPr>
            <a:xfrm>
              <a:off x="9772105" y="7449064"/>
              <a:ext cx="109797" cy="10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343" fill="norm" stroke="1" extrusionOk="0">
                  <a:moveTo>
                    <a:pt x="12774" y="0"/>
                  </a:moveTo>
                  <a:cubicBezTo>
                    <a:pt x="8698" y="2541"/>
                    <a:pt x="4623" y="5082"/>
                    <a:pt x="2381" y="7835"/>
                  </a:cubicBezTo>
                  <a:cubicBezTo>
                    <a:pt x="140" y="10588"/>
                    <a:pt x="-268" y="13553"/>
                    <a:pt x="140" y="15882"/>
                  </a:cubicBezTo>
                  <a:cubicBezTo>
                    <a:pt x="547" y="18212"/>
                    <a:pt x="1770" y="19906"/>
                    <a:pt x="4419" y="20753"/>
                  </a:cubicBezTo>
                  <a:cubicBezTo>
                    <a:pt x="7068" y="21600"/>
                    <a:pt x="11143" y="21600"/>
                    <a:pt x="14607" y="20329"/>
                  </a:cubicBezTo>
                  <a:cubicBezTo>
                    <a:pt x="18072" y="19059"/>
                    <a:pt x="20924" y="16518"/>
                    <a:pt x="21128" y="13129"/>
                  </a:cubicBezTo>
                  <a:cubicBezTo>
                    <a:pt x="21332" y="9741"/>
                    <a:pt x="18887" y="5506"/>
                    <a:pt x="16645" y="3600"/>
                  </a:cubicBezTo>
                  <a:cubicBezTo>
                    <a:pt x="14404" y="1694"/>
                    <a:pt x="12366" y="2118"/>
                    <a:pt x="10328" y="2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8" name="Line"/>
            <p:cNvSpPr/>
            <p:nvPr/>
          </p:nvSpPr>
          <p:spPr>
            <a:xfrm>
              <a:off x="9838447" y="7360164"/>
              <a:ext cx="168447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600" fill="norm" stroke="1" extrusionOk="0">
                  <a:moveTo>
                    <a:pt x="15015" y="0"/>
                  </a:moveTo>
                  <a:cubicBezTo>
                    <a:pt x="16859" y="1895"/>
                    <a:pt x="18702" y="3789"/>
                    <a:pt x="19888" y="6300"/>
                  </a:cubicBezTo>
                  <a:cubicBezTo>
                    <a:pt x="21073" y="8811"/>
                    <a:pt x="21600" y="11937"/>
                    <a:pt x="19756" y="14495"/>
                  </a:cubicBezTo>
                  <a:cubicBezTo>
                    <a:pt x="17912" y="17053"/>
                    <a:pt x="13698" y="19042"/>
                    <a:pt x="10010" y="20132"/>
                  </a:cubicBezTo>
                  <a:cubicBezTo>
                    <a:pt x="6322" y="21221"/>
                    <a:pt x="3161" y="2141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9" name="Line"/>
            <p:cNvSpPr/>
            <p:nvPr/>
          </p:nvSpPr>
          <p:spPr>
            <a:xfrm>
              <a:off x="10352797" y="7468114"/>
              <a:ext cx="1206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0" name="Line"/>
            <p:cNvSpPr/>
            <p:nvPr/>
          </p:nvSpPr>
          <p:spPr>
            <a:xfrm>
              <a:off x="10371847" y="7537964"/>
              <a:ext cx="1270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1" name="Line"/>
            <p:cNvSpPr/>
            <p:nvPr/>
          </p:nvSpPr>
          <p:spPr>
            <a:xfrm>
              <a:off x="10702047" y="7334764"/>
              <a:ext cx="190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5400"/>
                    <a:pt x="16800" y="10800"/>
                    <a:pt x="13200" y="14400"/>
                  </a:cubicBezTo>
                  <a:cubicBezTo>
                    <a:pt x="9600" y="18000"/>
                    <a:pt x="4800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2" name="Line"/>
            <p:cNvSpPr/>
            <p:nvPr/>
          </p:nvSpPr>
          <p:spPr>
            <a:xfrm>
              <a:off x="10708397" y="7372864"/>
              <a:ext cx="15240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343"/>
                    <a:pt x="12000" y="6686"/>
                    <a:pt x="8400" y="10286"/>
                  </a:cubicBezTo>
                  <a:cubicBezTo>
                    <a:pt x="4800" y="13886"/>
                    <a:pt x="2400" y="177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3" name="Line"/>
            <p:cNvSpPr/>
            <p:nvPr/>
          </p:nvSpPr>
          <p:spPr>
            <a:xfrm>
              <a:off x="10752847" y="7571638"/>
              <a:ext cx="136816" cy="258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440" fill="norm" stroke="1" extrusionOk="0">
                  <a:moveTo>
                    <a:pt x="5891" y="4581"/>
                  </a:moveTo>
                  <a:cubicBezTo>
                    <a:pt x="8836" y="3001"/>
                    <a:pt x="11782" y="1420"/>
                    <a:pt x="14073" y="630"/>
                  </a:cubicBezTo>
                  <a:cubicBezTo>
                    <a:pt x="16364" y="-160"/>
                    <a:pt x="18000" y="-160"/>
                    <a:pt x="19309" y="367"/>
                  </a:cubicBezTo>
                  <a:cubicBezTo>
                    <a:pt x="20618" y="894"/>
                    <a:pt x="21600" y="1947"/>
                    <a:pt x="20945" y="3264"/>
                  </a:cubicBezTo>
                  <a:cubicBezTo>
                    <a:pt x="20291" y="4581"/>
                    <a:pt x="18000" y="6162"/>
                    <a:pt x="16036" y="7128"/>
                  </a:cubicBezTo>
                  <a:cubicBezTo>
                    <a:pt x="14073" y="8094"/>
                    <a:pt x="12436" y="8445"/>
                    <a:pt x="12436" y="8796"/>
                  </a:cubicBezTo>
                  <a:cubicBezTo>
                    <a:pt x="12436" y="9147"/>
                    <a:pt x="14073" y="9499"/>
                    <a:pt x="15873" y="10113"/>
                  </a:cubicBezTo>
                  <a:cubicBezTo>
                    <a:pt x="17673" y="10728"/>
                    <a:pt x="19636" y="11606"/>
                    <a:pt x="19800" y="12835"/>
                  </a:cubicBezTo>
                  <a:cubicBezTo>
                    <a:pt x="19964" y="14064"/>
                    <a:pt x="18327" y="15645"/>
                    <a:pt x="14727" y="17138"/>
                  </a:cubicBezTo>
                  <a:cubicBezTo>
                    <a:pt x="11127" y="18630"/>
                    <a:pt x="5564" y="20035"/>
                    <a:pt x="0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7" name="Drawing"/>
          <p:cNvGrpSpPr/>
          <p:nvPr/>
        </p:nvGrpSpPr>
        <p:grpSpPr>
          <a:xfrm>
            <a:off x="469900" y="1616880"/>
            <a:ext cx="12553950" cy="8140954"/>
            <a:chOff x="0" y="0"/>
            <a:chExt cx="12553950" cy="8140952"/>
          </a:xfrm>
        </p:grpSpPr>
        <p:sp>
          <p:nvSpPr>
            <p:cNvPr id="2716" name="Line"/>
            <p:cNvSpPr/>
            <p:nvPr/>
          </p:nvSpPr>
          <p:spPr>
            <a:xfrm>
              <a:off x="469900" y="434169"/>
              <a:ext cx="190764" cy="416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600" fill="norm" stroke="1" extrusionOk="0">
                  <a:moveTo>
                    <a:pt x="0" y="0"/>
                  </a:moveTo>
                  <a:cubicBezTo>
                    <a:pt x="2374" y="548"/>
                    <a:pt x="4747" y="1096"/>
                    <a:pt x="7714" y="1261"/>
                  </a:cubicBezTo>
                  <a:cubicBezTo>
                    <a:pt x="10681" y="1425"/>
                    <a:pt x="14242" y="1206"/>
                    <a:pt x="16853" y="1042"/>
                  </a:cubicBezTo>
                  <a:cubicBezTo>
                    <a:pt x="19464" y="877"/>
                    <a:pt x="21125" y="768"/>
                    <a:pt x="21363" y="768"/>
                  </a:cubicBezTo>
                  <a:cubicBezTo>
                    <a:pt x="21600" y="768"/>
                    <a:pt x="20413" y="877"/>
                    <a:pt x="17565" y="1645"/>
                  </a:cubicBezTo>
                  <a:cubicBezTo>
                    <a:pt x="14716" y="2412"/>
                    <a:pt x="10207" y="3838"/>
                    <a:pt x="7596" y="4770"/>
                  </a:cubicBezTo>
                  <a:cubicBezTo>
                    <a:pt x="4985" y="5702"/>
                    <a:pt x="4273" y="6140"/>
                    <a:pt x="3798" y="6634"/>
                  </a:cubicBezTo>
                  <a:cubicBezTo>
                    <a:pt x="3323" y="7127"/>
                    <a:pt x="3086" y="7675"/>
                    <a:pt x="3560" y="8114"/>
                  </a:cubicBezTo>
                  <a:cubicBezTo>
                    <a:pt x="4035" y="8552"/>
                    <a:pt x="5222" y="8881"/>
                    <a:pt x="5934" y="9375"/>
                  </a:cubicBezTo>
                  <a:cubicBezTo>
                    <a:pt x="6646" y="9868"/>
                    <a:pt x="6884" y="10526"/>
                    <a:pt x="6053" y="11896"/>
                  </a:cubicBezTo>
                  <a:cubicBezTo>
                    <a:pt x="5222" y="13267"/>
                    <a:pt x="3323" y="15350"/>
                    <a:pt x="2374" y="16940"/>
                  </a:cubicBezTo>
                  <a:cubicBezTo>
                    <a:pt x="1424" y="18530"/>
                    <a:pt x="1424" y="19626"/>
                    <a:pt x="1780" y="20394"/>
                  </a:cubicBezTo>
                  <a:cubicBezTo>
                    <a:pt x="2136" y="21161"/>
                    <a:pt x="2848" y="21600"/>
                    <a:pt x="4866" y="21600"/>
                  </a:cubicBezTo>
                  <a:cubicBezTo>
                    <a:pt x="6884" y="21600"/>
                    <a:pt x="10207" y="21161"/>
                    <a:pt x="12580" y="20613"/>
                  </a:cubicBezTo>
                  <a:cubicBezTo>
                    <a:pt x="14954" y="20065"/>
                    <a:pt x="16378" y="19407"/>
                    <a:pt x="17802" y="187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7" name="Line"/>
            <p:cNvSpPr/>
            <p:nvPr/>
          </p:nvSpPr>
          <p:spPr>
            <a:xfrm>
              <a:off x="685800" y="640063"/>
              <a:ext cx="228600" cy="151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3" fill="norm" stroke="1" extrusionOk="0">
                  <a:moveTo>
                    <a:pt x="0" y="3174"/>
                  </a:moveTo>
                  <a:cubicBezTo>
                    <a:pt x="800" y="2286"/>
                    <a:pt x="1600" y="1398"/>
                    <a:pt x="2500" y="1398"/>
                  </a:cubicBezTo>
                  <a:cubicBezTo>
                    <a:pt x="3400" y="1398"/>
                    <a:pt x="4400" y="2286"/>
                    <a:pt x="4800" y="5245"/>
                  </a:cubicBezTo>
                  <a:cubicBezTo>
                    <a:pt x="5200" y="8204"/>
                    <a:pt x="5000" y="13234"/>
                    <a:pt x="4600" y="16489"/>
                  </a:cubicBezTo>
                  <a:cubicBezTo>
                    <a:pt x="4200" y="19744"/>
                    <a:pt x="3600" y="21223"/>
                    <a:pt x="3300" y="21223"/>
                  </a:cubicBezTo>
                  <a:cubicBezTo>
                    <a:pt x="3000" y="21223"/>
                    <a:pt x="3000" y="19744"/>
                    <a:pt x="4300" y="16489"/>
                  </a:cubicBezTo>
                  <a:cubicBezTo>
                    <a:pt x="5600" y="13234"/>
                    <a:pt x="8200" y="8204"/>
                    <a:pt x="10100" y="4801"/>
                  </a:cubicBezTo>
                  <a:cubicBezTo>
                    <a:pt x="12000" y="1398"/>
                    <a:pt x="13200" y="-377"/>
                    <a:pt x="13400" y="67"/>
                  </a:cubicBezTo>
                  <a:cubicBezTo>
                    <a:pt x="13600" y="511"/>
                    <a:pt x="12800" y="3174"/>
                    <a:pt x="12300" y="5541"/>
                  </a:cubicBezTo>
                  <a:cubicBezTo>
                    <a:pt x="11800" y="7908"/>
                    <a:pt x="11600" y="9979"/>
                    <a:pt x="12000" y="11311"/>
                  </a:cubicBezTo>
                  <a:cubicBezTo>
                    <a:pt x="12400" y="12642"/>
                    <a:pt x="13400" y="13234"/>
                    <a:pt x="15100" y="13234"/>
                  </a:cubicBezTo>
                  <a:cubicBezTo>
                    <a:pt x="16800" y="13234"/>
                    <a:pt x="19200" y="12642"/>
                    <a:pt x="21600" y="12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8" name="Line"/>
            <p:cNvSpPr/>
            <p:nvPr/>
          </p:nvSpPr>
          <p:spPr>
            <a:xfrm>
              <a:off x="1174750" y="403575"/>
              <a:ext cx="260350" cy="318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9" fill="norm" stroke="1" extrusionOk="0">
                  <a:moveTo>
                    <a:pt x="0" y="4582"/>
                  </a:moveTo>
                  <a:cubicBezTo>
                    <a:pt x="351" y="3876"/>
                    <a:pt x="702" y="3170"/>
                    <a:pt x="2546" y="2323"/>
                  </a:cubicBezTo>
                  <a:cubicBezTo>
                    <a:pt x="4390" y="1476"/>
                    <a:pt x="7727" y="488"/>
                    <a:pt x="9834" y="135"/>
                  </a:cubicBezTo>
                  <a:cubicBezTo>
                    <a:pt x="11941" y="-218"/>
                    <a:pt x="12820" y="64"/>
                    <a:pt x="12556" y="1688"/>
                  </a:cubicBezTo>
                  <a:cubicBezTo>
                    <a:pt x="12293" y="3311"/>
                    <a:pt x="10888" y="6276"/>
                    <a:pt x="8868" y="9382"/>
                  </a:cubicBezTo>
                  <a:cubicBezTo>
                    <a:pt x="6849" y="12488"/>
                    <a:pt x="4215" y="15735"/>
                    <a:pt x="2810" y="17711"/>
                  </a:cubicBezTo>
                  <a:cubicBezTo>
                    <a:pt x="1405" y="19688"/>
                    <a:pt x="1229" y="20394"/>
                    <a:pt x="1756" y="20817"/>
                  </a:cubicBezTo>
                  <a:cubicBezTo>
                    <a:pt x="2283" y="21241"/>
                    <a:pt x="3512" y="21382"/>
                    <a:pt x="6410" y="21029"/>
                  </a:cubicBezTo>
                  <a:cubicBezTo>
                    <a:pt x="9307" y="20676"/>
                    <a:pt x="13873" y="19829"/>
                    <a:pt x="16683" y="19264"/>
                  </a:cubicBezTo>
                  <a:cubicBezTo>
                    <a:pt x="19493" y="18700"/>
                    <a:pt x="20546" y="18417"/>
                    <a:pt x="21600" y="181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9" name="Line"/>
            <p:cNvSpPr/>
            <p:nvPr/>
          </p:nvSpPr>
          <p:spPr>
            <a:xfrm>
              <a:off x="577850" y="808819"/>
              <a:ext cx="81915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2" y="20200"/>
                    <a:pt x="1005" y="18800"/>
                    <a:pt x="2205" y="17000"/>
                  </a:cubicBezTo>
                  <a:cubicBezTo>
                    <a:pt x="3405" y="15200"/>
                    <a:pt x="5302" y="13000"/>
                    <a:pt x="7284" y="10700"/>
                  </a:cubicBezTo>
                  <a:cubicBezTo>
                    <a:pt x="9265" y="8400"/>
                    <a:pt x="11330" y="6000"/>
                    <a:pt x="13591" y="4200"/>
                  </a:cubicBezTo>
                  <a:cubicBezTo>
                    <a:pt x="15851" y="2400"/>
                    <a:pt x="18307" y="1200"/>
                    <a:pt x="19674" y="600"/>
                  </a:cubicBezTo>
                  <a:cubicBezTo>
                    <a:pt x="21042" y="0"/>
                    <a:pt x="2132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0" name="Line"/>
            <p:cNvSpPr/>
            <p:nvPr/>
          </p:nvSpPr>
          <p:spPr>
            <a:xfrm>
              <a:off x="858545" y="897719"/>
              <a:ext cx="640055" cy="157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182" fill="norm" stroke="1" extrusionOk="0">
                  <a:moveTo>
                    <a:pt x="588" y="20463"/>
                  </a:moveTo>
                  <a:cubicBezTo>
                    <a:pt x="97" y="21032"/>
                    <a:pt x="-394" y="21600"/>
                    <a:pt x="483" y="20747"/>
                  </a:cubicBezTo>
                  <a:cubicBezTo>
                    <a:pt x="1359" y="19895"/>
                    <a:pt x="3603" y="17621"/>
                    <a:pt x="5883" y="15205"/>
                  </a:cubicBezTo>
                  <a:cubicBezTo>
                    <a:pt x="8162" y="12789"/>
                    <a:pt x="10476" y="10232"/>
                    <a:pt x="13036" y="7674"/>
                  </a:cubicBezTo>
                  <a:cubicBezTo>
                    <a:pt x="15596" y="5116"/>
                    <a:pt x="18401" y="2558"/>
                    <a:pt x="2120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1" name="Line"/>
            <p:cNvSpPr/>
            <p:nvPr/>
          </p:nvSpPr>
          <p:spPr>
            <a:xfrm>
              <a:off x="1752600" y="491319"/>
              <a:ext cx="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2" name="Line"/>
            <p:cNvSpPr/>
            <p:nvPr/>
          </p:nvSpPr>
          <p:spPr>
            <a:xfrm>
              <a:off x="1739900" y="656419"/>
              <a:ext cx="444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3" name="Line"/>
            <p:cNvSpPr/>
            <p:nvPr/>
          </p:nvSpPr>
          <p:spPr>
            <a:xfrm>
              <a:off x="2363754" y="204437"/>
              <a:ext cx="169896" cy="478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421" fill="norm" stroke="1" extrusionOk="0">
                  <a:moveTo>
                    <a:pt x="18204" y="2324"/>
                  </a:moveTo>
                  <a:cubicBezTo>
                    <a:pt x="18471" y="1851"/>
                    <a:pt x="18737" y="1377"/>
                    <a:pt x="18604" y="903"/>
                  </a:cubicBezTo>
                  <a:cubicBezTo>
                    <a:pt x="18471" y="430"/>
                    <a:pt x="17937" y="-44"/>
                    <a:pt x="15271" y="3"/>
                  </a:cubicBezTo>
                  <a:cubicBezTo>
                    <a:pt x="12604" y="51"/>
                    <a:pt x="7804" y="619"/>
                    <a:pt x="4737" y="1472"/>
                  </a:cubicBezTo>
                  <a:cubicBezTo>
                    <a:pt x="1671" y="2324"/>
                    <a:pt x="337" y="3461"/>
                    <a:pt x="471" y="4598"/>
                  </a:cubicBezTo>
                  <a:cubicBezTo>
                    <a:pt x="604" y="5735"/>
                    <a:pt x="2204" y="6872"/>
                    <a:pt x="3804" y="7867"/>
                  </a:cubicBezTo>
                  <a:cubicBezTo>
                    <a:pt x="5404" y="8861"/>
                    <a:pt x="7004" y="9714"/>
                    <a:pt x="7804" y="10472"/>
                  </a:cubicBezTo>
                  <a:cubicBezTo>
                    <a:pt x="8604" y="11230"/>
                    <a:pt x="8604" y="11893"/>
                    <a:pt x="7804" y="12556"/>
                  </a:cubicBezTo>
                  <a:cubicBezTo>
                    <a:pt x="7004" y="13219"/>
                    <a:pt x="5404" y="13882"/>
                    <a:pt x="3937" y="14261"/>
                  </a:cubicBezTo>
                  <a:cubicBezTo>
                    <a:pt x="2471" y="14640"/>
                    <a:pt x="1137" y="14735"/>
                    <a:pt x="471" y="14545"/>
                  </a:cubicBezTo>
                  <a:cubicBezTo>
                    <a:pt x="-196" y="14356"/>
                    <a:pt x="-196" y="13882"/>
                    <a:pt x="737" y="13456"/>
                  </a:cubicBezTo>
                  <a:cubicBezTo>
                    <a:pt x="1671" y="13030"/>
                    <a:pt x="3537" y="12651"/>
                    <a:pt x="4604" y="12698"/>
                  </a:cubicBezTo>
                  <a:cubicBezTo>
                    <a:pt x="5671" y="12745"/>
                    <a:pt x="5937" y="13219"/>
                    <a:pt x="5671" y="14309"/>
                  </a:cubicBezTo>
                  <a:cubicBezTo>
                    <a:pt x="5404" y="15398"/>
                    <a:pt x="4604" y="17103"/>
                    <a:pt x="4204" y="18382"/>
                  </a:cubicBezTo>
                  <a:cubicBezTo>
                    <a:pt x="3804" y="19661"/>
                    <a:pt x="3804" y="20514"/>
                    <a:pt x="4471" y="20988"/>
                  </a:cubicBezTo>
                  <a:cubicBezTo>
                    <a:pt x="5137" y="21461"/>
                    <a:pt x="6471" y="21556"/>
                    <a:pt x="9404" y="21224"/>
                  </a:cubicBezTo>
                  <a:cubicBezTo>
                    <a:pt x="12337" y="20893"/>
                    <a:pt x="16871" y="20135"/>
                    <a:pt x="21404" y="193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4" name="Line"/>
            <p:cNvSpPr/>
            <p:nvPr/>
          </p:nvSpPr>
          <p:spPr>
            <a:xfrm>
              <a:off x="2667000" y="345269"/>
              <a:ext cx="25400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255"/>
                    <a:pt x="8640" y="8509"/>
                    <a:pt x="12240" y="12109"/>
                  </a:cubicBezTo>
                  <a:cubicBezTo>
                    <a:pt x="15840" y="15709"/>
                    <a:pt x="18720" y="1865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5" name="Line"/>
            <p:cNvSpPr/>
            <p:nvPr/>
          </p:nvSpPr>
          <p:spPr>
            <a:xfrm>
              <a:off x="2755900" y="300819"/>
              <a:ext cx="165100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31" y="1680"/>
                    <a:pt x="16062" y="3360"/>
                    <a:pt x="12738" y="6360"/>
                  </a:cubicBezTo>
                  <a:cubicBezTo>
                    <a:pt x="9415" y="9360"/>
                    <a:pt x="5538" y="13680"/>
                    <a:pt x="3323" y="16440"/>
                  </a:cubicBezTo>
                  <a:cubicBezTo>
                    <a:pt x="1108" y="19200"/>
                    <a:pt x="554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6" name="Line"/>
            <p:cNvSpPr/>
            <p:nvPr/>
          </p:nvSpPr>
          <p:spPr>
            <a:xfrm>
              <a:off x="3028386" y="567519"/>
              <a:ext cx="19615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200"/>
                    <a:pt x="2735" y="10400"/>
                    <a:pt x="575" y="14000"/>
                  </a:cubicBezTo>
                  <a:cubicBezTo>
                    <a:pt x="-1585" y="17600"/>
                    <a:pt x="2735" y="19600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7" name="Line"/>
            <p:cNvSpPr/>
            <p:nvPr/>
          </p:nvSpPr>
          <p:spPr>
            <a:xfrm>
              <a:off x="3168650" y="618319"/>
              <a:ext cx="635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8" name="Line"/>
            <p:cNvSpPr/>
            <p:nvPr/>
          </p:nvSpPr>
          <p:spPr>
            <a:xfrm>
              <a:off x="3429000" y="599269"/>
              <a:ext cx="1143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9" name="Line"/>
            <p:cNvSpPr/>
            <p:nvPr/>
          </p:nvSpPr>
          <p:spPr>
            <a:xfrm>
              <a:off x="3740150" y="611969"/>
              <a:ext cx="381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0" name="Line"/>
            <p:cNvSpPr/>
            <p:nvPr/>
          </p:nvSpPr>
          <p:spPr>
            <a:xfrm>
              <a:off x="4089400" y="248652"/>
              <a:ext cx="304800" cy="382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0" y="1857"/>
                  </a:moveTo>
                  <a:cubicBezTo>
                    <a:pt x="150" y="1144"/>
                    <a:pt x="300" y="432"/>
                    <a:pt x="750" y="136"/>
                  </a:cubicBezTo>
                  <a:cubicBezTo>
                    <a:pt x="1200" y="-161"/>
                    <a:pt x="1950" y="-42"/>
                    <a:pt x="3675" y="1204"/>
                  </a:cubicBezTo>
                  <a:cubicBezTo>
                    <a:pt x="5400" y="2450"/>
                    <a:pt x="8100" y="4824"/>
                    <a:pt x="10575" y="7613"/>
                  </a:cubicBezTo>
                  <a:cubicBezTo>
                    <a:pt x="13050" y="10402"/>
                    <a:pt x="15300" y="13606"/>
                    <a:pt x="17100" y="15980"/>
                  </a:cubicBezTo>
                  <a:cubicBezTo>
                    <a:pt x="18900" y="18353"/>
                    <a:pt x="20250" y="19896"/>
                    <a:pt x="21600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1" name="Line"/>
            <p:cNvSpPr/>
            <p:nvPr/>
          </p:nvSpPr>
          <p:spPr>
            <a:xfrm>
              <a:off x="4217852" y="229837"/>
              <a:ext cx="138249" cy="458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554" fill="norm" stroke="1" extrusionOk="0">
                  <a:moveTo>
                    <a:pt x="21375" y="949"/>
                  </a:moveTo>
                  <a:cubicBezTo>
                    <a:pt x="21375" y="452"/>
                    <a:pt x="21375" y="-46"/>
                    <a:pt x="21211" y="4"/>
                  </a:cubicBezTo>
                  <a:cubicBezTo>
                    <a:pt x="21048" y="54"/>
                    <a:pt x="20720" y="651"/>
                    <a:pt x="18430" y="2492"/>
                  </a:cubicBezTo>
                  <a:cubicBezTo>
                    <a:pt x="16139" y="4334"/>
                    <a:pt x="11884" y="7419"/>
                    <a:pt x="8448" y="10356"/>
                  </a:cubicBezTo>
                  <a:cubicBezTo>
                    <a:pt x="5011" y="13292"/>
                    <a:pt x="2393" y="16079"/>
                    <a:pt x="1084" y="17772"/>
                  </a:cubicBezTo>
                  <a:cubicBezTo>
                    <a:pt x="-225" y="19464"/>
                    <a:pt x="-225" y="20061"/>
                    <a:pt x="430" y="20509"/>
                  </a:cubicBezTo>
                  <a:cubicBezTo>
                    <a:pt x="1084" y="20957"/>
                    <a:pt x="2393" y="21255"/>
                    <a:pt x="3702" y="2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2" name="Line"/>
            <p:cNvSpPr/>
            <p:nvPr/>
          </p:nvSpPr>
          <p:spPr>
            <a:xfrm>
              <a:off x="4401276" y="547901"/>
              <a:ext cx="107225" cy="116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944" fill="norm" stroke="1" extrusionOk="0">
                  <a:moveTo>
                    <a:pt x="2396" y="5786"/>
                  </a:moveTo>
                  <a:cubicBezTo>
                    <a:pt x="2396" y="9576"/>
                    <a:pt x="2396" y="13365"/>
                    <a:pt x="1973" y="16207"/>
                  </a:cubicBezTo>
                  <a:cubicBezTo>
                    <a:pt x="1549" y="19049"/>
                    <a:pt x="702" y="20944"/>
                    <a:pt x="279" y="20944"/>
                  </a:cubicBezTo>
                  <a:cubicBezTo>
                    <a:pt x="-145" y="20944"/>
                    <a:pt x="-145" y="19049"/>
                    <a:pt x="702" y="16018"/>
                  </a:cubicBezTo>
                  <a:cubicBezTo>
                    <a:pt x="1549" y="12986"/>
                    <a:pt x="3243" y="8818"/>
                    <a:pt x="4726" y="5976"/>
                  </a:cubicBezTo>
                  <a:cubicBezTo>
                    <a:pt x="6208" y="3133"/>
                    <a:pt x="7479" y="1618"/>
                    <a:pt x="9384" y="670"/>
                  </a:cubicBezTo>
                  <a:cubicBezTo>
                    <a:pt x="11290" y="-277"/>
                    <a:pt x="13831" y="-656"/>
                    <a:pt x="15949" y="2565"/>
                  </a:cubicBezTo>
                  <a:cubicBezTo>
                    <a:pt x="18067" y="5786"/>
                    <a:pt x="19761" y="12607"/>
                    <a:pt x="21455" y="19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3" name="Line"/>
            <p:cNvSpPr/>
            <p:nvPr/>
          </p:nvSpPr>
          <p:spPr>
            <a:xfrm>
              <a:off x="4578350" y="137835"/>
              <a:ext cx="85701" cy="550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8" h="21600" fill="norm" stroke="1" extrusionOk="0">
                  <a:moveTo>
                    <a:pt x="4521" y="665"/>
                  </a:moveTo>
                  <a:cubicBezTo>
                    <a:pt x="6028" y="332"/>
                    <a:pt x="7535" y="0"/>
                    <a:pt x="9042" y="0"/>
                  </a:cubicBezTo>
                  <a:cubicBezTo>
                    <a:pt x="10549" y="0"/>
                    <a:pt x="12056" y="332"/>
                    <a:pt x="13060" y="1163"/>
                  </a:cubicBezTo>
                  <a:cubicBezTo>
                    <a:pt x="14065" y="1994"/>
                    <a:pt x="14567" y="3323"/>
                    <a:pt x="13060" y="4652"/>
                  </a:cubicBezTo>
                  <a:cubicBezTo>
                    <a:pt x="11553" y="5982"/>
                    <a:pt x="8037" y="7311"/>
                    <a:pt x="6028" y="8183"/>
                  </a:cubicBezTo>
                  <a:cubicBezTo>
                    <a:pt x="4019" y="9055"/>
                    <a:pt x="3516" y="9471"/>
                    <a:pt x="6028" y="10509"/>
                  </a:cubicBezTo>
                  <a:cubicBezTo>
                    <a:pt x="8540" y="11548"/>
                    <a:pt x="14065" y="13209"/>
                    <a:pt x="17330" y="14622"/>
                  </a:cubicBezTo>
                  <a:cubicBezTo>
                    <a:pt x="20595" y="16034"/>
                    <a:pt x="21600" y="17197"/>
                    <a:pt x="18335" y="18318"/>
                  </a:cubicBezTo>
                  <a:cubicBezTo>
                    <a:pt x="15070" y="19440"/>
                    <a:pt x="7535" y="205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4" name="Line"/>
            <p:cNvSpPr/>
            <p:nvPr/>
          </p:nvSpPr>
          <p:spPr>
            <a:xfrm>
              <a:off x="5238749" y="434169"/>
              <a:ext cx="63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5" name="Line"/>
            <p:cNvSpPr/>
            <p:nvPr/>
          </p:nvSpPr>
          <p:spPr>
            <a:xfrm>
              <a:off x="5219699" y="313519"/>
              <a:ext cx="38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6" name="Line"/>
            <p:cNvSpPr/>
            <p:nvPr/>
          </p:nvSpPr>
          <p:spPr>
            <a:xfrm>
              <a:off x="5340350" y="383369"/>
              <a:ext cx="1" cy="1651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7" name="Line"/>
            <p:cNvSpPr/>
            <p:nvPr/>
          </p:nvSpPr>
          <p:spPr>
            <a:xfrm>
              <a:off x="5340350" y="307169"/>
              <a:ext cx="254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8" name="Line"/>
            <p:cNvSpPr/>
            <p:nvPr/>
          </p:nvSpPr>
          <p:spPr>
            <a:xfrm>
              <a:off x="5426418" y="133602"/>
              <a:ext cx="174283" cy="436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506" fill="norm" stroke="1" extrusionOk="0">
                  <a:moveTo>
                    <a:pt x="14401" y="13252"/>
                  </a:moveTo>
                  <a:cubicBezTo>
                    <a:pt x="13881" y="12626"/>
                    <a:pt x="13361" y="12000"/>
                    <a:pt x="12450" y="11583"/>
                  </a:cubicBezTo>
                  <a:cubicBezTo>
                    <a:pt x="11539" y="11165"/>
                    <a:pt x="10238" y="10957"/>
                    <a:pt x="8156" y="11739"/>
                  </a:cubicBezTo>
                  <a:cubicBezTo>
                    <a:pt x="6074" y="12522"/>
                    <a:pt x="3211" y="14296"/>
                    <a:pt x="1650" y="15913"/>
                  </a:cubicBezTo>
                  <a:cubicBezTo>
                    <a:pt x="88" y="17530"/>
                    <a:pt x="-172" y="18991"/>
                    <a:pt x="88" y="19930"/>
                  </a:cubicBezTo>
                  <a:cubicBezTo>
                    <a:pt x="348" y="20870"/>
                    <a:pt x="1129" y="21287"/>
                    <a:pt x="2170" y="21443"/>
                  </a:cubicBezTo>
                  <a:cubicBezTo>
                    <a:pt x="3211" y="21600"/>
                    <a:pt x="4512" y="21496"/>
                    <a:pt x="6464" y="20765"/>
                  </a:cubicBezTo>
                  <a:cubicBezTo>
                    <a:pt x="8416" y="20035"/>
                    <a:pt x="11018" y="18678"/>
                    <a:pt x="13491" y="16122"/>
                  </a:cubicBezTo>
                  <a:cubicBezTo>
                    <a:pt x="15963" y="13565"/>
                    <a:pt x="18305" y="9809"/>
                    <a:pt x="19476" y="7096"/>
                  </a:cubicBezTo>
                  <a:cubicBezTo>
                    <a:pt x="20647" y="4383"/>
                    <a:pt x="20647" y="2713"/>
                    <a:pt x="20387" y="1617"/>
                  </a:cubicBezTo>
                  <a:cubicBezTo>
                    <a:pt x="20127" y="522"/>
                    <a:pt x="19606" y="0"/>
                    <a:pt x="18956" y="0"/>
                  </a:cubicBezTo>
                  <a:cubicBezTo>
                    <a:pt x="18305" y="0"/>
                    <a:pt x="17524" y="522"/>
                    <a:pt x="16874" y="2191"/>
                  </a:cubicBezTo>
                  <a:cubicBezTo>
                    <a:pt x="16223" y="3861"/>
                    <a:pt x="15703" y="6678"/>
                    <a:pt x="16483" y="9391"/>
                  </a:cubicBezTo>
                  <a:cubicBezTo>
                    <a:pt x="17264" y="12104"/>
                    <a:pt x="19346" y="14713"/>
                    <a:pt x="21428" y="17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9" name="Line"/>
            <p:cNvSpPr/>
            <p:nvPr/>
          </p:nvSpPr>
          <p:spPr>
            <a:xfrm>
              <a:off x="6240699" y="364319"/>
              <a:ext cx="344251" cy="182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414" fill="norm" stroke="1" extrusionOk="0">
                  <a:moveTo>
                    <a:pt x="2455" y="14152"/>
                  </a:moveTo>
                  <a:cubicBezTo>
                    <a:pt x="1533" y="15393"/>
                    <a:pt x="611" y="16634"/>
                    <a:pt x="216" y="16510"/>
                  </a:cubicBezTo>
                  <a:cubicBezTo>
                    <a:pt x="-179" y="16386"/>
                    <a:pt x="-47" y="14897"/>
                    <a:pt x="743" y="12662"/>
                  </a:cubicBezTo>
                  <a:cubicBezTo>
                    <a:pt x="1533" y="10428"/>
                    <a:pt x="2982" y="7448"/>
                    <a:pt x="4036" y="5834"/>
                  </a:cubicBezTo>
                  <a:cubicBezTo>
                    <a:pt x="5089" y="4221"/>
                    <a:pt x="5748" y="3972"/>
                    <a:pt x="6999" y="6331"/>
                  </a:cubicBezTo>
                  <a:cubicBezTo>
                    <a:pt x="8250" y="8690"/>
                    <a:pt x="10094" y="13655"/>
                    <a:pt x="11214" y="16634"/>
                  </a:cubicBezTo>
                  <a:cubicBezTo>
                    <a:pt x="12333" y="19614"/>
                    <a:pt x="12728" y="20607"/>
                    <a:pt x="13255" y="21103"/>
                  </a:cubicBezTo>
                  <a:cubicBezTo>
                    <a:pt x="13782" y="21600"/>
                    <a:pt x="14441" y="21600"/>
                    <a:pt x="15099" y="20359"/>
                  </a:cubicBezTo>
                  <a:cubicBezTo>
                    <a:pt x="15758" y="19117"/>
                    <a:pt x="16416" y="16634"/>
                    <a:pt x="17470" y="13034"/>
                  </a:cubicBezTo>
                  <a:cubicBezTo>
                    <a:pt x="18523" y="9434"/>
                    <a:pt x="19972" y="4717"/>
                    <a:pt x="2142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0" name="Line"/>
            <p:cNvSpPr/>
            <p:nvPr/>
          </p:nvSpPr>
          <p:spPr>
            <a:xfrm>
              <a:off x="6795293" y="128363"/>
              <a:ext cx="234258" cy="402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261" fill="norm" stroke="1" extrusionOk="0">
                  <a:moveTo>
                    <a:pt x="5663" y="6432"/>
                  </a:moveTo>
                  <a:cubicBezTo>
                    <a:pt x="5089" y="9118"/>
                    <a:pt x="4516" y="11804"/>
                    <a:pt x="3847" y="14154"/>
                  </a:cubicBezTo>
                  <a:cubicBezTo>
                    <a:pt x="3178" y="16505"/>
                    <a:pt x="2413" y="18519"/>
                    <a:pt x="1744" y="19750"/>
                  </a:cubicBezTo>
                  <a:cubicBezTo>
                    <a:pt x="1075" y="20981"/>
                    <a:pt x="501" y="21429"/>
                    <a:pt x="215" y="21205"/>
                  </a:cubicBezTo>
                  <a:cubicBezTo>
                    <a:pt x="-72" y="20981"/>
                    <a:pt x="-72" y="20086"/>
                    <a:pt x="215" y="17848"/>
                  </a:cubicBezTo>
                  <a:cubicBezTo>
                    <a:pt x="501" y="15609"/>
                    <a:pt x="1075" y="12028"/>
                    <a:pt x="1648" y="9174"/>
                  </a:cubicBezTo>
                  <a:cubicBezTo>
                    <a:pt x="2222" y="6320"/>
                    <a:pt x="2795" y="4194"/>
                    <a:pt x="3369" y="2683"/>
                  </a:cubicBezTo>
                  <a:cubicBezTo>
                    <a:pt x="3942" y="1172"/>
                    <a:pt x="4516" y="277"/>
                    <a:pt x="5089" y="53"/>
                  </a:cubicBezTo>
                  <a:cubicBezTo>
                    <a:pt x="5663" y="-171"/>
                    <a:pt x="6236" y="277"/>
                    <a:pt x="7192" y="2067"/>
                  </a:cubicBezTo>
                  <a:cubicBezTo>
                    <a:pt x="8147" y="3858"/>
                    <a:pt x="9486" y="6992"/>
                    <a:pt x="10250" y="9846"/>
                  </a:cubicBezTo>
                  <a:cubicBezTo>
                    <a:pt x="11015" y="12699"/>
                    <a:pt x="11206" y="15274"/>
                    <a:pt x="11301" y="16896"/>
                  </a:cubicBezTo>
                  <a:cubicBezTo>
                    <a:pt x="11397" y="18519"/>
                    <a:pt x="11397" y="19191"/>
                    <a:pt x="11684" y="19750"/>
                  </a:cubicBezTo>
                  <a:cubicBezTo>
                    <a:pt x="11970" y="20310"/>
                    <a:pt x="12544" y="20757"/>
                    <a:pt x="13404" y="20757"/>
                  </a:cubicBezTo>
                  <a:cubicBezTo>
                    <a:pt x="14264" y="20757"/>
                    <a:pt x="15411" y="20310"/>
                    <a:pt x="16940" y="18463"/>
                  </a:cubicBezTo>
                  <a:cubicBezTo>
                    <a:pt x="18470" y="16617"/>
                    <a:pt x="20381" y="13371"/>
                    <a:pt x="20955" y="10125"/>
                  </a:cubicBezTo>
                  <a:cubicBezTo>
                    <a:pt x="21528" y="6880"/>
                    <a:pt x="20763" y="3634"/>
                    <a:pt x="19999" y="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1" name="Line"/>
            <p:cNvSpPr/>
            <p:nvPr/>
          </p:nvSpPr>
          <p:spPr>
            <a:xfrm>
              <a:off x="7053387" y="224619"/>
              <a:ext cx="274514" cy="252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455" fill="norm" stroke="1" extrusionOk="0">
                  <a:moveTo>
                    <a:pt x="8028" y="7560"/>
                  </a:moveTo>
                  <a:cubicBezTo>
                    <a:pt x="7534" y="6660"/>
                    <a:pt x="7039" y="5760"/>
                    <a:pt x="6379" y="5310"/>
                  </a:cubicBezTo>
                  <a:cubicBezTo>
                    <a:pt x="5720" y="4860"/>
                    <a:pt x="4895" y="4860"/>
                    <a:pt x="3741" y="6660"/>
                  </a:cubicBezTo>
                  <a:cubicBezTo>
                    <a:pt x="2587" y="8460"/>
                    <a:pt x="1103" y="12060"/>
                    <a:pt x="444" y="14310"/>
                  </a:cubicBezTo>
                  <a:cubicBezTo>
                    <a:pt x="-216" y="16560"/>
                    <a:pt x="-51" y="17460"/>
                    <a:pt x="361" y="18180"/>
                  </a:cubicBezTo>
                  <a:cubicBezTo>
                    <a:pt x="773" y="18900"/>
                    <a:pt x="1433" y="19440"/>
                    <a:pt x="2505" y="19350"/>
                  </a:cubicBezTo>
                  <a:cubicBezTo>
                    <a:pt x="3576" y="19260"/>
                    <a:pt x="5060" y="18540"/>
                    <a:pt x="5473" y="16920"/>
                  </a:cubicBezTo>
                  <a:cubicBezTo>
                    <a:pt x="5885" y="15300"/>
                    <a:pt x="5225" y="12780"/>
                    <a:pt x="4731" y="11070"/>
                  </a:cubicBezTo>
                  <a:cubicBezTo>
                    <a:pt x="4236" y="9360"/>
                    <a:pt x="3906" y="8460"/>
                    <a:pt x="4566" y="7200"/>
                  </a:cubicBezTo>
                  <a:cubicBezTo>
                    <a:pt x="5225" y="5940"/>
                    <a:pt x="6874" y="4320"/>
                    <a:pt x="8440" y="4680"/>
                  </a:cubicBezTo>
                  <a:cubicBezTo>
                    <a:pt x="10007" y="5040"/>
                    <a:pt x="11491" y="7380"/>
                    <a:pt x="12728" y="9810"/>
                  </a:cubicBezTo>
                  <a:cubicBezTo>
                    <a:pt x="13964" y="12240"/>
                    <a:pt x="14953" y="14760"/>
                    <a:pt x="15531" y="16560"/>
                  </a:cubicBezTo>
                  <a:cubicBezTo>
                    <a:pt x="16108" y="18360"/>
                    <a:pt x="16273" y="19440"/>
                    <a:pt x="16025" y="20250"/>
                  </a:cubicBezTo>
                  <a:cubicBezTo>
                    <a:pt x="15778" y="21060"/>
                    <a:pt x="15118" y="21600"/>
                    <a:pt x="14541" y="21420"/>
                  </a:cubicBezTo>
                  <a:cubicBezTo>
                    <a:pt x="13964" y="21240"/>
                    <a:pt x="13469" y="20340"/>
                    <a:pt x="13634" y="17460"/>
                  </a:cubicBezTo>
                  <a:cubicBezTo>
                    <a:pt x="13799" y="14580"/>
                    <a:pt x="14624" y="9720"/>
                    <a:pt x="16025" y="6480"/>
                  </a:cubicBezTo>
                  <a:cubicBezTo>
                    <a:pt x="17427" y="3240"/>
                    <a:pt x="19405" y="1620"/>
                    <a:pt x="2138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2" name="Line"/>
            <p:cNvSpPr/>
            <p:nvPr/>
          </p:nvSpPr>
          <p:spPr>
            <a:xfrm>
              <a:off x="7570919" y="93009"/>
              <a:ext cx="137040" cy="506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526" fill="norm" stroke="1" extrusionOk="0">
                  <a:moveTo>
                    <a:pt x="18389" y="3706"/>
                  </a:moveTo>
                  <a:cubicBezTo>
                    <a:pt x="18716" y="2806"/>
                    <a:pt x="19043" y="1906"/>
                    <a:pt x="19698" y="1231"/>
                  </a:cubicBezTo>
                  <a:cubicBezTo>
                    <a:pt x="20352" y="556"/>
                    <a:pt x="21334" y="106"/>
                    <a:pt x="21170" y="16"/>
                  </a:cubicBezTo>
                  <a:cubicBezTo>
                    <a:pt x="21007" y="-74"/>
                    <a:pt x="19698" y="196"/>
                    <a:pt x="16589" y="1321"/>
                  </a:cubicBezTo>
                  <a:cubicBezTo>
                    <a:pt x="13479" y="2446"/>
                    <a:pt x="8570" y="4426"/>
                    <a:pt x="5298" y="6946"/>
                  </a:cubicBezTo>
                  <a:cubicBezTo>
                    <a:pt x="2025" y="9466"/>
                    <a:pt x="389" y="12526"/>
                    <a:pt x="61" y="14911"/>
                  </a:cubicBezTo>
                  <a:cubicBezTo>
                    <a:pt x="-266" y="17296"/>
                    <a:pt x="716" y="19006"/>
                    <a:pt x="3007" y="19996"/>
                  </a:cubicBezTo>
                  <a:cubicBezTo>
                    <a:pt x="5298" y="20986"/>
                    <a:pt x="8898" y="21256"/>
                    <a:pt x="12498" y="21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3" name="Line"/>
            <p:cNvSpPr/>
            <p:nvPr/>
          </p:nvSpPr>
          <p:spPr>
            <a:xfrm>
              <a:off x="7696200" y="203853"/>
              <a:ext cx="292100" cy="331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7" fill="norm" stroke="1" extrusionOk="0">
                  <a:moveTo>
                    <a:pt x="0" y="21437"/>
                  </a:moveTo>
                  <a:cubicBezTo>
                    <a:pt x="1722" y="20070"/>
                    <a:pt x="3443" y="18703"/>
                    <a:pt x="4852" y="16105"/>
                  </a:cubicBezTo>
                  <a:cubicBezTo>
                    <a:pt x="6261" y="13508"/>
                    <a:pt x="7357" y="9680"/>
                    <a:pt x="7904" y="6946"/>
                  </a:cubicBezTo>
                  <a:cubicBezTo>
                    <a:pt x="8452" y="4212"/>
                    <a:pt x="8452" y="2571"/>
                    <a:pt x="8217" y="1478"/>
                  </a:cubicBezTo>
                  <a:cubicBezTo>
                    <a:pt x="7983" y="384"/>
                    <a:pt x="7513" y="-163"/>
                    <a:pt x="7043" y="42"/>
                  </a:cubicBezTo>
                  <a:cubicBezTo>
                    <a:pt x="6574" y="247"/>
                    <a:pt x="6104" y="1204"/>
                    <a:pt x="5635" y="3255"/>
                  </a:cubicBezTo>
                  <a:cubicBezTo>
                    <a:pt x="5165" y="5305"/>
                    <a:pt x="4696" y="8450"/>
                    <a:pt x="4774" y="10910"/>
                  </a:cubicBezTo>
                  <a:cubicBezTo>
                    <a:pt x="4852" y="13371"/>
                    <a:pt x="5478" y="15148"/>
                    <a:pt x="6183" y="16174"/>
                  </a:cubicBezTo>
                  <a:cubicBezTo>
                    <a:pt x="6887" y="17199"/>
                    <a:pt x="7670" y="17472"/>
                    <a:pt x="8452" y="17199"/>
                  </a:cubicBezTo>
                  <a:cubicBezTo>
                    <a:pt x="9235" y="16926"/>
                    <a:pt x="10017" y="16105"/>
                    <a:pt x="11348" y="13918"/>
                  </a:cubicBezTo>
                  <a:cubicBezTo>
                    <a:pt x="12678" y="11731"/>
                    <a:pt x="14557" y="8176"/>
                    <a:pt x="15574" y="5921"/>
                  </a:cubicBezTo>
                  <a:cubicBezTo>
                    <a:pt x="16591" y="3665"/>
                    <a:pt x="16748" y="2708"/>
                    <a:pt x="16904" y="2708"/>
                  </a:cubicBezTo>
                  <a:cubicBezTo>
                    <a:pt x="17061" y="2708"/>
                    <a:pt x="17217" y="3665"/>
                    <a:pt x="18000" y="5442"/>
                  </a:cubicBezTo>
                  <a:cubicBezTo>
                    <a:pt x="18783" y="7219"/>
                    <a:pt x="20191" y="9817"/>
                    <a:pt x="21600" y="12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4" name="Line"/>
            <p:cNvSpPr/>
            <p:nvPr/>
          </p:nvSpPr>
          <p:spPr>
            <a:xfrm>
              <a:off x="8064500" y="440519"/>
              <a:ext cx="127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5" name="Line"/>
            <p:cNvSpPr/>
            <p:nvPr/>
          </p:nvSpPr>
          <p:spPr>
            <a:xfrm>
              <a:off x="8355531" y="313519"/>
              <a:ext cx="356670" cy="150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051" fill="norm" stroke="1" extrusionOk="0">
                  <a:moveTo>
                    <a:pt x="8069" y="7989"/>
                  </a:moveTo>
                  <a:cubicBezTo>
                    <a:pt x="7434" y="11540"/>
                    <a:pt x="6798" y="15090"/>
                    <a:pt x="5591" y="17605"/>
                  </a:cubicBezTo>
                  <a:cubicBezTo>
                    <a:pt x="4384" y="20121"/>
                    <a:pt x="2605" y="21600"/>
                    <a:pt x="1462" y="20860"/>
                  </a:cubicBezTo>
                  <a:cubicBezTo>
                    <a:pt x="318" y="20121"/>
                    <a:pt x="-190" y="17162"/>
                    <a:pt x="64" y="13315"/>
                  </a:cubicBezTo>
                  <a:cubicBezTo>
                    <a:pt x="318" y="9468"/>
                    <a:pt x="1335" y="4734"/>
                    <a:pt x="3622" y="2367"/>
                  </a:cubicBezTo>
                  <a:cubicBezTo>
                    <a:pt x="5909" y="0"/>
                    <a:pt x="9466" y="0"/>
                    <a:pt x="12643" y="0"/>
                  </a:cubicBezTo>
                  <a:cubicBezTo>
                    <a:pt x="15819" y="0"/>
                    <a:pt x="18615" y="0"/>
                    <a:pt x="2141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6" name="Line"/>
            <p:cNvSpPr/>
            <p:nvPr/>
          </p:nvSpPr>
          <p:spPr>
            <a:xfrm>
              <a:off x="8693150" y="0"/>
              <a:ext cx="152400" cy="163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4" fill="norm" stroke="1" extrusionOk="0">
                  <a:moveTo>
                    <a:pt x="0" y="2767"/>
                  </a:moveTo>
                  <a:cubicBezTo>
                    <a:pt x="2700" y="1673"/>
                    <a:pt x="5400" y="579"/>
                    <a:pt x="7500" y="169"/>
                  </a:cubicBezTo>
                  <a:cubicBezTo>
                    <a:pt x="9600" y="-241"/>
                    <a:pt x="11100" y="32"/>
                    <a:pt x="12150" y="1673"/>
                  </a:cubicBezTo>
                  <a:cubicBezTo>
                    <a:pt x="13200" y="3313"/>
                    <a:pt x="13800" y="6321"/>
                    <a:pt x="13650" y="8508"/>
                  </a:cubicBezTo>
                  <a:cubicBezTo>
                    <a:pt x="13500" y="10696"/>
                    <a:pt x="12600" y="12063"/>
                    <a:pt x="10350" y="14113"/>
                  </a:cubicBezTo>
                  <a:cubicBezTo>
                    <a:pt x="8100" y="16164"/>
                    <a:pt x="4500" y="18898"/>
                    <a:pt x="3600" y="20129"/>
                  </a:cubicBezTo>
                  <a:cubicBezTo>
                    <a:pt x="2700" y="21359"/>
                    <a:pt x="4500" y="21086"/>
                    <a:pt x="7950" y="20949"/>
                  </a:cubicBezTo>
                  <a:cubicBezTo>
                    <a:pt x="11400" y="20812"/>
                    <a:pt x="16500" y="20812"/>
                    <a:pt x="21600" y="20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7" name="Line"/>
            <p:cNvSpPr/>
            <p:nvPr/>
          </p:nvSpPr>
          <p:spPr>
            <a:xfrm>
              <a:off x="8826500" y="65869"/>
              <a:ext cx="139968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9672" y="0"/>
                  </a:moveTo>
                  <a:cubicBezTo>
                    <a:pt x="11928" y="835"/>
                    <a:pt x="14185" y="1670"/>
                    <a:pt x="16442" y="3287"/>
                  </a:cubicBezTo>
                  <a:cubicBezTo>
                    <a:pt x="18699" y="4904"/>
                    <a:pt x="20955" y="7304"/>
                    <a:pt x="21278" y="9809"/>
                  </a:cubicBezTo>
                  <a:cubicBezTo>
                    <a:pt x="21600" y="12313"/>
                    <a:pt x="19988" y="14922"/>
                    <a:pt x="17248" y="16748"/>
                  </a:cubicBezTo>
                  <a:cubicBezTo>
                    <a:pt x="14507" y="18574"/>
                    <a:pt x="10639" y="19617"/>
                    <a:pt x="7576" y="20296"/>
                  </a:cubicBezTo>
                  <a:cubicBezTo>
                    <a:pt x="4513" y="20974"/>
                    <a:pt x="2257" y="2128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8" name="Line"/>
            <p:cNvSpPr/>
            <p:nvPr/>
          </p:nvSpPr>
          <p:spPr>
            <a:xfrm>
              <a:off x="9118600" y="408769"/>
              <a:ext cx="127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9" name="Line"/>
            <p:cNvSpPr/>
            <p:nvPr/>
          </p:nvSpPr>
          <p:spPr>
            <a:xfrm>
              <a:off x="9598612" y="138805"/>
              <a:ext cx="281988" cy="424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421" fill="norm" stroke="1" extrusionOk="0">
                  <a:moveTo>
                    <a:pt x="1648" y="3373"/>
                  </a:moveTo>
                  <a:cubicBezTo>
                    <a:pt x="1809" y="2838"/>
                    <a:pt x="1971" y="2303"/>
                    <a:pt x="2132" y="1769"/>
                  </a:cubicBezTo>
                  <a:cubicBezTo>
                    <a:pt x="2293" y="1234"/>
                    <a:pt x="2454" y="700"/>
                    <a:pt x="2374" y="806"/>
                  </a:cubicBezTo>
                  <a:cubicBezTo>
                    <a:pt x="2293" y="913"/>
                    <a:pt x="1971" y="1662"/>
                    <a:pt x="1487" y="4175"/>
                  </a:cubicBezTo>
                  <a:cubicBezTo>
                    <a:pt x="1003" y="6688"/>
                    <a:pt x="359" y="10965"/>
                    <a:pt x="117" y="13905"/>
                  </a:cubicBezTo>
                  <a:cubicBezTo>
                    <a:pt x="-125" y="16846"/>
                    <a:pt x="36" y="18450"/>
                    <a:pt x="359" y="19519"/>
                  </a:cubicBezTo>
                  <a:cubicBezTo>
                    <a:pt x="681" y="20589"/>
                    <a:pt x="1165" y="21123"/>
                    <a:pt x="1809" y="21337"/>
                  </a:cubicBezTo>
                  <a:cubicBezTo>
                    <a:pt x="2454" y="21551"/>
                    <a:pt x="3260" y="21444"/>
                    <a:pt x="4630" y="19947"/>
                  </a:cubicBezTo>
                  <a:cubicBezTo>
                    <a:pt x="6000" y="18450"/>
                    <a:pt x="7935" y="15563"/>
                    <a:pt x="9466" y="12729"/>
                  </a:cubicBezTo>
                  <a:cubicBezTo>
                    <a:pt x="10997" y="9896"/>
                    <a:pt x="12126" y="7115"/>
                    <a:pt x="12690" y="5137"/>
                  </a:cubicBezTo>
                  <a:cubicBezTo>
                    <a:pt x="13254" y="3159"/>
                    <a:pt x="13254" y="1983"/>
                    <a:pt x="13012" y="1181"/>
                  </a:cubicBezTo>
                  <a:cubicBezTo>
                    <a:pt x="12771" y="379"/>
                    <a:pt x="12287" y="-49"/>
                    <a:pt x="11884" y="4"/>
                  </a:cubicBezTo>
                  <a:cubicBezTo>
                    <a:pt x="11481" y="58"/>
                    <a:pt x="11159" y="593"/>
                    <a:pt x="10836" y="2678"/>
                  </a:cubicBezTo>
                  <a:cubicBezTo>
                    <a:pt x="10514" y="4763"/>
                    <a:pt x="10191" y="8399"/>
                    <a:pt x="10272" y="11179"/>
                  </a:cubicBezTo>
                  <a:cubicBezTo>
                    <a:pt x="10353" y="13959"/>
                    <a:pt x="10836" y="15884"/>
                    <a:pt x="11239" y="17113"/>
                  </a:cubicBezTo>
                  <a:cubicBezTo>
                    <a:pt x="11642" y="18343"/>
                    <a:pt x="11965" y="18878"/>
                    <a:pt x="12368" y="18878"/>
                  </a:cubicBezTo>
                  <a:cubicBezTo>
                    <a:pt x="12771" y="18878"/>
                    <a:pt x="13254" y="18343"/>
                    <a:pt x="13899" y="17327"/>
                  </a:cubicBezTo>
                  <a:cubicBezTo>
                    <a:pt x="14544" y="16311"/>
                    <a:pt x="15350" y="14814"/>
                    <a:pt x="15833" y="13692"/>
                  </a:cubicBezTo>
                  <a:cubicBezTo>
                    <a:pt x="16317" y="12569"/>
                    <a:pt x="16478" y="11820"/>
                    <a:pt x="16559" y="11713"/>
                  </a:cubicBezTo>
                  <a:cubicBezTo>
                    <a:pt x="16639" y="11606"/>
                    <a:pt x="16639" y="12141"/>
                    <a:pt x="16478" y="13264"/>
                  </a:cubicBezTo>
                  <a:cubicBezTo>
                    <a:pt x="16317" y="14387"/>
                    <a:pt x="15994" y="16098"/>
                    <a:pt x="15833" y="17274"/>
                  </a:cubicBezTo>
                  <a:cubicBezTo>
                    <a:pt x="15672" y="18450"/>
                    <a:pt x="15672" y="19092"/>
                    <a:pt x="15511" y="18878"/>
                  </a:cubicBezTo>
                  <a:cubicBezTo>
                    <a:pt x="15350" y="18664"/>
                    <a:pt x="15027" y="17595"/>
                    <a:pt x="14866" y="16525"/>
                  </a:cubicBezTo>
                  <a:cubicBezTo>
                    <a:pt x="14705" y="15456"/>
                    <a:pt x="14705" y="14387"/>
                    <a:pt x="14866" y="13531"/>
                  </a:cubicBezTo>
                  <a:cubicBezTo>
                    <a:pt x="15027" y="12676"/>
                    <a:pt x="15350" y="12034"/>
                    <a:pt x="15833" y="11553"/>
                  </a:cubicBezTo>
                  <a:cubicBezTo>
                    <a:pt x="16317" y="11072"/>
                    <a:pt x="16962" y="10751"/>
                    <a:pt x="17687" y="10751"/>
                  </a:cubicBezTo>
                  <a:cubicBezTo>
                    <a:pt x="18412" y="10751"/>
                    <a:pt x="19218" y="11072"/>
                    <a:pt x="19863" y="12141"/>
                  </a:cubicBezTo>
                  <a:cubicBezTo>
                    <a:pt x="20508" y="13210"/>
                    <a:pt x="20991" y="15028"/>
                    <a:pt x="21475" y="168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0" name="Line"/>
            <p:cNvSpPr/>
            <p:nvPr/>
          </p:nvSpPr>
          <p:spPr>
            <a:xfrm>
              <a:off x="9931400" y="326219"/>
              <a:ext cx="12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1" name="Line"/>
            <p:cNvSpPr/>
            <p:nvPr/>
          </p:nvSpPr>
          <p:spPr>
            <a:xfrm>
              <a:off x="9947005" y="133602"/>
              <a:ext cx="111396" cy="378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4331" y="4465"/>
                  </a:moveTo>
                  <a:cubicBezTo>
                    <a:pt x="4331" y="3379"/>
                    <a:pt x="4331" y="2293"/>
                    <a:pt x="4535" y="1448"/>
                  </a:cubicBezTo>
                  <a:cubicBezTo>
                    <a:pt x="4739" y="603"/>
                    <a:pt x="5146" y="0"/>
                    <a:pt x="5757" y="0"/>
                  </a:cubicBezTo>
                  <a:cubicBezTo>
                    <a:pt x="6369" y="0"/>
                    <a:pt x="7184" y="603"/>
                    <a:pt x="7591" y="2534"/>
                  </a:cubicBezTo>
                  <a:cubicBezTo>
                    <a:pt x="7999" y="4465"/>
                    <a:pt x="7999" y="7723"/>
                    <a:pt x="7388" y="10921"/>
                  </a:cubicBezTo>
                  <a:cubicBezTo>
                    <a:pt x="6776" y="14118"/>
                    <a:pt x="5554" y="17256"/>
                    <a:pt x="4331" y="19126"/>
                  </a:cubicBezTo>
                  <a:cubicBezTo>
                    <a:pt x="3108" y="20997"/>
                    <a:pt x="1886" y="21600"/>
                    <a:pt x="1071" y="21600"/>
                  </a:cubicBezTo>
                  <a:cubicBezTo>
                    <a:pt x="256" y="21600"/>
                    <a:pt x="-152" y="20997"/>
                    <a:pt x="52" y="19609"/>
                  </a:cubicBezTo>
                  <a:cubicBezTo>
                    <a:pt x="256" y="18221"/>
                    <a:pt x="1071" y="16049"/>
                    <a:pt x="1886" y="14601"/>
                  </a:cubicBezTo>
                  <a:cubicBezTo>
                    <a:pt x="2701" y="13153"/>
                    <a:pt x="3516" y="12429"/>
                    <a:pt x="4739" y="11886"/>
                  </a:cubicBezTo>
                  <a:cubicBezTo>
                    <a:pt x="5961" y="11343"/>
                    <a:pt x="7591" y="10981"/>
                    <a:pt x="8610" y="11102"/>
                  </a:cubicBezTo>
                  <a:cubicBezTo>
                    <a:pt x="9629" y="11222"/>
                    <a:pt x="10037" y="11826"/>
                    <a:pt x="9629" y="12791"/>
                  </a:cubicBezTo>
                  <a:cubicBezTo>
                    <a:pt x="9222" y="13756"/>
                    <a:pt x="7999" y="15084"/>
                    <a:pt x="6980" y="16049"/>
                  </a:cubicBezTo>
                  <a:cubicBezTo>
                    <a:pt x="5961" y="17015"/>
                    <a:pt x="5146" y="17618"/>
                    <a:pt x="5554" y="18161"/>
                  </a:cubicBezTo>
                  <a:cubicBezTo>
                    <a:pt x="5961" y="18704"/>
                    <a:pt x="7591" y="19187"/>
                    <a:pt x="9425" y="19609"/>
                  </a:cubicBezTo>
                  <a:cubicBezTo>
                    <a:pt x="11259" y="20031"/>
                    <a:pt x="13297" y="20393"/>
                    <a:pt x="15335" y="20454"/>
                  </a:cubicBezTo>
                  <a:cubicBezTo>
                    <a:pt x="17373" y="20514"/>
                    <a:pt x="19410" y="20273"/>
                    <a:pt x="21448" y="20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2" name="Line"/>
            <p:cNvSpPr/>
            <p:nvPr/>
          </p:nvSpPr>
          <p:spPr>
            <a:xfrm>
              <a:off x="10083800" y="350487"/>
              <a:ext cx="69850" cy="130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8" fill="norm" stroke="1" extrusionOk="0">
                  <a:moveTo>
                    <a:pt x="7855" y="3322"/>
                  </a:moveTo>
                  <a:cubicBezTo>
                    <a:pt x="7855" y="1580"/>
                    <a:pt x="7855" y="-162"/>
                    <a:pt x="6873" y="12"/>
                  </a:cubicBezTo>
                  <a:cubicBezTo>
                    <a:pt x="5891" y="186"/>
                    <a:pt x="3927" y="2277"/>
                    <a:pt x="2618" y="5586"/>
                  </a:cubicBezTo>
                  <a:cubicBezTo>
                    <a:pt x="1309" y="8896"/>
                    <a:pt x="655" y="13425"/>
                    <a:pt x="327" y="16561"/>
                  </a:cubicBezTo>
                  <a:cubicBezTo>
                    <a:pt x="0" y="19696"/>
                    <a:pt x="0" y="21438"/>
                    <a:pt x="0" y="21438"/>
                  </a:cubicBezTo>
                  <a:cubicBezTo>
                    <a:pt x="0" y="21438"/>
                    <a:pt x="0" y="19696"/>
                    <a:pt x="327" y="17083"/>
                  </a:cubicBezTo>
                  <a:cubicBezTo>
                    <a:pt x="655" y="14470"/>
                    <a:pt x="1309" y="10986"/>
                    <a:pt x="3600" y="8373"/>
                  </a:cubicBezTo>
                  <a:cubicBezTo>
                    <a:pt x="5891" y="5761"/>
                    <a:pt x="9818" y="4019"/>
                    <a:pt x="12764" y="4193"/>
                  </a:cubicBezTo>
                  <a:cubicBezTo>
                    <a:pt x="15709" y="4367"/>
                    <a:pt x="17673" y="6457"/>
                    <a:pt x="18982" y="9070"/>
                  </a:cubicBezTo>
                  <a:cubicBezTo>
                    <a:pt x="20291" y="11683"/>
                    <a:pt x="20945" y="14819"/>
                    <a:pt x="21600" y="17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3" name="Line"/>
            <p:cNvSpPr/>
            <p:nvPr/>
          </p:nvSpPr>
          <p:spPr>
            <a:xfrm>
              <a:off x="10231222" y="351619"/>
              <a:ext cx="71918" cy="105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8" h="21130" fill="norm" stroke="1" extrusionOk="0">
                  <a:moveTo>
                    <a:pt x="7006" y="0"/>
                  </a:moveTo>
                  <a:cubicBezTo>
                    <a:pt x="4537" y="1271"/>
                    <a:pt x="2069" y="2541"/>
                    <a:pt x="834" y="5082"/>
                  </a:cubicBezTo>
                  <a:cubicBezTo>
                    <a:pt x="-400" y="7624"/>
                    <a:pt x="-400" y="11435"/>
                    <a:pt x="1760" y="14612"/>
                  </a:cubicBezTo>
                  <a:cubicBezTo>
                    <a:pt x="3920" y="17788"/>
                    <a:pt x="8240" y="20329"/>
                    <a:pt x="11634" y="20965"/>
                  </a:cubicBezTo>
                  <a:cubicBezTo>
                    <a:pt x="15029" y="21600"/>
                    <a:pt x="17497" y="20329"/>
                    <a:pt x="19040" y="18424"/>
                  </a:cubicBezTo>
                  <a:cubicBezTo>
                    <a:pt x="20583" y="16518"/>
                    <a:pt x="21200" y="13976"/>
                    <a:pt x="20891" y="10800"/>
                  </a:cubicBezTo>
                  <a:cubicBezTo>
                    <a:pt x="20583" y="7624"/>
                    <a:pt x="19349" y="3812"/>
                    <a:pt x="17497" y="2541"/>
                  </a:cubicBezTo>
                  <a:cubicBezTo>
                    <a:pt x="15646" y="1271"/>
                    <a:pt x="13177" y="2541"/>
                    <a:pt x="10709" y="3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4" name="Line"/>
            <p:cNvSpPr/>
            <p:nvPr/>
          </p:nvSpPr>
          <p:spPr>
            <a:xfrm>
              <a:off x="10370996" y="313519"/>
              <a:ext cx="176354" cy="110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345" fill="norm" stroke="1" extrusionOk="0">
                  <a:moveTo>
                    <a:pt x="4453" y="4891"/>
                  </a:moveTo>
                  <a:cubicBezTo>
                    <a:pt x="2910" y="8151"/>
                    <a:pt x="1367" y="11411"/>
                    <a:pt x="595" y="14060"/>
                  </a:cubicBezTo>
                  <a:cubicBezTo>
                    <a:pt x="-176" y="16709"/>
                    <a:pt x="-176" y="18747"/>
                    <a:pt x="467" y="19970"/>
                  </a:cubicBezTo>
                  <a:cubicBezTo>
                    <a:pt x="1110" y="21192"/>
                    <a:pt x="2395" y="21600"/>
                    <a:pt x="3553" y="21192"/>
                  </a:cubicBezTo>
                  <a:cubicBezTo>
                    <a:pt x="4710" y="20785"/>
                    <a:pt x="5738" y="19562"/>
                    <a:pt x="6767" y="18136"/>
                  </a:cubicBezTo>
                  <a:cubicBezTo>
                    <a:pt x="7795" y="16709"/>
                    <a:pt x="8824" y="15079"/>
                    <a:pt x="9853" y="14875"/>
                  </a:cubicBezTo>
                  <a:cubicBezTo>
                    <a:pt x="10881" y="14672"/>
                    <a:pt x="11910" y="15894"/>
                    <a:pt x="13067" y="16098"/>
                  </a:cubicBezTo>
                  <a:cubicBezTo>
                    <a:pt x="14224" y="16302"/>
                    <a:pt x="15510" y="15487"/>
                    <a:pt x="16924" y="12634"/>
                  </a:cubicBezTo>
                  <a:cubicBezTo>
                    <a:pt x="18338" y="9781"/>
                    <a:pt x="19881" y="4891"/>
                    <a:pt x="2142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5" name="Line"/>
            <p:cNvSpPr/>
            <p:nvPr/>
          </p:nvSpPr>
          <p:spPr>
            <a:xfrm>
              <a:off x="10567194" y="313519"/>
              <a:ext cx="94457" cy="9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0045" fill="norm" stroke="1" extrusionOk="0">
                  <a:moveTo>
                    <a:pt x="2700" y="0"/>
                  </a:moveTo>
                  <a:cubicBezTo>
                    <a:pt x="2700" y="2160"/>
                    <a:pt x="2700" y="4320"/>
                    <a:pt x="2220" y="8208"/>
                  </a:cubicBezTo>
                  <a:cubicBezTo>
                    <a:pt x="1740" y="12096"/>
                    <a:pt x="780" y="17712"/>
                    <a:pt x="300" y="19440"/>
                  </a:cubicBezTo>
                  <a:cubicBezTo>
                    <a:pt x="-180" y="21168"/>
                    <a:pt x="-180" y="19008"/>
                    <a:pt x="1020" y="15336"/>
                  </a:cubicBezTo>
                  <a:cubicBezTo>
                    <a:pt x="2220" y="11664"/>
                    <a:pt x="4620" y="6480"/>
                    <a:pt x="7020" y="3456"/>
                  </a:cubicBezTo>
                  <a:cubicBezTo>
                    <a:pt x="9420" y="432"/>
                    <a:pt x="11820" y="-432"/>
                    <a:pt x="13500" y="1080"/>
                  </a:cubicBezTo>
                  <a:cubicBezTo>
                    <a:pt x="15180" y="2592"/>
                    <a:pt x="16140" y="6480"/>
                    <a:pt x="17340" y="9720"/>
                  </a:cubicBezTo>
                  <a:cubicBezTo>
                    <a:pt x="18540" y="12960"/>
                    <a:pt x="19980" y="15552"/>
                    <a:pt x="21420" y="18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6" name="Line"/>
            <p:cNvSpPr/>
            <p:nvPr/>
          </p:nvSpPr>
          <p:spPr>
            <a:xfrm>
              <a:off x="10629900" y="277535"/>
              <a:ext cx="203200" cy="213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3636"/>
                  </a:moveTo>
                  <a:cubicBezTo>
                    <a:pt x="21375" y="2566"/>
                    <a:pt x="21150" y="1497"/>
                    <a:pt x="20475" y="855"/>
                  </a:cubicBezTo>
                  <a:cubicBezTo>
                    <a:pt x="19800" y="214"/>
                    <a:pt x="18675" y="0"/>
                    <a:pt x="17550" y="0"/>
                  </a:cubicBezTo>
                  <a:cubicBezTo>
                    <a:pt x="16425" y="0"/>
                    <a:pt x="15300" y="214"/>
                    <a:pt x="14175" y="1283"/>
                  </a:cubicBezTo>
                  <a:cubicBezTo>
                    <a:pt x="13050" y="2352"/>
                    <a:pt x="11925" y="4277"/>
                    <a:pt x="12038" y="6523"/>
                  </a:cubicBezTo>
                  <a:cubicBezTo>
                    <a:pt x="12150" y="8768"/>
                    <a:pt x="13500" y="11335"/>
                    <a:pt x="14287" y="13259"/>
                  </a:cubicBezTo>
                  <a:cubicBezTo>
                    <a:pt x="15075" y="15184"/>
                    <a:pt x="15300" y="16467"/>
                    <a:pt x="12825" y="17750"/>
                  </a:cubicBezTo>
                  <a:cubicBezTo>
                    <a:pt x="10350" y="19034"/>
                    <a:pt x="5175" y="2031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7" name="Line"/>
            <p:cNvSpPr/>
            <p:nvPr/>
          </p:nvSpPr>
          <p:spPr>
            <a:xfrm>
              <a:off x="9660246" y="604397"/>
              <a:ext cx="747404" cy="26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0563" fill="norm" stroke="1" extrusionOk="0">
                  <a:moveTo>
                    <a:pt x="1043" y="15912"/>
                  </a:moveTo>
                  <a:cubicBezTo>
                    <a:pt x="555" y="17574"/>
                    <a:pt x="67" y="19235"/>
                    <a:pt x="6" y="20066"/>
                  </a:cubicBezTo>
                  <a:cubicBezTo>
                    <a:pt x="-55" y="20897"/>
                    <a:pt x="311" y="20897"/>
                    <a:pt x="1623" y="18405"/>
                  </a:cubicBezTo>
                  <a:cubicBezTo>
                    <a:pt x="2935" y="15912"/>
                    <a:pt x="5192" y="10928"/>
                    <a:pt x="7511" y="6774"/>
                  </a:cubicBezTo>
                  <a:cubicBezTo>
                    <a:pt x="9830" y="2620"/>
                    <a:pt x="12209" y="-703"/>
                    <a:pt x="14559" y="128"/>
                  </a:cubicBezTo>
                  <a:cubicBezTo>
                    <a:pt x="16908" y="959"/>
                    <a:pt x="19226" y="5943"/>
                    <a:pt x="21545" y="109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8" name="Line"/>
            <p:cNvSpPr/>
            <p:nvPr/>
          </p:nvSpPr>
          <p:spPr>
            <a:xfrm>
              <a:off x="10044694" y="580219"/>
              <a:ext cx="559806" cy="79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267" fill="norm" stroke="1" extrusionOk="0">
                  <a:moveTo>
                    <a:pt x="1500" y="20463"/>
                  </a:moveTo>
                  <a:cubicBezTo>
                    <a:pt x="850" y="21032"/>
                    <a:pt x="201" y="21600"/>
                    <a:pt x="38" y="21032"/>
                  </a:cubicBezTo>
                  <a:cubicBezTo>
                    <a:pt x="-124" y="20463"/>
                    <a:pt x="201" y="18758"/>
                    <a:pt x="1500" y="16484"/>
                  </a:cubicBezTo>
                  <a:cubicBezTo>
                    <a:pt x="2799" y="14211"/>
                    <a:pt x="5073" y="11368"/>
                    <a:pt x="7874" y="8811"/>
                  </a:cubicBezTo>
                  <a:cubicBezTo>
                    <a:pt x="10676" y="6253"/>
                    <a:pt x="14005" y="3979"/>
                    <a:pt x="16360" y="2558"/>
                  </a:cubicBezTo>
                  <a:cubicBezTo>
                    <a:pt x="18715" y="1137"/>
                    <a:pt x="20096" y="568"/>
                    <a:pt x="2147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9" name="Line"/>
            <p:cNvSpPr/>
            <p:nvPr/>
          </p:nvSpPr>
          <p:spPr>
            <a:xfrm>
              <a:off x="10966449" y="294469"/>
              <a:ext cx="19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0" name="Line"/>
            <p:cNvSpPr/>
            <p:nvPr/>
          </p:nvSpPr>
          <p:spPr>
            <a:xfrm>
              <a:off x="10922000" y="472269"/>
              <a:ext cx="254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1" name="Line"/>
            <p:cNvSpPr/>
            <p:nvPr/>
          </p:nvSpPr>
          <p:spPr>
            <a:xfrm>
              <a:off x="11150600" y="273816"/>
              <a:ext cx="361950" cy="433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6" fill="norm" stroke="1" extrusionOk="0">
                  <a:moveTo>
                    <a:pt x="0" y="21366"/>
                  </a:moveTo>
                  <a:cubicBezTo>
                    <a:pt x="2021" y="18027"/>
                    <a:pt x="4042" y="14688"/>
                    <a:pt x="5558" y="11609"/>
                  </a:cubicBezTo>
                  <a:cubicBezTo>
                    <a:pt x="7074" y="8531"/>
                    <a:pt x="8084" y="5714"/>
                    <a:pt x="8779" y="3679"/>
                  </a:cubicBezTo>
                  <a:cubicBezTo>
                    <a:pt x="9474" y="1644"/>
                    <a:pt x="9853" y="392"/>
                    <a:pt x="9979" y="79"/>
                  </a:cubicBezTo>
                  <a:cubicBezTo>
                    <a:pt x="10105" y="-234"/>
                    <a:pt x="9979" y="392"/>
                    <a:pt x="9537" y="1801"/>
                  </a:cubicBezTo>
                  <a:cubicBezTo>
                    <a:pt x="9095" y="3209"/>
                    <a:pt x="8337" y="5401"/>
                    <a:pt x="8021" y="7018"/>
                  </a:cubicBezTo>
                  <a:cubicBezTo>
                    <a:pt x="7705" y="8636"/>
                    <a:pt x="7832" y="9679"/>
                    <a:pt x="8211" y="10149"/>
                  </a:cubicBezTo>
                  <a:cubicBezTo>
                    <a:pt x="8589" y="10618"/>
                    <a:pt x="9221" y="10514"/>
                    <a:pt x="10232" y="9679"/>
                  </a:cubicBezTo>
                  <a:cubicBezTo>
                    <a:pt x="11242" y="8844"/>
                    <a:pt x="12632" y="7279"/>
                    <a:pt x="13516" y="6288"/>
                  </a:cubicBezTo>
                  <a:cubicBezTo>
                    <a:pt x="14400" y="5296"/>
                    <a:pt x="14779" y="4879"/>
                    <a:pt x="15158" y="4253"/>
                  </a:cubicBezTo>
                  <a:cubicBezTo>
                    <a:pt x="15537" y="3627"/>
                    <a:pt x="15916" y="2792"/>
                    <a:pt x="16168" y="2792"/>
                  </a:cubicBezTo>
                  <a:cubicBezTo>
                    <a:pt x="16421" y="2792"/>
                    <a:pt x="16547" y="3627"/>
                    <a:pt x="17432" y="4931"/>
                  </a:cubicBezTo>
                  <a:cubicBezTo>
                    <a:pt x="18316" y="6236"/>
                    <a:pt x="19958" y="8009"/>
                    <a:pt x="21600" y="97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2" name="Line"/>
            <p:cNvSpPr/>
            <p:nvPr/>
          </p:nvSpPr>
          <p:spPr>
            <a:xfrm>
              <a:off x="11648985" y="217734"/>
              <a:ext cx="206465" cy="26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470" fill="norm" stroke="1" extrusionOk="0">
                  <a:moveTo>
                    <a:pt x="21499" y="14676"/>
                  </a:moveTo>
                  <a:cubicBezTo>
                    <a:pt x="19075" y="13457"/>
                    <a:pt x="16650" y="12238"/>
                    <a:pt x="15107" y="10060"/>
                  </a:cubicBezTo>
                  <a:cubicBezTo>
                    <a:pt x="13564" y="7883"/>
                    <a:pt x="12903" y="4747"/>
                    <a:pt x="12903" y="2831"/>
                  </a:cubicBezTo>
                  <a:cubicBezTo>
                    <a:pt x="12903" y="915"/>
                    <a:pt x="13564" y="218"/>
                    <a:pt x="14446" y="44"/>
                  </a:cubicBezTo>
                  <a:cubicBezTo>
                    <a:pt x="15328" y="-130"/>
                    <a:pt x="16430" y="218"/>
                    <a:pt x="16981" y="1002"/>
                  </a:cubicBezTo>
                  <a:cubicBezTo>
                    <a:pt x="17532" y="1786"/>
                    <a:pt x="17532" y="3005"/>
                    <a:pt x="15438" y="5183"/>
                  </a:cubicBezTo>
                  <a:cubicBezTo>
                    <a:pt x="13344" y="7360"/>
                    <a:pt x="9156" y="10496"/>
                    <a:pt x="6511" y="12499"/>
                  </a:cubicBezTo>
                  <a:cubicBezTo>
                    <a:pt x="3866" y="14502"/>
                    <a:pt x="2764" y="15373"/>
                    <a:pt x="1772" y="16505"/>
                  </a:cubicBezTo>
                  <a:cubicBezTo>
                    <a:pt x="781" y="17638"/>
                    <a:pt x="-101" y="19031"/>
                    <a:pt x="9" y="19815"/>
                  </a:cubicBezTo>
                  <a:cubicBezTo>
                    <a:pt x="119" y="20599"/>
                    <a:pt x="1221" y="20773"/>
                    <a:pt x="3756" y="20947"/>
                  </a:cubicBezTo>
                  <a:cubicBezTo>
                    <a:pt x="6291" y="21122"/>
                    <a:pt x="10258" y="21296"/>
                    <a:pt x="14226" y="21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3" name="Line"/>
            <p:cNvSpPr/>
            <p:nvPr/>
          </p:nvSpPr>
          <p:spPr>
            <a:xfrm>
              <a:off x="11995150" y="351619"/>
              <a:ext cx="323850" cy="121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6" fill="norm" stroke="1" extrusionOk="0">
                  <a:moveTo>
                    <a:pt x="7200" y="4469"/>
                  </a:moveTo>
                  <a:cubicBezTo>
                    <a:pt x="5929" y="9683"/>
                    <a:pt x="4659" y="14897"/>
                    <a:pt x="3600" y="17876"/>
                  </a:cubicBezTo>
                  <a:cubicBezTo>
                    <a:pt x="2541" y="20855"/>
                    <a:pt x="1694" y="21600"/>
                    <a:pt x="1059" y="21228"/>
                  </a:cubicBezTo>
                  <a:cubicBezTo>
                    <a:pt x="424" y="20855"/>
                    <a:pt x="0" y="19366"/>
                    <a:pt x="0" y="16759"/>
                  </a:cubicBezTo>
                  <a:cubicBezTo>
                    <a:pt x="0" y="14152"/>
                    <a:pt x="424" y="10428"/>
                    <a:pt x="2329" y="8007"/>
                  </a:cubicBezTo>
                  <a:cubicBezTo>
                    <a:pt x="4235" y="5586"/>
                    <a:pt x="7624" y="4469"/>
                    <a:pt x="11082" y="3352"/>
                  </a:cubicBezTo>
                  <a:cubicBezTo>
                    <a:pt x="14541" y="2234"/>
                    <a:pt x="18071" y="111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4" name="Line"/>
            <p:cNvSpPr/>
            <p:nvPr/>
          </p:nvSpPr>
          <p:spPr>
            <a:xfrm>
              <a:off x="12255500" y="117612"/>
              <a:ext cx="158750" cy="14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0" y="2678"/>
                  </a:moveTo>
                  <a:cubicBezTo>
                    <a:pt x="864" y="1426"/>
                    <a:pt x="1728" y="174"/>
                    <a:pt x="2736" y="18"/>
                  </a:cubicBezTo>
                  <a:cubicBezTo>
                    <a:pt x="3744" y="-139"/>
                    <a:pt x="4896" y="800"/>
                    <a:pt x="5616" y="2052"/>
                  </a:cubicBezTo>
                  <a:cubicBezTo>
                    <a:pt x="6336" y="3304"/>
                    <a:pt x="6624" y="4870"/>
                    <a:pt x="6480" y="6435"/>
                  </a:cubicBezTo>
                  <a:cubicBezTo>
                    <a:pt x="6336" y="8000"/>
                    <a:pt x="5760" y="9565"/>
                    <a:pt x="4464" y="11913"/>
                  </a:cubicBezTo>
                  <a:cubicBezTo>
                    <a:pt x="3168" y="14261"/>
                    <a:pt x="1152" y="17391"/>
                    <a:pt x="1008" y="18957"/>
                  </a:cubicBezTo>
                  <a:cubicBezTo>
                    <a:pt x="864" y="20522"/>
                    <a:pt x="2592" y="20522"/>
                    <a:pt x="6336" y="20678"/>
                  </a:cubicBezTo>
                  <a:cubicBezTo>
                    <a:pt x="10080" y="20835"/>
                    <a:pt x="15840" y="21148"/>
                    <a:pt x="21600" y="214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5" name="Line"/>
            <p:cNvSpPr/>
            <p:nvPr/>
          </p:nvSpPr>
          <p:spPr>
            <a:xfrm>
              <a:off x="418762" y="1682224"/>
              <a:ext cx="175135" cy="388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435" fill="norm" stroke="1" extrusionOk="0">
                  <a:moveTo>
                    <a:pt x="16617" y="2261"/>
                  </a:moveTo>
                  <a:cubicBezTo>
                    <a:pt x="16617" y="1561"/>
                    <a:pt x="16617" y="860"/>
                    <a:pt x="15989" y="451"/>
                  </a:cubicBezTo>
                  <a:cubicBezTo>
                    <a:pt x="15361" y="43"/>
                    <a:pt x="14105" y="-74"/>
                    <a:pt x="12096" y="43"/>
                  </a:cubicBezTo>
                  <a:cubicBezTo>
                    <a:pt x="10087" y="160"/>
                    <a:pt x="7324" y="510"/>
                    <a:pt x="5189" y="1210"/>
                  </a:cubicBezTo>
                  <a:cubicBezTo>
                    <a:pt x="3054" y="1911"/>
                    <a:pt x="1547" y="2962"/>
                    <a:pt x="668" y="3779"/>
                  </a:cubicBezTo>
                  <a:cubicBezTo>
                    <a:pt x="-211" y="4596"/>
                    <a:pt x="-462" y="5180"/>
                    <a:pt x="1422" y="6289"/>
                  </a:cubicBezTo>
                  <a:cubicBezTo>
                    <a:pt x="3305" y="7398"/>
                    <a:pt x="7324" y="9033"/>
                    <a:pt x="10966" y="10668"/>
                  </a:cubicBezTo>
                  <a:cubicBezTo>
                    <a:pt x="14608" y="12302"/>
                    <a:pt x="17873" y="13937"/>
                    <a:pt x="19505" y="15455"/>
                  </a:cubicBezTo>
                  <a:cubicBezTo>
                    <a:pt x="21138" y="16972"/>
                    <a:pt x="21138" y="18374"/>
                    <a:pt x="19882" y="19366"/>
                  </a:cubicBezTo>
                  <a:cubicBezTo>
                    <a:pt x="18626" y="20358"/>
                    <a:pt x="16115" y="20942"/>
                    <a:pt x="14105" y="21234"/>
                  </a:cubicBezTo>
                  <a:cubicBezTo>
                    <a:pt x="12096" y="21526"/>
                    <a:pt x="10589" y="21526"/>
                    <a:pt x="9333" y="21059"/>
                  </a:cubicBezTo>
                  <a:cubicBezTo>
                    <a:pt x="8078" y="20592"/>
                    <a:pt x="7073" y="19658"/>
                    <a:pt x="7198" y="18782"/>
                  </a:cubicBezTo>
                  <a:cubicBezTo>
                    <a:pt x="7324" y="17907"/>
                    <a:pt x="8580" y="17089"/>
                    <a:pt x="9836" y="162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6" name="Line"/>
            <p:cNvSpPr/>
            <p:nvPr/>
          </p:nvSpPr>
          <p:spPr>
            <a:xfrm>
              <a:off x="705213" y="1647019"/>
              <a:ext cx="82188" cy="381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96" fill="norm" stroke="1" extrusionOk="0">
                  <a:moveTo>
                    <a:pt x="13197" y="0"/>
                  </a:moveTo>
                  <a:cubicBezTo>
                    <a:pt x="9320" y="1074"/>
                    <a:pt x="5443" y="2148"/>
                    <a:pt x="3228" y="5131"/>
                  </a:cubicBezTo>
                  <a:cubicBezTo>
                    <a:pt x="1013" y="8115"/>
                    <a:pt x="459" y="13008"/>
                    <a:pt x="182" y="15872"/>
                  </a:cubicBezTo>
                  <a:cubicBezTo>
                    <a:pt x="-95" y="18736"/>
                    <a:pt x="-95" y="19571"/>
                    <a:pt x="459" y="20287"/>
                  </a:cubicBezTo>
                  <a:cubicBezTo>
                    <a:pt x="1013" y="21003"/>
                    <a:pt x="2120" y="21600"/>
                    <a:pt x="5720" y="21481"/>
                  </a:cubicBezTo>
                  <a:cubicBezTo>
                    <a:pt x="9320" y="21361"/>
                    <a:pt x="15413" y="20526"/>
                    <a:pt x="21505" y="196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7" name="Line"/>
            <p:cNvSpPr/>
            <p:nvPr/>
          </p:nvSpPr>
          <p:spPr>
            <a:xfrm>
              <a:off x="653777" y="1901019"/>
              <a:ext cx="139974" cy="22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0879" fill="norm" stroke="1" extrusionOk="0">
                  <a:moveTo>
                    <a:pt x="2943" y="17673"/>
                  </a:moveTo>
                  <a:cubicBezTo>
                    <a:pt x="1331" y="19636"/>
                    <a:pt x="-281" y="21600"/>
                    <a:pt x="41" y="20618"/>
                  </a:cubicBezTo>
                  <a:cubicBezTo>
                    <a:pt x="364" y="19636"/>
                    <a:pt x="2620" y="15709"/>
                    <a:pt x="6489" y="11782"/>
                  </a:cubicBezTo>
                  <a:cubicBezTo>
                    <a:pt x="10358" y="7855"/>
                    <a:pt x="15838" y="3927"/>
                    <a:pt x="2131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8" name="Line"/>
            <p:cNvSpPr/>
            <p:nvPr/>
          </p:nvSpPr>
          <p:spPr>
            <a:xfrm>
              <a:off x="803905" y="1851869"/>
              <a:ext cx="110496" cy="144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1" h="21356" fill="norm" stroke="1" extrusionOk="0">
                  <a:moveTo>
                    <a:pt x="9897" y="8208"/>
                  </a:moveTo>
                  <a:cubicBezTo>
                    <a:pt x="11468" y="6956"/>
                    <a:pt x="13039" y="5704"/>
                    <a:pt x="14414" y="4295"/>
                  </a:cubicBezTo>
                  <a:cubicBezTo>
                    <a:pt x="15788" y="2886"/>
                    <a:pt x="16966" y="1321"/>
                    <a:pt x="16574" y="539"/>
                  </a:cubicBezTo>
                  <a:cubicBezTo>
                    <a:pt x="16181" y="-244"/>
                    <a:pt x="14217" y="-244"/>
                    <a:pt x="11272" y="1008"/>
                  </a:cubicBezTo>
                  <a:cubicBezTo>
                    <a:pt x="8326" y="2260"/>
                    <a:pt x="4399" y="4765"/>
                    <a:pt x="2043" y="7739"/>
                  </a:cubicBezTo>
                  <a:cubicBezTo>
                    <a:pt x="-314" y="10713"/>
                    <a:pt x="-1099" y="14156"/>
                    <a:pt x="2239" y="16504"/>
                  </a:cubicBezTo>
                  <a:cubicBezTo>
                    <a:pt x="5577" y="18852"/>
                    <a:pt x="13039" y="20104"/>
                    <a:pt x="20501" y="213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9" name="Line"/>
            <p:cNvSpPr/>
            <p:nvPr/>
          </p:nvSpPr>
          <p:spPr>
            <a:xfrm>
              <a:off x="971975" y="1813177"/>
              <a:ext cx="134146" cy="425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497" fill="norm" stroke="1" extrusionOk="0">
                  <a:moveTo>
                    <a:pt x="8032" y="4759"/>
                  </a:moveTo>
                  <a:cubicBezTo>
                    <a:pt x="6682" y="6897"/>
                    <a:pt x="5332" y="9036"/>
                    <a:pt x="4151" y="11656"/>
                  </a:cubicBezTo>
                  <a:cubicBezTo>
                    <a:pt x="2970" y="14276"/>
                    <a:pt x="1957" y="17377"/>
                    <a:pt x="1282" y="19195"/>
                  </a:cubicBezTo>
                  <a:cubicBezTo>
                    <a:pt x="607" y="21012"/>
                    <a:pt x="270" y="21547"/>
                    <a:pt x="101" y="21494"/>
                  </a:cubicBezTo>
                  <a:cubicBezTo>
                    <a:pt x="-68" y="21440"/>
                    <a:pt x="-68" y="20798"/>
                    <a:pt x="438" y="18874"/>
                  </a:cubicBezTo>
                  <a:cubicBezTo>
                    <a:pt x="945" y="16949"/>
                    <a:pt x="1957" y="13741"/>
                    <a:pt x="3307" y="10587"/>
                  </a:cubicBezTo>
                  <a:cubicBezTo>
                    <a:pt x="4657" y="7432"/>
                    <a:pt x="6344" y="4331"/>
                    <a:pt x="7695" y="2567"/>
                  </a:cubicBezTo>
                  <a:cubicBezTo>
                    <a:pt x="9045" y="802"/>
                    <a:pt x="10057" y="375"/>
                    <a:pt x="11407" y="161"/>
                  </a:cubicBezTo>
                  <a:cubicBezTo>
                    <a:pt x="12757" y="-53"/>
                    <a:pt x="14444" y="-53"/>
                    <a:pt x="15963" y="161"/>
                  </a:cubicBezTo>
                  <a:cubicBezTo>
                    <a:pt x="17482" y="375"/>
                    <a:pt x="18832" y="802"/>
                    <a:pt x="19845" y="1658"/>
                  </a:cubicBezTo>
                  <a:cubicBezTo>
                    <a:pt x="20857" y="2513"/>
                    <a:pt x="21532" y="3797"/>
                    <a:pt x="21363" y="4652"/>
                  </a:cubicBezTo>
                  <a:cubicBezTo>
                    <a:pt x="21194" y="5507"/>
                    <a:pt x="20182" y="5935"/>
                    <a:pt x="17820" y="6202"/>
                  </a:cubicBezTo>
                  <a:cubicBezTo>
                    <a:pt x="15457" y="6470"/>
                    <a:pt x="11744" y="6577"/>
                    <a:pt x="9719" y="6470"/>
                  </a:cubicBezTo>
                  <a:cubicBezTo>
                    <a:pt x="7695" y="6363"/>
                    <a:pt x="7357" y="6042"/>
                    <a:pt x="7019" y="57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0" name="Line"/>
            <p:cNvSpPr/>
            <p:nvPr/>
          </p:nvSpPr>
          <p:spPr>
            <a:xfrm>
              <a:off x="1352033" y="1700361"/>
              <a:ext cx="192710" cy="248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1" h="21296" fill="norm" stroke="1" extrusionOk="0">
                  <a:moveTo>
                    <a:pt x="17980" y="3594"/>
                  </a:moveTo>
                  <a:cubicBezTo>
                    <a:pt x="16142" y="2323"/>
                    <a:pt x="14303" y="1053"/>
                    <a:pt x="12810" y="417"/>
                  </a:cubicBezTo>
                  <a:cubicBezTo>
                    <a:pt x="11316" y="-218"/>
                    <a:pt x="10167" y="-218"/>
                    <a:pt x="8329" y="1053"/>
                  </a:cubicBezTo>
                  <a:cubicBezTo>
                    <a:pt x="6491" y="2323"/>
                    <a:pt x="3963" y="4864"/>
                    <a:pt x="2240" y="7950"/>
                  </a:cubicBezTo>
                  <a:cubicBezTo>
                    <a:pt x="516" y="11036"/>
                    <a:pt x="-403" y="14666"/>
                    <a:pt x="171" y="17207"/>
                  </a:cubicBezTo>
                  <a:cubicBezTo>
                    <a:pt x="746" y="19748"/>
                    <a:pt x="2814" y="21200"/>
                    <a:pt x="5916" y="21291"/>
                  </a:cubicBezTo>
                  <a:cubicBezTo>
                    <a:pt x="9018" y="21382"/>
                    <a:pt x="13154" y="20111"/>
                    <a:pt x="16027" y="17752"/>
                  </a:cubicBezTo>
                  <a:cubicBezTo>
                    <a:pt x="18899" y="15392"/>
                    <a:pt x="20508" y="11943"/>
                    <a:pt x="20852" y="9402"/>
                  </a:cubicBezTo>
                  <a:cubicBezTo>
                    <a:pt x="21197" y="6861"/>
                    <a:pt x="20278" y="5227"/>
                    <a:pt x="17406" y="5046"/>
                  </a:cubicBezTo>
                  <a:cubicBezTo>
                    <a:pt x="14533" y="4864"/>
                    <a:pt x="9708" y="6135"/>
                    <a:pt x="4882" y="74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1" name="Line"/>
            <p:cNvSpPr/>
            <p:nvPr/>
          </p:nvSpPr>
          <p:spPr>
            <a:xfrm>
              <a:off x="478134" y="2081712"/>
              <a:ext cx="829966" cy="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0899" fill="norm" stroke="1" extrusionOk="0">
                  <a:moveTo>
                    <a:pt x="611" y="20322"/>
                  </a:moveTo>
                  <a:cubicBezTo>
                    <a:pt x="281" y="20322"/>
                    <a:pt x="-49" y="20322"/>
                    <a:pt x="6" y="20592"/>
                  </a:cubicBezTo>
                  <a:cubicBezTo>
                    <a:pt x="61" y="20862"/>
                    <a:pt x="501" y="21402"/>
                    <a:pt x="1765" y="19782"/>
                  </a:cubicBezTo>
                  <a:cubicBezTo>
                    <a:pt x="3029" y="18162"/>
                    <a:pt x="5117" y="14382"/>
                    <a:pt x="7096" y="11142"/>
                  </a:cubicBezTo>
                  <a:cubicBezTo>
                    <a:pt x="9075" y="7902"/>
                    <a:pt x="10943" y="5202"/>
                    <a:pt x="12922" y="3312"/>
                  </a:cubicBezTo>
                  <a:cubicBezTo>
                    <a:pt x="14901" y="1422"/>
                    <a:pt x="16989" y="342"/>
                    <a:pt x="18446" y="72"/>
                  </a:cubicBezTo>
                  <a:cubicBezTo>
                    <a:pt x="19902" y="-198"/>
                    <a:pt x="20727" y="342"/>
                    <a:pt x="21551" y="8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2" name="Line"/>
            <p:cNvSpPr/>
            <p:nvPr/>
          </p:nvSpPr>
          <p:spPr>
            <a:xfrm>
              <a:off x="843421" y="2104219"/>
              <a:ext cx="540879" cy="9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469" fill="norm" stroke="1" extrusionOk="0">
                  <a:moveTo>
                    <a:pt x="2324" y="18720"/>
                  </a:moveTo>
                  <a:cubicBezTo>
                    <a:pt x="1902" y="19200"/>
                    <a:pt x="1480" y="19680"/>
                    <a:pt x="1016" y="20160"/>
                  </a:cubicBezTo>
                  <a:cubicBezTo>
                    <a:pt x="552" y="20640"/>
                    <a:pt x="45" y="21120"/>
                    <a:pt x="3" y="21360"/>
                  </a:cubicBezTo>
                  <a:cubicBezTo>
                    <a:pt x="-39" y="21600"/>
                    <a:pt x="383" y="21600"/>
                    <a:pt x="2324" y="19680"/>
                  </a:cubicBezTo>
                  <a:cubicBezTo>
                    <a:pt x="4264" y="17760"/>
                    <a:pt x="7724" y="13920"/>
                    <a:pt x="11183" y="10320"/>
                  </a:cubicBezTo>
                  <a:cubicBezTo>
                    <a:pt x="14642" y="6720"/>
                    <a:pt x="18102" y="3360"/>
                    <a:pt x="2156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3" name="Line"/>
            <p:cNvSpPr/>
            <p:nvPr/>
          </p:nvSpPr>
          <p:spPr>
            <a:xfrm>
              <a:off x="1689100" y="1812119"/>
              <a:ext cx="127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4" name="Line"/>
            <p:cNvSpPr/>
            <p:nvPr/>
          </p:nvSpPr>
          <p:spPr>
            <a:xfrm>
              <a:off x="1682750" y="1951819"/>
              <a:ext cx="762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5" name="Line"/>
            <p:cNvSpPr/>
            <p:nvPr/>
          </p:nvSpPr>
          <p:spPr>
            <a:xfrm>
              <a:off x="2641599" y="1627969"/>
              <a:ext cx="88901" cy="383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0" fill="norm" stroke="1" extrusionOk="0">
                  <a:moveTo>
                    <a:pt x="0" y="0"/>
                  </a:moveTo>
                  <a:cubicBezTo>
                    <a:pt x="3086" y="2700"/>
                    <a:pt x="6171" y="5400"/>
                    <a:pt x="8486" y="8276"/>
                  </a:cubicBezTo>
                  <a:cubicBezTo>
                    <a:pt x="10800" y="11152"/>
                    <a:pt x="12343" y="14204"/>
                    <a:pt x="13629" y="16552"/>
                  </a:cubicBezTo>
                  <a:cubicBezTo>
                    <a:pt x="14914" y="18900"/>
                    <a:pt x="15943" y="20543"/>
                    <a:pt x="16457" y="21072"/>
                  </a:cubicBezTo>
                  <a:cubicBezTo>
                    <a:pt x="16971" y="21600"/>
                    <a:pt x="16971" y="21013"/>
                    <a:pt x="17743" y="20015"/>
                  </a:cubicBezTo>
                  <a:cubicBezTo>
                    <a:pt x="18514" y="19017"/>
                    <a:pt x="20057" y="17609"/>
                    <a:pt x="2160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6" name="Line"/>
            <p:cNvSpPr/>
            <p:nvPr/>
          </p:nvSpPr>
          <p:spPr>
            <a:xfrm>
              <a:off x="2671233" y="1683988"/>
              <a:ext cx="224367" cy="261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519" fill="norm" stroke="1" extrusionOk="0">
                  <a:moveTo>
                    <a:pt x="15342" y="2184"/>
                  </a:moveTo>
                  <a:cubicBezTo>
                    <a:pt x="16553" y="1138"/>
                    <a:pt x="17764" y="93"/>
                    <a:pt x="18168" y="6"/>
                  </a:cubicBezTo>
                  <a:cubicBezTo>
                    <a:pt x="18572" y="-81"/>
                    <a:pt x="18168" y="790"/>
                    <a:pt x="15746" y="2880"/>
                  </a:cubicBezTo>
                  <a:cubicBezTo>
                    <a:pt x="13323" y="4971"/>
                    <a:pt x="8882" y="8280"/>
                    <a:pt x="5955" y="10545"/>
                  </a:cubicBezTo>
                  <a:cubicBezTo>
                    <a:pt x="3028" y="12809"/>
                    <a:pt x="1615" y="14029"/>
                    <a:pt x="807" y="15074"/>
                  </a:cubicBezTo>
                  <a:cubicBezTo>
                    <a:pt x="0" y="16119"/>
                    <a:pt x="-202" y="16990"/>
                    <a:pt x="202" y="17513"/>
                  </a:cubicBezTo>
                  <a:cubicBezTo>
                    <a:pt x="605" y="18035"/>
                    <a:pt x="1615" y="18209"/>
                    <a:pt x="4744" y="18819"/>
                  </a:cubicBezTo>
                  <a:cubicBezTo>
                    <a:pt x="7873" y="19429"/>
                    <a:pt x="13121" y="20474"/>
                    <a:pt x="16250" y="20996"/>
                  </a:cubicBezTo>
                  <a:cubicBezTo>
                    <a:pt x="19379" y="21519"/>
                    <a:pt x="20389" y="21519"/>
                    <a:pt x="21398" y="2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7" name="Line"/>
            <p:cNvSpPr/>
            <p:nvPr/>
          </p:nvSpPr>
          <p:spPr>
            <a:xfrm>
              <a:off x="3124200" y="1812119"/>
              <a:ext cx="1587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8" name="Line"/>
            <p:cNvSpPr/>
            <p:nvPr/>
          </p:nvSpPr>
          <p:spPr>
            <a:xfrm>
              <a:off x="3124200" y="1926419"/>
              <a:ext cx="2095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9" name="Line"/>
            <p:cNvSpPr/>
            <p:nvPr/>
          </p:nvSpPr>
          <p:spPr>
            <a:xfrm>
              <a:off x="3696859" y="1697274"/>
              <a:ext cx="367141" cy="399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342" fill="norm" stroke="1" extrusionOk="0">
                  <a:moveTo>
                    <a:pt x="1422" y="2743"/>
                  </a:moveTo>
                  <a:cubicBezTo>
                    <a:pt x="1670" y="2178"/>
                    <a:pt x="1918" y="1612"/>
                    <a:pt x="2973" y="1103"/>
                  </a:cubicBezTo>
                  <a:cubicBezTo>
                    <a:pt x="4029" y="595"/>
                    <a:pt x="5891" y="142"/>
                    <a:pt x="7132" y="29"/>
                  </a:cubicBezTo>
                  <a:cubicBezTo>
                    <a:pt x="8373" y="-84"/>
                    <a:pt x="8994" y="142"/>
                    <a:pt x="9304" y="538"/>
                  </a:cubicBezTo>
                  <a:cubicBezTo>
                    <a:pt x="9615" y="934"/>
                    <a:pt x="9615" y="1499"/>
                    <a:pt x="8994" y="3139"/>
                  </a:cubicBezTo>
                  <a:cubicBezTo>
                    <a:pt x="8373" y="4779"/>
                    <a:pt x="7132" y="7493"/>
                    <a:pt x="5704" y="10094"/>
                  </a:cubicBezTo>
                  <a:cubicBezTo>
                    <a:pt x="4277" y="12695"/>
                    <a:pt x="2663" y="15183"/>
                    <a:pt x="1670" y="16710"/>
                  </a:cubicBezTo>
                  <a:cubicBezTo>
                    <a:pt x="677" y="18236"/>
                    <a:pt x="304" y="18802"/>
                    <a:pt x="118" y="19367"/>
                  </a:cubicBezTo>
                  <a:cubicBezTo>
                    <a:pt x="-68" y="19933"/>
                    <a:pt x="-68" y="20498"/>
                    <a:pt x="366" y="20894"/>
                  </a:cubicBezTo>
                  <a:cubicBezTo>
                    <a:pt x="801" y="21290"/>
                    <a:pt x="1670" y="21516"/>
                    <a:pt x="4463" y="21177"/>
                  </a:cubicBezTo>
                  <a:cubicBezTo>
                    <a:pt x="7256" y="20837"/>
                    <a:pt x="11973" y="19933"/>
                    <a:pt x="15139" y="19198"/>
                  </a:cubicBezTo>
                  <a:cubicBezTo>
                    <a:pt x="18304" y="18463"/>
                    <a:pt x="19918" y="17897"/>
                    <a:pt x="21532" y="17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0" name="Line"/>
            <p:cNvSpPr/>
            <p:nvPr/>
          </p:nvSpPr>
          <p:spPr>
            <a:xfrm>
              <a:off x="514085" y="2762269"/>
              <a:ext cx="159015" cy="451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337" fill="norm" stroke="1" extrusionOk="0">
                  <a:moveTo>
                    <a:pt x="21351" y="2211"/>
                  </a:moveTo>
                  <a:cubicBezTo>
                    <a:pt x="18225" y="1311"/>
                    <a:pt x="15098" y="411"/>
                    <a:pt x="12256" y="111"/>
                  </a:cubicBezTo>
                  <a:cubicBezTo>
                    <a:pt x="9414" y="-189"/>
                    <a:pt x="6856" y="111"/>
                    <a:pt x="4583" y="1111"/>
                  </a:cubicBezTo>
                  <a:cubicBezTo>
                    <a:pt x="2309" y="2111"/>
                    <a:pt x="319" y="3811"/>
                    <a:pt x="35" y="5361"/>
                  </a:cubicBezTo>
                  <a:cubicBezTo>
                    <a:pt x="-249" y="6911"/>
                    <a:pt x="1172" y="8311"/>
                    <a:pt x="4298" y="10061"/>
                  </a:cubicBezTo>
                  <a:cubicBezTo>
                    <a:pt x="7425" y="11811"/>
                    <a:pt x="12256" y="13911"/>
                    <a:pt x="14672" y="15711"/>
                  </a:cubicBezTo>
                  <a:cubicBezTo>
                    <a:pt x="17088" y="17511"/>
                    <a:pt x="17088" y="19011"/>
                    <a:pt x="16519" y="19911"/>
                  </a:cubicBezTo>
                  <a:cubicBezTo>
                    <a:pt x="15951" y="20811"/>
                    <a:pt x="14814" y="21111"/>
                    <a:pt x="13393" y="21261"/>
                  </a:cubicBezTo>
                  <a:cubicBezTo>
                    <a:pt x="11972" y="21411"/>
                    <a:pt x="10267" y="21411"/>
                    <a:pt x="8704" y="20561"/>
                  </a:cubicBezTo>
                  <a:cubicBezTo>
                    <a:pt x="7140" y="19711"/>
                    <a:pt x="5719" y="18011"/>
                    <a:pt x="5719" y="16811"/>
                  </a:cubicBezTo>
                  <a:cubicBezTo>
                    <a:pt x="5719" y="15611"/>
                    <a:pt x="7140" y="14911"/>
                    <a:pt x="8562" y="14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1" name="Line"/>
            <p:cNvSpPr/>
            <p:nvPr/>
          </p:nvSpPr>
          <p:spPr>
            <a:xfrm>
              <a:off x="762942" y="2758269"/>
              <a:ext cx="68545" cy="430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3" h="21519" fill="norm" stroke="1" extrusionOk="0">
                  <a:moveTo>
                    <a:pt x="16870" y="0"/>
                  </a:moveTo>
                  <a:cubicBezTo>
                    <a:pt x="13058" y="2012"/>
                    <a:pt x="9246" y="4024"/>
                    <a:pt x="6070" y="6829"/>
                  </a:cubicBezTo>
                  <a:cubicBezTo>
                    <a:pt x="2893" y="9635"/>
                    <a:pt x="352" y="13235"/>
                    <a:pt x="35" y="15671"/>
                  </a:cubicBezTo>
                  <a:cubicBezTo>
                    <a:pt x="-283" y="18106"/>
                    <a:pt x="1623" y="19376"/>
                    <a:pt x="3846" y="20171"/>
                  </a:cubicBezTo>
                  <a:cubicBezTo>
                    <a:pt x="6070" y="20965"/>
                    <a:pt x="8611" y="21282"/>
                    <a:pt x="11788" y="21441"/>
                  </a:cubicBezTo>
                  <a:cubicBezTo>
                    <a:pt x="14964" y="21600"/>
                    <a:pt x="18776" y="21600"/>
                    <a:pt x="20046" y="20594"/>
                  </a:cubicBezTo>
                  <a:cubicBezTo>
                    <a:pt x="21317" y="19588"/>
                    <a:pt x="20046" y="17576"/>
                    <a:pt x="18776" y="15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2" name="Line"/>
            <p:cNvSpPr/>
            <p:nvPr/>
          </p:nvSpPr>
          <p:spPr>
            <a:xfrm>
              <a:off x="729210" y="2990324"/>
              <a:ext cx="299491" cy="137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241" fill="norm" stroke="1" extrusionOk="0">
                  <a:moveTo>
                    <a:pt x="4606" y="7320"/>
                  </a:moveTo>
                  <a:cubicBezTo>
                    <a:pt x="4001" y="6338"/>
                    <a:pt x="3397" y="5357"/>
                    <a:pt x="2491" y="4538"/>
                  </a:cubicBezTo>
                  <a:cubicBezTo>
                    <a:pt x="1585" y="3720"/>
                    <a:pt x="376" y="3066"/>
                    <a:pt x="74" y="3229"/>
                  </a:cubicBezTo>
                  <a:cubicBezTo>
                    <a:pt x="-228" y="3393"/>
                    <a:pt x="376" y="4375"/>
                    <a:pt x="2189" y="5029"/>
                  </a:cubicBezTo>
                  <a:cubicBezTo>
                    <a:pt x="4001" y="5684"/>
                    <a:pt x="7022" y="6011"/>
                    <a:pt x="8910" y="6175"/>
                  </a:cubicBezTo>
                  <a:cubicBezTo>
                    <a:pt x="10799" y="6338"/>
                    <a:pt x="11554" y="6338"/>
                    <a:pt x="12309" y="6338"/>
                  </a:cubicBezTo>
                  <a:cubicBezTo>
                    <a:pt x="13064" y="6338"/>
                    <a:pt x="13820" y="6338"/>
                    <a:pt x="14348" y="5357"/>
                  </a:cubicBezTo>
                  <a:cubicBezTo>
                    <a:pt x="14877" y="4375"/>
                    <a:pt x="15179" y="2411"/>
                    <a:pt x="14952" y="1266"/>
                  </a:cubicBezTo>
                  <a:cubicBezTo>
                    <a:pt x="14726" y="120"/>
                    <a:pt x="13971" y="-207"/>
                    <a:pt x="13291" y="120"/>
                  </a:cubicBezTo>
                  <a:cubicBezTo>
                    <a:pt x="12611" y="448"/>
                    <a:pt x="12007" y="1429"/>
                    <a:pt x="11327" y="4375"/>
                  </a:cubicBezTo>
                  <a:cubicBezTo>
                    <a:pt x="10648" y="7320"/>
                    <a:pt x="9892" y="12229"/>
                    <a:pt x="10119" y="15666"/>
                  </a:cubicBezTo>
                  <a:cubicBezTo>
                    <a:pt x="10345" y="19102"/>
                    <a:pt x="11554" y="21066"/>
                    <a:pt x="13593" y="21229"/>
                  </a:cubicBezTo>
                  <a:cubicBezTo>
                    <a:pt x="15632" y="21393"/>
                    <a:pt x="18502" y="19757"/>
                    <a:pt x="21372" y="18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3" name="Line"/>
            <p:cNvSpPr/>
            <p:nvPr/>
          </p:nvSpPr>
          <p:spPr>
            <a:xfrm>
              <a:off x="1024466" y="2977277"/>
              <a:ext cx="147199" cy="46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373" fill="norm" stroke="1" extrusionOk="0">
                  <a:moveTo>
                    <a:pt x="6171" y="1020"/>
                  </a:moveTo>
                  <a:cubicBezTo>
                    <a:pt x="4320" y="2086"/>
                    <a:pt x="2469" y="3151"/>
                    <a:pt x="1697" y="5040"/>
                  </a:cubicBezTo>
                  <a:cubicBezTo>
                    <a:pt x="926" y="6929"/>
                    <a:pt x="1234" y="9641"/>
                    <a:pt x="1234" y="12353"/>
                  </a:cubicBezTo>
                  <a:cubicBezTo>
                    <a:pt x="1234" y="15065"/>
                    <a:pt x="926" y="17777"/>
                    <a:pt x="617" y="19375"/>
                  </a:cubicBezTo>
                  <a:cubicBezTo>
                    <a:pt x="309" y="20974"/>
                    <a:pt x="0" y="21458"/>
                    <a:pt x="0" y="21361"/>
                  </a:cubicBezTo>
                  <a:cubicBezTo>
                    <a:pt x="0" y="21264"/>
                    <a:pt x="309" y="20586"/>
                    <a:pt x="617" y="18407"/>
                  </a:cubicBezTo>
                  <a:cubicBezTo>
                    <a:pt x="926" y="16228"/>
                    <a:pt x="1234" y="12547"/>
                    <a:pt x="2160" y="9689"/>
                  </a:cubicBezTo>
                  <a:cubicBezTo>
                    <a:pt x="3086" y="6832"/>
                    <a:pt x="4629" y="4798"/>
                    <a:pt x="6789" y="3297"/>
                  </a:cubicBezTo>
                  <a:cubicBezTo>
                    <a:pt x="8949" y="1795"/>
                    <a:pt x="11726" y="827"/>
                    <a:pt x="13886" y="342"/>
                  </a:cubicBezTo>
                  <a:cubicBezTo>
                    <a:pt x="16046" y="-142"/>
                    <a:pt x="17589" y="-142"/>
                    <a:pt x="18977" y="536"/>
                  </a:cubicBezTo>
                  <a:cubicBezTo>
                    <a:pt x="20366" y="1214"/>
                    <a:pt x="21600" y="2570"/>
                    <a:pt x="21446" y="3781"/>
                  </a:cubicBezTo>
                  <a:cubicBezTo>
                    <a:pt x="21291" y="4992"/>
                    <a:pt x="19749" y="6057"/>
                    <a:pt x="17280" y="6784"/>
                  </a:cubicBezTo>
                  <a:cubicBezTo>
                    <a:pt x="14811" y="7510"/>
                    <a:pt x="11417" y="7897"/>
                    <a:pt x="8949" y="8043"/>
                  </a:cubicBezTo>
                  <a:cubicBezTo>
                    <a:pt x="6480" y="8188"/>
                    <a:pt x="4937" y="8091"/>
                    <a:pt x="4166" y="7607"/>
                  </a:cubicBezTo>
                  <a:cubicBezTo>
                    <a:pt x="3394" y="7123"/>
                    <a:pt x="3394" y="6251"/>
                    <a:pt x="3394" y="53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4" name="Line"/>
            <p:cNvSpPr/>
            <p:nvPr/>
          </p:nvSpPr>
          <p:spPr>
            <a:xfrm>
              <a:off x="1460500" y="2815419"/>
              <a:ext cx="76200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00" y="141"/>
                    <a:pt x="15600" y="282"/>
                    <a:pt x="12600" y="1694"/>
                  </a:cubicBezTo>
                  <a:cubicBezTo>
                    <a:pt x="9600" y="3106"/>
                    <a:pt x="6600" y="5788"/>
                    <a:pt x="4500" y="9318"/>
                  </a:cubicBezTo>
                  <a:cubicBezTo>
                    <a:pt x="2400" y="12847"/>
                    <a:pt x="1200" y="172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5" name="Line"/>
            <p:cNvSpPr/>
            <p:nvPr/>
          </p:nvSpPr>
          <p:spPr>
            <a:xfrm>
              <a:off x="599225" y="3269625"/>
              <a:ext cx="854925" cy="85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166" fill="norm" stroke="1" extrusionOk="0">
                  <a:moveTo>
                    <a:pt x="1378" y="18130"/>
                  </a:moveTo>
                  <a:cubicBezTo>
                    <a:pt x="1058" y="18657"/>
                    <a:pt x="739" y="19184"/>
                    <a:pt x="447" y="19711"/>
                  </a:cubicBezTo>
                  <a:cubicBezTo>
                    <a:pt x="154" y="20237"/>
                    <a:pt x="-112" y="20764"/>
                    <a:pt x="48" y="21028"/>
                  </a:cubicBezTo>
                  <a:cubicBezTo>
                    <a:pt x="207" y="21291"/>
                    <a:pt x="792" y="21291"/>
                    <a:pt x="1936" y="19974"/>
                  </a:cubicBezTo>
                  <a:cubicBezTo>
                    <a:pt x="3080" y="18657"/>
                    <a:pt x="4783" y="16023"/>
                    <a:pt x="6671" y="13125"/>
                  </a:cubicBezTo>
                  <a:cubicBezTo>
                    <a:pt x="8560" y="10228"/>
                    <a:pt x="10635" y="7067"/>
                    <a:pt x="12656" y="4696"/>
                  </a:cubicBezTo>
                  <a:cubicBezTo>
                    <a:pt x="14678" y="2325"/>
                    <a:pt x="16647" y="745"/>
                    <a:pt x="18110" y="218"/>
                  </a:cubicBezTo>
                  <a:cubicBezTo>
                    <a:pt x="19573" y="-309"/>
                    <a:pt x="20530" y="218"/>
                    <a:pt x="21488" y="7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6" name="Line"/>
            <p:cNvSpPr/>
            <p:nvPr/>
          </p:nvSpPr>
          <p:spPr>
            <a:xfrm>
              <a:off x="840446" y="3285319"/>
              <a:ext cx="639104" cy="107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506" fill="norm" stroke="1" extrusionOk="0">
                  <a:moveTo>
                    <a:pt x="1614" y="20329"/>
                  </a:moveTo>
                  <a:cubicBezTo>
                    <a:pt x="1192" y="20753"/>
                    <a:pt x="770" y="21176"/>
                    <a:pt x="383" y="21388"/>
                  </a:cubicBezTo>
                  <a:cubicBezTo>
                    <a:pt x="-4" y="21600"/>
                    <a:pt x="-356" y="21600"/>
                    <a:pt x="699" y="20753"/>
                  </a:cubicBezTo>
                  <a:cubicBezTo>
                    <a:pt x="1755" y="19906"/>
                    <a:pt x="4217" y="18212"/>
                    <a:pt x="6609" y="15882"/>
                  </a:cubicBezTo>
                  <a:cubicBezTo>
                    <a:pt x="9002" y="13553"/>
                    <a:pt x="11323" y="10588"/>
                    <a:pt x="13751" y="7835"/>
                  </a:cubicBezTo>
                  <a:cubicBezTo>
                    <a:pt x="16178" y="5082"/>
                    <a:pt x="18711" y="2541"/>
                    <a:pt x="2124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7" name="Line"/>
            <p:cNvSpPr/>
            <p:nvPr/>
          </p:nvSpPr>
          <p:spPr>
            <a:xfrm>
              <a:off x="1809750" y="2967819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8" name="Line"/>
            <p:cNvSpPr/>
            <p:nvPr/>
          </p:nvSpPr>
          <p:spPr>
            <a:xfrm>
              <a:off x="1775883" y="3107519"/>
              <a:ext cx="21167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0800" y="19800"/>
                    <a:pt x="0" y="18000"/>
                    <a:pt x="0" y="14400"/>
                  </a:cubicBezTo>
                  <a:cubicBezTo>
                    <a:pt x="0" y="10800"/>
                    <a:pt x="10800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9" name="Line"/>
            <p:cNvSpPr/>
            <p:nvPr/>
          </p:nvSpPr>
          <p:spPr>
            <a:xfrm>
              <a:off x="2873669" y="2985128"/>
              <a:ext cx="306311" cy="296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180" fill="norm" stroke="1" extrusionOk="0">
                  <a:moveTo>
                    <a:pt x="20173" y="1030"/>
                  </a:moveTo>
                  <a:cubicBezTo>
                    <a:pt x="20617" y="426"/>
                    <a:pt x="21061" y="-178"/>
                    <a:pt x="21283" y="49"/>
                  </a:cubicBezTo>
                  <a:cubicBezTo>
                    <a:pt x="21505" y="275"/>
                    <a:pt x="21505" y="1332"/>
                    <a:pt x="20691" y="3749"/>
                  </a:cubicBezTo>
                  <a:cubicBezTo>
                    <a:pt x="19878" y="6166"/>
                    <a:pt x="18250" y="9942"/>
                    <a:pt x="16475" y="13114"/>
                  </a:cubicBezTo>
                  <a:cubicBezTo>
                    <a:pt x="14700" y="16286"/>
                    <a:pt x="12776" y="18854"/>
                    <a:pt x="10557" y="20138"/>
                  </a:cubicBezTo>
                  <a:cubicBezTo>
                    <a:pt x="8338" y="21422"/>
                    <a:pt x="5823" y="21422"/>
                    <a:pt x="4047" y="20667"/>
                  </a:cubicBezTo>
                  <a:cubicBezTo>
                    <a:pt x="2272" y="19912"/>
                    <a:pt x="1237" y="18401"/>
                    <a:pt x="645" y="17042"/>
                  </a:cubicBezTo>
                  <a:cubicBezTo>
                    <a:pt x="53" y="15682"/>
                    <a:pt x="-95" y="14474"/>
                    <a:pt x="53" y="13567"/>
                  </a:cubicBezTo>
                  <a:cubicBezTo>
                    <a:pt x="201" y="12661"/>
                    <a:pt x="645" y="12057"/>
                    <a:pt x="2494" y="11528"/>
                  </a:cubicBezTo>
                  <a:cubicBezTo>
                    <a:pt x="4343" y="11000"/>
                    <a:pt x="7598" y="10546"/>
                    <a:pt x="10187" y="11151"/>
                  </a:cubicBezTo>
                  <a:cubicBezTo>
                    <a:pt x="12776" y="11755"/>
                    <a:pt x="14700" y="13416"/>
                    <a:pt x="15735" y="14700"/>
                  </a:cubicBezTo>
                  <a:cubicBezTo>
                    <a:pt x="16771" y="15984"/>
                    <a:pt x="16919" y="16891"/>
                    <a:pt x="17141" y="17797"/>
                  </a:cubicBezTo>
                  <a:cubicBezTo>
                    <a:pt x="17363" y="18703"/>
                    <a:pt x="17658" y="19609"/>
                    <a:pt x="18176" y="20063"/>
                  </a:cubicBezTo>
                  <a:cubicBezTo>
                    <a:pt x="18694" y="20516"/>
                    <a:pt x="19434" y="20516"/>
                    <a:pt x="20173" y="205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0" name="Line"/>
            <p:cNvSpPr/>
            <p:nvPr/>
          </p:nvSpPr>
          <p:spPr>
            <a:xfrm>
              <a:off x="3257550" y="3278969"/>
              <a:ext cx="4445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831"/>
                    <a:pt x="8229" y="1662"/>
                    <a:pt x="11829" y="5262"/>
                  </a:cubicBezTo>
                  <a:cubicBezTo>
                    <a:pt x="15429" y="8862"/>
                    <a:pt x="18514" y="1523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1" name="Line"/>
            <p:cNvSpPr/>
            <p:nvPr/>
          </p:nvSpPr>
          <p:spPr>
            <a:xfrm>
              <a:off x="3004617" y="2649652"/>
              <a:ext cx="233883" cy="268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240" fill="norm" stroke="1" extrusionOk="0">
                  <a:moveTo>
                    <a:pt x="5740" y="8090"/>
                  </a:moveTo>
                  <a:cubicBezTo>
                    <a:pt x="5156" y="9765"/>
                    <a:pt x="4572" y="11439"/>
                    <a:pt x="3794" y="13365"/>
                  </a:cubicBezTo>
                  <a:cubicBezTo>
                    <a:pt x="3016" y="15290"/>
                    <a:pt x="2043" y="17467"/>
                    <a:pt x="1361" y="18974"/>
                  </a:cubicBezTo>
                  <a:cubicBezTo>
                    <a:pt x="680" y="20481"/>
                    <a:pt x="291" y="21318"/>
                    <a:pt x="97" y="21234"/>
                  </a:cubicBezTo>
                  <a:cubicBezTo>
                    <a:pt x="-98" y="21151"/>
                    <a:pt x="-98" y="20146"/>
                    <a:pt x="1070" y="17048"/>
                  </a:cubicBezTo>
                  <a:cubicBezTo>
                    <a:pt x="2237" y="13951"/>
                    <a:pt x="4572" y="8760"/>
                    <a:pt x="6518" y="5578"/>
                  </a:cubicBezTo>
                  <a:cubicBezTo>
                    <a:pt x="8464" y="2397"/>
                    <a:pt x="10021" y="1225"/>
                    <a:pt x="11286" y="555"/>
                  </a:cubicBezTo>
                  <a:cubicBezTo>
                    <a:pt x="12551" y="-115"/>
                    <a:pt x="13524" y="-282"/>
                    <a:pt x="14497" y="639"/>
                  </a:cubicBezTo>
                  <a:cubicBezTo>
                    <a:pt x="15470" y="1560"/>
                    <a:pt x="16443" y="3569"/>
                    <a:pt x="17610" y="6081"/>
                  </a:cubicBezTo>
                  <a:cubicBezTo>
                    <a:pt x="18778" y="8592"/>
                    <a:pt x="20140" y="11606"/>
                    <a:pt x="21502" y="146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2" name="Line"/>
            <p:cNvSpPr/>
            <p:nvPr/>
          </p:nvSpPr>
          <p:spPr>
            <a:xfrm>
              <a:off x="3733800" y="3031319"/>
              <a:ext cx="1270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3" name="Line"/>
            <p:cNvSpPr/>
            <p:nvPr/>
          </p:nvSpPr>
          <p:spPr>
            <a:xfrm>
              <a:off x="3708399" y="3139269"/>
              <a:ext cx="1524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4" name="Line"/>
            <p:cNvSpPr/>
            <p:nvPr/>
          </p:nvSpPr>
          <p:spPr>
            <a:xfrm>
              <a:off x="4552950" y="2859869"/>
              <a:ext cx="5080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462"/>
                    <a:pt x="14400" y="6923"/>
                    <a:pt x="10800" y="10523"/>
                  </a:cubicBezTo>
                  <a:cubicBezTo>
                    <a:pt x="7200" y="14123"/>
                    <a:pt x="3600" y="178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5" name="Line"/>
            <p:cNvSpPr/>
            <p:nvPr/>
          </p:nvSpPr>
          <p:spPr>
            <a:xfrm>
              <a:off x="4400549" y="3221819"/>
              <a:ext cx="3365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47" y="14400"/>
                    <a:pt x="8694" y="7200"/>
                    <a:pt x="12294" y="3600"/>
                  </a:cubicBezTo>
                  <a:cubicBezTo>
                    <a:pt x="15894" y="0"/>
                    <a:pt x="1874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6" name="Line"/>
            <p:cNvSpPr/>
            <p:nvPr/>
          </p:nvSpPr>
          <p:spPr>
            <a:xfrm>
              <a:off x="4508970" y="3352738"/>
              <a:ext cx="170981" cy="19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212" fill="norm" stroke="1" extrusionOk="0">
                  <a:moveTo>
                    <a:pt x="4741" y="933"/>
                  </a:moveTo>
                  <a:cubicBezTo>
                    <a:pt x="3408" y="4533"/>
                    <a:pt x="2074" y="8133"/>
                    <a:pt x="1408" y="11171"/>
                  </a:cubicBezTo>
                  <a:cubicBezTo>
                    <a:pt x="741" y="14208"/>
                    <a:pt x="741" y="16683"/>
                    <a:pt x="608" y="18483"/>
                  </a:cubicBezTo>
                  <a:cubicBezTo>
                    <a:pt x="474" y="20283"/>
                    <a:pt x="208" y="21408"/>
                    <a:pt x="74" y="21183"/>
                  </a:cubicBezTo>
                  <a:cubicBezTo>
                    <a:pt x="-59" y="20958"/>
                    <a:pt x="-59" y="19383"/>
                    <a:pt x="474" y="16121"/>
                  </a:cubicBezTo>
                  <a:cubicBezTo>
                    <a:pt x="1008" y="12858"/>
                    <a:pt x="2074" y="7908"/>
                    <a:pt x="3941" y="4758"/>
                  </a:cubicBezTo>
                  <a:cubicBezTo>
                    <a:pt x="5808" y="1608"/>
                    <a:pt x="8474" y="258"/>
                    <a:pt x="11274" y="33"/>
                  </a:cubicBezTo>
                  <a:cubicBezTo>
                    <a:pt x="14074" y="-192"/>
                    <a:pt x="17008" y="708"/>
                    <a:pt x="18741" y="3071"/>
                  </a:cubicBezTo>
                  <a:cubicBezTo>
                    <a:pt x="20474" y="5433"/>
                    <a:pt x="21008" y="9258"/>
                    <a:pt x="21541" y="130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7" name="Line"/>
            <p:cNvSpPr/>
            <p:nvPr/>
          </p:nvSpPr>
          <p:spPr>
            <a:xfrm>
              <a:off x="5042575" y="2915187"/>
              <a:ext cx="253376" cy="353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375" fill="norm" stroke="1" extrusionOk="0">
                  <a:moveTo>
                    <a:pt x="20658" y="1644"/>
                  </a:moveTo>
                  <a:cubicBezTo>
                    <a:pt x="21012" y="1005"/>
                    <a:pt x="21366" y="366"/>
                    <a:pt x="21100" y="111"/>
                  </a:cubicBezTo>
                  <a:cubicBezTo>
                    <a:pt x="20835" y="-145"/>
                    <a:pt x="19950" y="-17"/>
                    <a:pt x="16851" y="1133"/>
                  </a:cubicBezTo>
                  <a:cubicBezTo>
                    <a:pt x="13753" y="2283"/>
                    <a:pt x="8441" y="4456"/>
                    <a:pt x="5432" y="5734"/>
                  </a:cubicBezTo>
                  <a:cubicBezTo>
                    <a:pt x="2422" y="7012"/>
                    <a:pt x="1714" y="7396"/>
                    <a:pt x="1182" y="8035"/>
                  </a:cubicBezTo>
                  <a:cubicBezTo>
                    <a:pt x="651" y="8674"/>
                    <a:pt x="297" y="9569"/>
                    <a:pt x="828" y="10144"/>
                  </a:cubicBezTo>
                  <a:cubicBezTo>
                    <a:pt x="1359" y="10719"/>
                    <a:pt x="2776" y="10975"/>
                    <a:pt x="4812" y="11230"/>
                  </a:cubicBezTo>
                  <a:cubicBezTo>
                    <a:pt x="6848" y="11486"/>
                    <a:pt x="9504" y="11741"/>
                    <a:pt x="11097" y="12125"/>
                  </a:cubicBezTo>
                  <a:cubicBezTo>
                    <a:pt x="12691" y="12508"/>
                    <a:pt x="13222" y="13019"/>
                    <a:pt x="13133" y="13467"/>
                  </a:cubicBezTo>
                  <a:cubicBezTo>
                    <a:pt x="13045" y="13914"/>
                    <a:pt x="12336" y="14298"/>
                    <a:pt x="10123" y="15256"/>
                  </a:cubicBezTo>
                  <a:cubicBezTo>
                    <a:pt x="7910" y="16215"/>
                    <a:pt x="4192" y="17748"/>
                    <a:pt x="2156" y="18835"/>
                  </a:cubicBezTo>
                  <a:cubicBezTo>
                    <a:pt x="120" y="19921"/>
                    <a:pt x="-234" y="20560"/>
                    <a:pt x="120" y="20944"/>
                  </a:cubicBezTo>
                  <a:cubicBezTo>
                    <a:pt x="474" y="21327"/>
                    <a:pt x="1536" y="21455"/>
                    <a:pt x="4546" y="21327"/>
                  </a:cubicBezTo>
                  <a:cubicBezTo>
                    <a:pt x="7556" y="21199"/>
                    <a:pt x="12514" y="20816"/>
                    <a:pt x="17471" y="20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8" name="Line"/>
            <p:cNvSpPr/>
            <p:nvPr/>
          </p:nvSpPr>
          <p:spPr>
            <a:xfrm>
              <a:off x="5416549" y="2961469"/>
              <a:ext cx="2159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24" y="3600"/>
                    <a:pt x="8047" y="7200"/>
                    <a:pt x="11647" y="10800"/>
                  </a:cubicBezTo>
                  <a:cubicBezTo>
                    <a:pt x="15247" y="14400"/>
                    <a:pt x="18424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9" name="Line"/>
            <p:cNvSpPr/>
            <p:nvPr/>
          </p:nvSpPr>
          <p:spPr>
            <a:xfrm>
              <a:off x="5480050" y="2923732"/>
              <a:ext cx="190500" cy="342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5" fill="norm" stroke="1" extrusionOk="0">
                  <a:moveTo>
                    <a:pt x="21600" y="375"/>
                  </a:moveTo>
                  <a:cubicBezTo>
                    <a:pt x="20400" y="110"/>
                    <a:pt x="19200" y="-155"/>
                    <a:pt x="18000" y="110"/>
                  </a:cubicBezTo>
                  <a:cubicBezTo>
                    <a:pt x="16800" y="375"/>
                    <a:pt x="15600" y="1170"/>
                    <a:pt x="13080" y="3489"/>
                  </a:cubicBezTo>
                  <a:cubicBezTo>
                    <a:pt x="10560" y="5808"/>
                    <a:pt x="6720" y="9651"/>
                    <a:pt x="4320" y="12898"/>
                  </a:cubicBezTo>
                  <a:cubicBezTo>
                    <a:pt x="1920" y="16144"/>
                    <a:pt x="960" y="18795"/>
                    <a:pt x="0" y="21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0" name="Line"/>
            <p:cNvSpPr/>
            <p:nvPr/>
          </p:nvSpPr>
          <p:spPr>
            <a:xfrm>
              <a:off x="5753100" y="3132919"/>
              <a:ext cx="127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1" name="Line"/>
            <p:cNvSpPr/>
            <p:nvPr/>
          </p:nvSpPr>
          <p:spPr>
            <a:xfrm>
              <a:off x="5738197" y="3012269"/>
              <a:ext cx="49331" cy="70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6" h="21304" fill="norm" stroke="1" extrusionOk="0">
                  <a:moveTo>
                    <a:pt x="13859" y="0"/>
                  </a:moveTo>
                  <a:cubicBezTo>
                    <a:pt x="9539" y="1906"/>
                    <a:pt x="5219" y="3812"/>
                    <a:pt x="2627" y="6353"/>
                  </a:cubicBezTo>
                  <a:cubicBezTo>
                    <a:pt x="35" y="8894"/>
                    <a:pt x="-829" y="12071"/>
                    <a:pt x="899" y="15247"/>
                  </a:cubicBezTo>
                  <a:cubicBezTo>
                    <a:pt x="2627" y="18424"/>
                    <a:pt x="6947" y="21600"/>
                    <a:pt x="10835" y="21282"/>
                  </a:cubicBezTo>
                  <a:cubicBezTo>
                    <a:pt x="14723" y="20965"/>
                    <a:pt x="18179" y="17153"/>
                    <a:pt x="19475" y="13659"/>
                  </a:cubicBezTo>
                  <a:cubicBezTo>
                    <a:pt x="20771" y="10165"/>
                    <a:pt x="19907" y="6988"/>
                    <a:pt x="19043" y="3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2" name="Line"/>
            <p:cNvSpPr/>
            <p:nvPr/>
          </p:nvSpPr>
          <p:spPr>
            <a:xfrm>
              <a:off x="7597245" y="2929719"/>
              <a:ext cx="422806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21466" y="0"/>
                  </a:moveTo>
                  <a:cubicBezTo>
                    <a:pt x="19854" y="3142"/>
                    <a:pt x="18242" y="6284"/>
                    <a:pt x="15985" y="9556"/>
                  </a:cubicBezTo>
                  <a:cubicBezTo>
                    <a:pt x="13729" y="12829"/>
                    <a:pt x="10827" y="16233"/>
                    <a:pt x="8570" y="18131"/>
                  </a:cubicBezTo>
                  <a:cubicBezTo>
                    <a:pt x="6314" y="20029"/>
                    <a:pt x="4702" y="20422"/>
                    <a:pt x="3359" y="20160"/>
                  </a:cubicBezTo>
                  <a:cubicBezTo>
                    <a:pt x="2015" y="19898"/>
                    <a:pt x="941" y="18982"/>
                    <a:pt x="403" y="18000"/>
                  </a:cubicBezTo>
                  <a:cubicBezTo>
                    <a:pt x="-134" y="17018"/>
                    <a:pt x="-134" y="15971"/>
                    <a:pt x="403" y="15055"/>
                  </a:cubicBezTo>
                  <a:cubicBezTo>
                    <a:pt x="941" y="14138"/>
                    <a:pt x="2015" y="13353"/>
                    <a:pt x="3896" y="12829"/>
                  </a:cubicBezTo>
                  <a:cubicBezTo>
                    <a:pt x="5776" y="12305"/>
                    <a:pt x="8463" y="12044"/>
                    <a:pt x="10666" y="12829"/>
                  </a:cubicBezTo>
                  <a:cubicBezTo>
                    <a:pt x="12869" y="13615"/>
                    <a:pt x="14588" y="15447"/>
                    <a:pt x="15663" y="17084"/>
                  </a:cubicBezTo>
                  <a:cubicBezTo>
                    <a:pt x="16738" y="18720"/>
                    <a:pt x="17167" y="20160"/>
                    <a:pt x="175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3" name="Line"/>
            <p:cNvSpPr/>
            <p:nvPr/>
          </p:nvSpPr>
          <p:spPr>
            <a:xfrm>
              <a:off x="8013700" y="3221819"/>
              <a:ext cx="165100" cy="139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5" fill="norm" stroke="1" extrusionOk="0">
                  <a:moveTo>
                    <a:pt x="0" y="6770"/>
                  </a:moveTo>
                  <a:cubicBezTo>
                    <a:pt x="0" y="5158"/>
                    <a:pt x="0" y="3546"/>
                    <a:pt x="692" y="2257"/>
                  </a:cubicBezTo>
                  <a:cubicBezTo>
                    <a:pt x="1385" y="967"/>
                    <a:pt x="2769" y="0"/>
                    <a:pt x="4015" y="0"/>
                  </a:cubicBezTo>
                  <a:cubicBezTo>
                    <a:pt x="5262" y="0"/>
                    <a:pt x="6369" y="967"/>
                    <a:pt x="6923" y="3224"/>
                  </a:cubicBezTo>
                  <a:cubicBezTo>
                    <a:pt x="7477" y="5481"/>
                    <a:pt x="7477" y="9027"/>
                    <a:pt x="7062" y="11445"/>
                  </a:cubicBezTo>
                  <a:cubicBezTo>
                    <a:pt x="6646" y="13863"/>
                    <a:pt x="5815" y="15152"/>
                    <a:pt x="4985" y="16442"/>
                  </a:cubicBezTo>
                  <a:cubicBezTo>
                    <a:pt x="4154" y="17731"/>
                    <a:pt x="3323" y="19021"/>
                    <a:pt x="3877" y="19988"/>
                  </a:cubicBezTo>
                  <a:cubicBezTo>
                    <a:pt x="4431" y="20955"/>
                    <a:pt x="6369" y="21600"/>
                    <a:pt x="9554" y="20955"/>
                  </a:cubicBezTo>
                  <a:cubicBezTo>
                    <a:pt x="12738" y="20310"/>
                    <a:pt x="17169" y="18376"/>
                    <a:pt x="21600" y="164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4" name="Line"/>
            <p:cNvSpPr/>
            <p:nvPr/>
          </p:nvSpPr>
          <p:spPr>
            <a:xfrm>
              <a:off x="7767751" y="2750018"/>
              <a:ext cx="182449" cy="11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175" fill="norm" stroke="1" extrusionOk="0">
                  <a:moveTo>
                    <a:pt x="8738" y="3818"/>
                  </a:moveTo>
                  <a:cubicBezTo>
                    <a:pt x="6752" y="8446"/>
                    <a:pt x="4766" y="13075"/>
                    <a:pt x="3276" y="16161"/>
                  </a:cubicBezTo>
                  <a:cubicBezTo>
                    <a:pt x="1786" y="19246"/>
                    <a:pt x="793" y="20789"/>
                    <a:pt x="297" y="20596"/>
                  </a:cubicBezTo>
                  <a:cubicBezTo>
                    <a:pt x="-200" y="20404"/>
                    <a:pt x="-200" y="18475"/>
                    <a:pt x="1290" y="14811"/>
                  </a:cubicBezTo>
                  <a:cubicBezTo>
                    <a:pt x="2779" y="11146"/>
                    <a:pt x="5759" y="5746"/>
                    <a:pt x="8366" y="2854"/>
                  </a:cubicBezTo>
                  <a:cubicBezTo>
                    <a:pt x="10972" y="-39"/>
                    <a:pt x="13207" y="-425"/>
                    <a:pt x="14572" y="346"/>
                  </a:cubicBezTo>
                  <a:cubicBezTo>
                    <a:pt x="15938" y="1118"/>
                    <a:pt x="16434" y="3046"/>
                    <a:pt x="17428" y="6711"/>
                  </a:cubicBezTo>
                  <a:cubicBezTo>
                    <a:pt x="18421" y="10375"/>
                    <a:pt x="19910" y="15775"/>
                    <a:pt x="21400" y="21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5" name="Line"/>
            <p:cNvSpPr/>
            <p:nvPr/>
          </p:nvSpPr>
          <p:spPr>
            <a:xfrm>
              <a:off x="8343899" y="3075769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6" name="Line"/>
            <p:cNvSpPr/>
            <p:nvPr/>
          </p:nvSpPr>
          <p:spPr>
            <a:xfrm>
              <a:off x="8331200" y="3209119"/>
              <a:ext cx="2159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29" y="15600"/>
                    <a:pt x="4659" y="9600"/>
                    <a:pt x="8259" y="6000"/>
                  </a:cubicBezTo>
                  <a:cubicBezTo>
                    <a:pt x="11859" y="2400"/>
                    <a:pt x="16729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7" name="Line"/>
            <p:cNvSpPr/>
            <p:nvPr/>
          </p:nvSpPr>
          <p:spPr>
            <a:xfrm>
              <a:off x="9137650" y="2764362"/>
              <a:ext cx="44025" cy="36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490" fill="norm" stroke="1" extrusionOk="0">
                  <a:moveTo>
                    <a:pt x="18514" y="1899"/>
                  </a:moveTo>
                  <a:cubicBezTo>
                    <a:pt x="19543" y="1020"/>
                    <a:pt x="20571" y="141"/>
                    <a:pt x="21086" y="16"/>
                  </a:cubicBezTo>
                  <a:cubicBezTo>
                    <a:pt x="21600" y="-110"/>
                    <a:pt x="21600" y="518"/>
                    <a:pt x="20057" y="2778"/>
                  </a:cubicBezTo>
                  <a:cubicBezTo>
                    <a:pt x="18514" y="5039"/>
                    <a:pt x="15429" y="8932"/>
                    <a:pt x="11829" y="12323"/>
                  </a:cubicBezTo>
                  <a:cubicBezTo>
                    <a:pt x="8229" y="15713"/>
                    <a:pt x="4114" y="18602"/>
                    <a:pt x="0" y="2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8" name="Line"/>
            <p:cNvSpPr/>
            <p:nvPr/>
          </p:nvSpPr>
          <p:spPr>
            <a:xfrm>
              <a:off x="8959850" y="3168575"/>
              <a:ext cx="368300" cy="18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86" fill="norm" stroke="1" extrusionOk="0">
                  <a:moveTo>
                    <a:pt x="0" y="2494"/>
                  </a:moveTo>
                  <a:cubicBezTo>
                    <a:pt x="1241" y="11134"/>
                    <a:pt x="2483" y="19774"/>
                    <a:pt x="5276" y="18694"/>
                  </a:cubicBezTo>
                  <a:cubicBezTo>
                    <a:pt x="8069" y="17614"/>
                    <a:pt x="12414" y="6814"/>
                    <a:pt x="15393" y="2494"/>
                  </a:cubicBezTo>
                  <a:cubicBezTo>
                    <a:pt x="18372" y="-1826"/>
                    <a:pt x="19986" y="334"/>
                    <a:pt x="21600" y="2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9" name="Line"/>
            <p:cNvSpPr/>
            <p:nvPr/>
          </p:nvSpPr>
          <p:spPr>
            <a:xfrm>
              <a:off x="9047128" y="3282417"/>
              <a:ext cx="210446" cy="201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237" fill="norm" stroke="1" extrusionOk="0">
                  <a:moveTo>
                    <a:pt x="5938" y="4981"/>
                  </a:moveTo>
                  <a:cubicBezTo>
                    <a:pt x="4655" y="8322"/>
                    <a:pt x="3372" y="11662"/>
                    <a:pt x="2623" y="14000"/>
                  </a:cubicBezTo>
                  <a:cubicBezTo>
                    <a:pt x="1875" y="16338"/>
                    <a:pt x="1661" y="17674"/>
                    <a:pt x="1340" y="18899"/>
                  </a:cubicBezTo>
                  <a:cubicBezTo>
                    <a:pt x="1019" y="20124"/>
                    <a:pt x="591" y="21237"/>
                    <a:pt x="271" y="21237"/>
                  </a:cubicBezTo>
                  <a:cubicBezTo>
                    <a:pt x="-50" y="21237"/>
                    <a:pt x="-264" y="20124"/>
                    <a:pt x="698" y="17117"/>
                  </a:cubicBezTo>
                  <a:cubicBezTo>
                    <a:pt x="1661" y="14111"/>
                    <a:pt x="3799" y="9212"/>
                    <a:pt x="7007" y="5872"/>
                  </a:cubicBezTo>
                  <a:cubicBezTo>
                    <a:pt x="10215" y="2532"/>
                    <a:pt x="14492" y="750"/>
                    <a:pt x="17059" y="194"/>
                  </a:cubicBezTo>
                  <a:cubicBezTo>
                    <a:pt x="19625" y="-363"/>
                    <a:pt x="20481" y="305"/>
                    <a:pt x="20908" y="1864"/>
                  </a:cubicBezTo>
                  <a:cubicBezTo>
                    <a:pt x="21336" y="3423"/>
                    <a:pt x="21336" y="5872"/>
                    <a:pt x="21122" y="7653"/>
                  </a:cubicBezTo>
                  <a:cubicBezTo>
                    <a:pt x="20908" y="9435"/>
                    <a:pt x="20481" y="10548"/>
                    <a:pt x="20053" y="116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0" name="Line"/>
            <p:cNvSpPr/>
            <p:nvPr/>
          </p:nvSpPr>
          <p:spPr>
            <a:xfrm>
              <a:off x="9495142" y="2845052"/>
              <a:ext cx="394086" cy="383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20812" y="1193"/>
                  </a:moveTo>
                  <a:cubicBezTo>
                    <a:pt x="21155" y="597"/>
                    <a:pt x="21498" y="0"/>
                    <a:pt x="21098" y="0"/>
                  </a:cubicBezTo>
                  <a:cubicBezTo>
                    <a:pt x="20698" y="0"/>
                    <a:pt x="19555" y="597"/>
                    <a:pt x="17612" y="1611"/>
                  </a:cubicBezTo>
                  <a:cubicBezTo>
                    <a:pt x="15669" y="2625"/>
                    <a:pt x="12927" y="4057"/>
                    <a:pt x="10069" y="5490"/>
                  </a:cubicBezTo>
                  <a:cubicBezTo>
                    <a:pt x="7212" y="6922"/>
                    <a:pt x="4241" y="8354"/>
                    <a:pt x="2412" y="9428"/>
                  </a:cubicBezTo>
                  <a:cubicBezTo>
                    <a:pt x="584" y="10502"/>
                    <a:pt x="-102" y="11218"/>
                    <a:pt x="12" y="11695"/>
                  </a:cubicBezTo>
                  <a:cubicBezTo>
                    <a:pt x="127" y="12172"/>
                    <a:pt x="1041" y="12411"/>
                    <a:pt x="2527" y="12650"/>
                  </a:cubicBezTo>
                  <a:cubicBezTo>
                    <a:pt x="4012" y="12888"/>
                    <a:pt x="6069" y="13127"/>
                    <a:pt x="7384" y="13306"/>
                  </a:cubicBezTo>
                  <a:cubicBezTo>
                    <a:pt x="8698" y="13485"/>
                    <a:pt x="9269" y="13604"/>
                    <a:pt x="9669" y="13962"/>
                  </a:cubicBezTo>
                  <a:cubicBezTo>
                    <a:pt x="10069" y="14320"/>
                    <a:pt x="10298" y="14917"/>
                    <a:pt x="10012" y="15394"/>
                  </a:cubicBezTo>
                  <a:cubicBezTo>
                    <a:pt x="9727" y="15872"/>
                    <a:pt x="8927" y="16230"/>
                    <a:pt x="7898" y="16707"/>
                  </a:cubicBezTo>
                  <a:cubicBezTo>
                    <a:pt x="6869" y="17185"/>
                    <a:pt x="5612" y="17781"/>
                    <a:pt x="4698" y="18199"/>
                  </a:cubicBezTo>
                  <a:cubicBezTo>
                    <a:pt x="3784" y="18617"/>
                    <a:pt x="3212" y="18855"/>
                    <a:pt x="2641" y="19213"/>
                  </a:cubicBezTo>
                  <a:cubicBezTo>
                    <a:pt x="2069" y="19571"/>
                    <a:pt x="1498" y="20049"/>
                    <a:pt x="1727" y="20407"/>
                  </a:cubicBezTo>
                  <a:cubicBezTo>
                    <a:pt x="1955" y="20765"/>
                    <a:pt x="2984" y="21003"/>
                    <a:pt x="5727" y="21182"/>
                  </a:cubicBezTo>
                  <a:cubicBezTo>
                    <a:pt x="8469" y="21361"/>
                    <a:pt x="12927" y="21481"/>
                    <a:pt x="173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1" name="Line"/>
            <p:cNvSpPr/>
            <p:nvPr/>
          </p:nvSpPr>
          <p:spPr>
            <a:xfrm>
              <a:off x="10064750" y="2872569"/>
              <a:ext cx="254000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" y="2400"/>
                    <a:pt x="4320" y="4800"/>
                    <a:pt x="7560" y="8000"/>
                  </a:cubicBezTo>
                  <a:cubicBezTo>
                    <a:pt x="10800" y="11200"/>
                    <a:pt x="15120" y="15200"/>
                    <a:pt x="17640" y="17600"/>
                  </a:cubicBezTo>
                  <a:cubicBezTo>
                    <a:pt x="20160" y="20000"/>
                    <a:pt x="20880" y="2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2" name="Line"/>
            <p:cNvSpPr/>
            <p:nvPr/>
          </p:nvSpPr>
          <p:spPr>
            <a:xfrm>
              <a:off x="10071099" y="2885269"/>
              <a:ext cx="26670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29" y="2075"/>
                    <a:pt x="16457" y="4149"/>
                    <a:pt x="13457" y="6895"/>
                  </a:cubicBezTo>
                  <a:cubicBezTo>
                    <a:pt x="10457" y="9641"/>
                    <a:pt x="7029" y="13058"/>
                    <a:pt x="4714" y="15620"/>
                  </a:cubicBezTo>
                  <a:cubicBezTo>
                    <a:pt x="2400" y="18183"/>
                    <a:pt x="1200" y="1989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3" name="Line"/>
            <p:cNvSpPr/>
            <p:nvPr/>
          </p:nvSpPr>
          <p:spPr>
            <a:xfrm>
              <a:off x="10382250" y="3177369"/>
              <a:ext cx="127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4" name="Line"/>
            <p:cNvSpPr/>
            <p:nvPr/>
          </p:nvSpPr>
          <p:spPr>
            <a:xfrm>
              <a:off x="10407650" y="3037669"/>
              <a:ext cx="36388" cy="35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9" h="21019" fill="norm" stroke="1" extrusionOk="0">
                  <a:moveTo>
                    <a:pt x="10800" y="0"/>
                  </a:moveTo>
                  <a:cubicBezTo>
                    <a:pt x="6000" y="3812"/>
                    <a:pt x="1200" y="7624"/>
                    <a:pt x="3000" y="12071"/>
                  </a:cubicBezTo>
                  <a:cubicBezTo>
                    <a:pt x="4800" y="16518"/>
                    <a:pt x="13200" y="21600"/>
                    <a:pt x="17400" y="20965"/>
                  </a:cubicBezTo>
                  <a:cubicBezTo>
                    <a:pt x="21600" y="20329"/>
                    <a:pt x="21600" y="13976"/>
                    <a:pt x="18000" y="10800"/>
                  </a:cubicBezTo>
                  <a:cubicBezTo>
                    <a:pt x="14400" y="7624"/>
                    <a:pt x="7200" y="7624"/>
                    <a:pt x="0" y="76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5" name="Line"/>
            <p:cNvSpPr/>
            <p:nvPr/>
          </p:nvSpPr>
          <p:spPr>
            <a:xfrm>
              <a:off x="10509725" y="2715523"/>
              <a:ext cx="170976" cy="176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393" fill="norm" stroke="1" extrusionOk="0">
                  <a:moveTo>
                    <a:pt x="1521" y="4422"/>
                  </a:moveTo>
                  <a:cubicBezTo>
                    <a:pt x="2311" y="3393"/>
                    <a:pt x="3101" y="2364"/>
                    <a:pt x="4418" y="1464"/>
                  </a:cubicBezTo>
                  <a:cubicBezTo>
                    <a:pt x="5736" y="564"/>
                    <a:pt x="7579" y="-207"/>
                    <a:pt x="8633" y="50"/>
                  </a:cubicBezTo>
                  <a:cubicBezTo>
                    <a:pt x="9687" y="307"/>
                    <a:pt x="9950" y="1593"/>
                    <a:pt x="9423" y="3522"/>
                  </a:cubicBezTo>
                  <a:cubicBezTo>
                    <a:pt x="8897" y="5450"/>
                    <a:pt x="7579" y="8022"/>
                    <a:pt x="5999" y="10336"/>
                  </a:cubicBezTo>
                  <a:cubicBezTo>
                    <a:pt x="4418" y="12650"/>
                    <a:pt x="2575" y="14707"/>
                    <a:pt x="1389" y="16507"/>
                  </a:cubicBezTo>
                  <a:cubicBezTo>
                    <a:pt x="204" y="18307"/>
                    <a:pt x="-323" y="19850"/>
                    <a:pt x="204" y="20622"/>
                  </a:cubicBezTo>
                  <a:cubicBezTo>
                    <a:pt x="731" y="21393"/>
                    <a:pt x="2311" y="21393"/>
                    <a:pt x="5999" y="21393"/>
                  </a:cubicBezTo>
                  <a:cubicBezTo>
                    <a:pt x="9687" y="21393"/>
                    <a:pt x="15482" y="21393"/>
                    <a:pt x="21277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6" name="Line"/>
            <p:cNvSpPr/>
            <p:nvPr/>
          </p:nvSpPr>
          <p:spPr>
            <a:xfrm>
              <a:off x="381891" y="4288619"/>
              <a:ext cx="168054" cy="396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6" h="21500" fill="norm" stroke="1" extrusionOk="0">
                  <a:moveTo>
                    <a:pt x="13006" y="4136"/>
                  </a:moveTo>
                  <a:cubicBezTo>
                    <a:pt x="13006" y="2987"/>
                    <a:pt x="13006" y="1838"/>
                    <a:pt x="12491" y="1091"/>
                  </a:cubicBezTo>
                  <a:cubicBezTo>
                    <a:pt x="11977" y="345"/>
                    <a:pt x="10948" y="0"/>
                    <a:pt x="9020" y="0"/>
                  </a:cubicBezTo>
                  <a:cubicBezTo>
                    <a:pt x="7091" y="0"/>
                    <a:pt x="4263" y="345"/>
                    <a:pt x="2334" y="1206"/>
                  </a:cubicBezTo>
                  <a:cubicBezTo>
                    <a:pt x="406" y="2068"/>
                    <a:pt x="-623" y="3447"/>
                    <a:pt x="406" y="4940"/>
                  </a:cubicBezTo>
                  <a:cubicBezTo>
                    <a:pt x="1434" y="6434"/>
                    <a:pt x="4520" y="8043"/>
                    <a:pt x="8120" y="9594"/>
                  </a:cubicBezTo>
                  <a:cubicBezTo>
                    <a:pt x="11720" y="11145"/>
                    <a:pt x="15834" y="12638"/>
                    <a:pt x="18148" y="14017"/>
                  </a:cubicBezTo>
                  <a:cubicBezTo>
                    <a:pt x="20463" y="15396"/>
                    <a:pt x="20977" y="16660"/>
                    <a:pt x="19820" y="17866"/>
                  </a:cubicBezTo>
                  <a:cubicBezTo>
                    <a:pt x="18663" y="19072"/>
                    <a:pt x="15834" y="20221"/>
                    <a:pt x="13648" y="20853"/>
                  </a:cubicBezTo>
                  <a:cubicBezTo>
                    <a:pt x="11463" y="21485"/>
                    <a:pt x="9920" y="21600"/>
                    <a:pt x="8634" y="21428"/>
                  </a:cubicBezTo>
                  <a:cubicBezTo>
                    <a:pt x="7348" y="21255"/>
                    <a:pt x="6320" y="20796"/>
                    <a:pt x="7091" y="19417"/>
                  </a:cubicBezTo>
                  <a:cubicBezTo>
                    <a:pt x="7863" y="18038"/>
                    <a:pt x="10434" y="15740"/>
                    <a:pt x="13006" y="13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7" name="Line"/>
            <p:cNvSpPr/>
            <p:nvPr/>
          </p:nvSpPr>
          <p:spPr>
            <a:xfrm>
              <a:off x="632449" y="4216652"/>
              <a:ext cx="161302" cy="455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441" fill="norm" stroke="1" extrusionOk="0">
                  <a:moveTo>
                    <a:pt x="9595" y="995"/>
                  </a:moveTo>
                  <a:cubicBezTo>
                    <a:pt x="9595" y="498"/>
                    <a:pt x="9595" y="0"/>
                    <a:pt x="9315" y="0"/>
                  </a:cubicBezTo>
                  <a:cubicBezTo>
                    <a:pt x="9034" y="0"/>
                    <a:pt x="8473" y="498"/>
                    <a:pt x="7351" y="2339"/>
                  </a:cubicBezTo>
                  <a:cubicBezTo>
                    <a:pt x="6229" y="4181"/>
                    <a:pt x="4546" y="7366"/>
                    <a:pt x="3143" y="10402"/>
                  </a:cubicBezTo>
                  <a:cubicBezTo>
                    <a:pt x="1741" y="13438"/>
                    <a:pt x="619" y="16324"/>
                    <a:pt x="198" y="18066"/>
                  </a:cubicBezTo>
                  <a:cubicBezTo>
                    <a:pt x="-223" y="19808"/>
                    <a:pt x="58" y="20406"/>
                    <a:pt x="759" y="20853"/>
                  </a:cubicBezTo>
                  <a:cubicBezTo>
                    <a:pt x="1460" y="21301"/>
                    <a:pt x="2582" y="21600"/>
                    <a:pt x="6089" y="21351"/>
                  </a:cubicBezTo>
                  <a:cubicBezTo>
                    <a:pt x="9595" y="21102"/>
                    <a:pt x="15486" y="20306"/>
                    <a:pt x="21377" y="19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8" name="Line"/>
            <p:cNvSpPr/>
            <p:nvPr/>
          </p:nvSpPr>
          <p:spPr>
            <a:xfrm>
              <a:off x="622300" y="4504519"/>
              <a:ext cx="1206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600"/>
                    <a:pt x="0" y="13600"/>
                    <a:pt x="1137" y="11200"/>
                  </a:cubicBezTo>
                  <a:cubicBezTo>
                    <a:pt x="2274" y="8800"/>
                    <a:pt x="4547" y="8000"/>
                    <a:pt x="8147" y="6400"/>
                  </a:cubicBezTo>
                  <a:cubicBezTo>
                    <a:pt x="11747" y="4800"/>
                    <a:pt x="1667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9" name="Line"/>
            <p:cNvSpPr/>
            <p:nvPr/>
          </p:nvSpPr>
          <p:spPr>
            <a:xfrm>
              <a:off x="844550" y="4472270"/>
              <a:ext cx="158750" cy="14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364" fill="norm" stroke="1" extrusionOk="0">
                  <a:moveTo>
                    <a:pt x="0" y="12107"/>
                  </a:moveTo>
                  <a:cubicBezTo>
                    <a:pt x="3366" y="9021"/>
                    <a:pt x="6733" y="5935"/>
                    <a:pt x="8836" y="3775"/>
                  </a:cubicBezTo>
                  <a:cubicBezTo>
                    <a:pt x="10940" y="1615"/>
                    <a:pt x="11782" y="381"/>
                    <a:pt x="11501" y="73"/>
                  </a:cubicBezTo>
                  <a:cubicBezTo>
                    <a:pt x="11221" y="-236"/>
                    <a:pt x="9818" y="381"/>
                    <a:pt x="7574" y="3004"/>
                  </a:cubicBezTo>
                  <a:cubicBezTo>
                    <a:pt x="5330" y="5627"/>
                    <a:pt x="2244" y="10255"/>
                    <a:pt x="842" y="13341"/>
                  </a:cubicBezTo>
                  <a:cubicBezTo>
                    <a:pt x="-561" y="16427"/>
                    <a:pt x="-280" y="17970"/>
                    <a:pt x="3366" y="19050"/>
                  </a:cubicBezTo>
                  <a:cubicBezTo>
                    <a:pt x="7013" y="20130"/>
                    <a:pt x="14026" y="20747"/>
                    <a:pt x="21039" y="21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0" name="Line"/>
            <p:cNvSpPr/>
            <p:nvPr/>
          </p:nvSpPr>
          <p:spPr>
            <a:xfrm>
              <a:off x="1003941" y="4366536"/>
              <a:ext cx="202576" cy="613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358" fill="norm" stroke="1" extrusionOk="0">
                  <a:moveTo>
                    <a:pt x="6545" y="7681"/>
                  </a:moveTo>
                  <a:cubicBezTo>
                    <a:pt x="4782" y="9524"/>
                    <a:pt x="3019" y="11367"/>
                    <a:pt x="1917" y="13468"/>
                  </a:cubicBezTo>
                  <a:cubicBezTo>
                    <a:pt x="815" y="15569"/>
                    <a:pt x="374" y="17928"/>
                    <a:pt x="153" y="19366"/>
                  </a:cubicBezTo>
                  <a:cubicBezTo>
                    <a:pt x="-67" y="20803"/>
                    <a:pt x="-67" y="21319"/>
                    <a:pt x="264" y="21356"/>
                  </a:cubicBezTo>
                  <a:cubicBezTo>
                    <a:pt x="594" y="21393"/>
                    <a:pt x="1255" y="20951"/>
                    <a:pt x="1917" y="19366"/>
                  </a:cubicBezTo>
                  <a:cubicBezTo>
                    <a:pt x="2578" y="17781"/>
                    <a:pt x="3239" y="15053"/>
                    <a:pt x="4011" y="12362"/>
                  </a:cubicBezTo>
                  <a:cubicBezTo>
                    <a:pt x="4782" y="9671"/>
                    <a:pt x="5664" y="7018"/>
                    <a:pt x="7206" y="4917"/>
                  </a:cubicBezTo>
                  <a:cubicBezTo>
                    <a:pt x="8749" y="2816"/>
                    <a:pt x="10953" y="1267"/>
                    <a:pt x="13157" y="530"/>
                  </a:cubicBezTo>
                  <a:cubicBezTo>
                    <a:pt x="15362" y="-207"/>
                    <a:pt x="17566" y="-133"/>
                    <a:pt x="19109" y="493"/>
                  </a:cubicBezTo>
                  <a:cubicBezTo>
                    <a:pt x="20651" y="1120"/>
                    <a:pt x="21533" y="2299"/>
                    <a:pt x="20872" y="3405"/>
                  </a:cubicBezTo>
                  <a:cubicBezTo>
                    <a:pt x="20211" y="4511"/>
                    <a:pt x="18006" y="5543"/>
                    <a:pt x="15913" y="6244"/>
                  </a:cubicBezTo>
                  <a:cubicBezTo>
                    <a:pt x="13819" y="6944"/>
                    <a:pt x="11835" y="7312"/>
                    <a:pt x="10623" y="7460"/>
                  </a:cubicBezTo>
                  <a:cubicBezTo>
                    <a:pt x="9411" y="7607"/>
                    <a:pt x="8970" y="7534"/>
                    <a:pt x="8529" y="7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1" name="Line"/>
            <p:cNvSpPr/>
            <p:nvPr/>
          </p:nvSpPr>
          <p:spPr>
            <a:xfrm>
              <a:off x="1445793" y="4257927"/>
              <a:ext cx="211557" cy="278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518" fill="norm" stroke="1" extrusionOk="0">
                  <a:moveTo>
                    <a:pt x="3411" y="1882"/>
                  </a:moveTo>
                  <a:cubicBezTo>
                    <a:pt x="4052" y="1227"/>
                    <a:pt x="4694" y="573"/>
                    <a:pt x="6191" y="245"/>
                  </a:cubicBezTo>
                  <a:cubicBezTo>
                    <a:pt x="7688" y="-82"/>
                    <a:pt x="10040" y="-82"/>
                    <a:pt x="11858" y="245"/>
                  </a:cubicBezTo>
                  <a:cubicBezTo>
                    <a:pt x="13676" y="573"/>
                    <a:pt x="14959" y="1227"/>
                    <a:pt x="15494" y="2373"/>
                  </a:cubicBezTo>
                  <a:cubicBezTo>
                    <a:pt x="16028" y="3518"/>
                    <a:pt x="15815" y="5154"/>
                    <a:pt x="13569" y="7445"/>
                  </a:cubicBezTo>
                  <a:cubicBezTo>
                    <a:pt x="11324" y="9736"/>
                    <a:pt x="7046" y="12682"/>
                    <a:pt x="4480" y="14563"/>
                  </a:cubicBezTo>
                  <a:cubicBezTo>
                    <a:pt x="1914" y="16445"/>
                    <a:pt x="1058" y="17263"/>
                    <a:pt x="524" y="18082"/>
                  </a:cubicBezTo>
                  <a:cubicBezTo>
                    <a:pt x="-11" y="18900"/>
                    <a:pt x="-225" y="19718"/>
                    <a:pt x="310" y="20291"/>
                  </a:cubicBezTo>
                  <a:cubicBezTo>
                    <a:pt x="844" y="20863"/>
                    <a:pt x="2127" y="21191"/>
                    <a:pt x="5763" y="21354"/>
                  </a:cubicBezTo>
                  <a:cubicBezTo>
                    <a:pt x="9399" y="21518"/>
                    <a:pt x="15387" y="21518"/>
                    <a:pt x="21375" y="21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2" name="Line"/>
            <p:cNvSpPr/>
            <p:nvPr/>
          </p:nvSpPr>
          <p:spPr>
            <a:xfrm>
              <a:off x="537304" y="4726769"/>
              <a:ext cx="885096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fill="norm" stroke="1" extrusionOk="0">
                  <a:moveTo>
                    <a:pt x="368" y="21600"/>
                  </a:moveTo>
                  <a:cubicBezTo>
                    <a:pt x="162" y="19482"/>
                    <a:pt x="-44" y="17365"/>
                    <a:pt x="8" y="16518"/>
                  </a:cubicBezTo>
                  <a:cubicBezTo>
                    <a:pt x="59" y="15671"/>
                    <a:pt x="368" y="16094"/>
                    <a:pt x="1348" y="15671"/>
                  </a:cubicBezTo>
                  <a:cubicBezTo>
                    <a:pt x="2327" y="15247"/>
                    <a:pt x="3977" y="13976"/>
                    <a:pt x="5678" y="12071"/>
                  </a:cubicBezTo>
                  <a:cubicBezTo>
                    <a:pt x="7379" y="10165"/>
                    <a:pt x="9132" y="7624"/>
                    <a:pt x="11349" y="5506"/>
                  </a:cubicBezTo>
                  <a:cubicBezTo>
                    <a:pt x="13566" y="3388"/>
                    <a:pt x="16246" y="1694"/>
                    <a:pt x="18025" y="847"/>
                  </a:cubicBezTo>
                  <a:cubicBezTo>
                    <a:pt x="19803" y="0"/>
                    <a:pt x="20680" y="0"/>
                    <a:pt x="2155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3" name="Line"/>
            <p:cNvSpPr/>
            <p:nvPr/>
          </p:nvSpPr>
          <p:spPr>
            <a:xfrm>
              <a:off x="882650" y="4707719"/>
              <a:ext cx="7112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71" y="20736"/>
                    <a:pt x="1543" y="19872"/>
                    <a:pt x="3182" y="18144"/>
                  </a:cubicBezTo>
                  <a:cubicBezTo>
                    <a:pt x="4821" y="16416"/>
                    <a:pt x="7329" y="13824"/>
                    <a:pt x="9836" y="11232"/>
                  </a:cubicBezTo>
                  <a:cubicBezTo>
                    <a:pt x="12343" y="8640"/>
                    <a:pt x="14850" y="6048"/>
                    <a:pt x="16811" y="4176"/>
                  </a:cubicBezTo>
                  <a:cubicBezTo>
                    <a:pt x="18771" y="2304"/>
                    <a:pt x="20186" y="115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4" name="Line"/>
            <p:cNvSpPr/>
            <p:nvPr/>
          </p:nvSpPr>
          <p:spPr>
            <a:xfrm>
              <a:off x="1930400" y="4402919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5" name="Line"/>
            <p:cNvSpPr/>
            <p:nvPr/>
          </p:nvSpPr>
          <p:spPr>
            <a:xfrm>
              <a:off x="1873250" y="4580719"/>
              <a:ext cx="889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6" name="Line"/>
            <p:cNvSpPr/>
            <p:nvPr/>
          </p:nvSpPr>
          <p:spPr>
            <a:xfrm>
              <a:off x="2658397" y="4371169"/>
              <a:ext cx="436499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600" fill="norm" stroke="1" extrusionOk="0">
                  <a:moveTo>
                    <a:pt x="20672" y="0"/>
                  </a:moveTo>
                  <a:cubicBezTo>
                    <a:pt x="21088" y="424"/>
                    <a:pt x="21503" y="847"/>
                    <a:pt x="21399" y="1906"/>
                  </a:cubicBezTo>
                  <a:cubicBezTo>
                    <a:pt x="21295" y="2965"/>
                    <a:pt x="20672" y="4659"/>
                    <a:pt x="19218" y="6847"/>
                  </a:cubicBezTo>
                  <a:cubicBezTo>
                    <a:pt x="17765" y="9035"/>
                    <a:pt x="15480" y="11718"/>
                    <a:pt x="12936" y="13341"/>
                  </a:cubicBezTo>
                  <a:cubicBezTo>
                    <a:pt x="10391" y="14965"/>
                    <a:pt x="7588" y="15529"/>
                    <a:pt x="5615" y="15529"/>
                  </a:cubicBezTo>
                  <a:cubicBezTo>
                    <a:pt x="3641" y="15529"/>
                    <a:pt x="2499" y="14965"/>
                    <a:pt x="1720" y="14400"/>
                  </a:cubicBezTo>
                  <a:cubicBezTo>
                    <a:pt x="941" y="13835"/>
                    <a:pt x="526" y="13271"/>
                    <a:pt x="266" y="12494"/>
                  </a:cubicBezTo>
                  <a:cubicBezTo>
                    <a:pt x="7" y="11718"/>
                    <a:pt x="-97" y="10729"/>
                    <a:pt x="111" y="9953"/>
                  </a:cubicBezTo>
                  <a:cubicBezTo>
                    <a:pt x="318" y="9176"/>
                    <a:pt x="838" y="8612"/>
                    <a:pt x="2188" y="8047"/>
                  </a:cubicBezTo>
                  <a:cubicBezTo>
                    <a:pt x="3538" y="7482"/>
                    <a:pt x="5718" y="6918"/>
                    <a:pt x="7743" y="7482"/>
                  </a:cubicBezTo>
                  <a:cubicBezTo>
                    <a:pt x="9768" y="8047"/>
                    <a:pt x="11638" y="9741"/>
                    <a:pt x="13195" y="11788"/>
                  </a:cubicBezTo>
                  <a:cubicBezTo>
                    <a:pt x="14753" y="13835"/>
                    <a:pt x="15999" y="16235"/>
                    <a:pt x="16674" y="17788"/>
                  </a:cubicBezTo>
                  <a:cubicBezTo>
                    <a:pt x="17349" y="19341"/>
                    <a:pt x="17453" y="20047"/>
                    <a:pt x="17920" y="20541"/>
                  </a:cubicBezTo>
                  <a:cubicBezTo>
                    <a:pt x="18388" y="21035"/>
                    <a:pt x="19218" y="21318"/>
                    <a:pt x="200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7" name="Line"/>
            <p:cNvSpPr/>
            <p:nvPr/>
          </p:nvSpPr>
          <p:spPr>
            <a:xfrm>
              <a:off x="3238500" y="4625169"/>
              <a:ext cx="1905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877"/>
                    <a:pt x="4800" y="9755"/>
                    <a:pt x="8400" y="13355"/>
                  </a:cubicBezTo>
                  <a:cubicBezTo>
                    <a:pt x="12000" y="16955"/>
                    <a:pt x="16800" y="192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8" name="Line"/>
            <p:cNvSpPr/>
            <p:nvPr/>
          </p:nvSpPr>
          <p:spPr>
            <a:xfrm>
              <a:off x="3463745" y="4371169"/>
              <a:ext cx="187506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600" fill="norm" stroke="1" extrusionOk="0">
                  <a:moveTo>
                    <a:pt x="21260" y="0"/>
                  </a:moveTo>
                  <a:cubicBezTo>
                    <a:pt x="18860" y="103"/>
                    <a:pt x="16460" y="206"/>
                    <a:pt x="13580" y="1080"/>
                  </a:cubicBezTo>
                  <a:cubicBezTo>
                    <a:pt x="10700" y="1954"/>
                    <a:pt x="7340" y="3600"/>
                    <a:pt x="4820" y="5811"/>
                  </a:cubicBezTo>
                  <a:cubicBezTo>
                    <a:pt x="2300" y="8023"/>
                    <a:pt x="620" y="10800"/>
                    <a:pt x="140" y="13269"/>
                  </a:cubicBezTo>
                  <a:cubicBezTo>
                    <a:pt x="-340" y="15737"/>
                    <a:pt x="380" y="17897"/>
                    <a:pt x="2780" y="19234"/>
                  </a:cubicBezTo>
                  <a:cubicBezTo>
                    <a:pt x="5180" y="20571"/>
                    <a:pt x="9260" y="21086"/>
                    <a:pt x="133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9" name="Line"/>
            <p:cNvSpPr/>
            <p:nvPr/>
          </p:nvSpPr>
          <p:spPr>
            <a:xfrm>
              <a:off x="3741305" y="4432794"/>
              <a:ext cx="348096" cy="375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037" fill="norm" stroke="1" extrusionOk="0">
                  <a:moveTo>
                    <a:pt x="10925" y="4734"/>
                  </a:moveTo>
                  <a:cubicBezTo>
                    <a:pt x="10533" y="4259"/>
                    <a:pt x="10140" y="3784"/>
                    <a:pt x="9289" y="3487"/>
                  </a:cubicBezTo>
                  <a:cubicBezTo>
                    <a:pt x="8438" y="3191"/>
                    <a:pt x="7129" y="3072"/>
                    <a:pt x="5820" y="3844"/>
                  </a:cubicBezTo>
                  <a:cubicBezTo>
                    <a:pt x="4511" y="4615"/>
                    <a:pt x="3202" y="6276"/>
                    <a:pt x="2285" y="8413"/>
                  </a:cubicBezTo>
                  <a:cubicBezTo>
                    <a:pt x="1369" y="10549"/>
                    <a:pt x="845" y="13160"/>
                    <a:pt x="780" y="15237"/>
                  </a:cubicBezTo>
                  <a:cubicBezTo>
                    <a:pt x="714" y="17314"/>
                    <a:pt x="1107" y="18857"/>
                    <a:pt x="2154" y="19865"/>
                  </a:cubicBezTo>
                  <a:cubicBezTo>
                    <a:pt x="3202" y="20874"/>
                    <a:pt x="4904" y="21349"/>
                    <a:pt x="6933" y="20815"/>
                  </a:cubicBezTo>
                  <a:cubicBezTo>
                    <a:pt x="8962" y="20281"/>
                    <a:pt x="11318" y="18738"/>
                    <a:pt x="12889" y="16305"/>
                  </a:cubicBezTo>
                  <a:cubicBezTo>
                    <a:pt x="14460" y="13872"/>
                    <a:pt x="15245" y="10549"/>
                    <a:pt x="15114" y="7760"/>
                  </a:cubicBezTo>
                  <a:cubicBezTo>
                    <a:pt x="14984" y="4971"/>
                    <a:pt x="13936" y="2716"/>
                    <a:pt x="12365" y="1411"/>
                  </a:cubicBezTo>
                  <a:cubicBezTo>
                    <a:pt x="10794" y="105"/>
                    <a:pt x="8700" y="-251"/>
                    <a:pt x="6671" y="164"/>
                  </a:cubicBezTo>
                  <a:cubicBezTo>
                    <a:pt x="4642" y="580"/>
                    <a:pt x="2678" y="1767"/>
                    <a:pt x="1565" y="2716"/>
                  </a:cubicBezTo>
                  <a:cubicBezTo>
                    <a:pt x="453" y="3665"/>
                    <a:pt x="191" y="4378"/>
                    <a:pt x="60" y="5149"/>
                  </a:cubicBezTo>
                  <a:cubicBezTo>
                    <a:pt x="-71" y="5920"/>
                    <a:pt x="-71" y="6751"/>
                    <a:pt x="976" y="7463"/>
                  </a:cubicBezTo>
                  <a:cubicBezTo>
                    <a:pt x="2024" y="8175"/>
                    <a:pt x="4118" y="8769"/>
                    <a:pt x="7718" y="8887"/>
                  </a:cubicBezTo>
                  <a:cubicBezTo>
                    <a:pt x="11318" y="9006"/>
                    <a:pt x="16424" y="8650"/>
                    <a:pt x="21529" y="82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0" name="Line"/>
            <p:cNvSpPr/>
            <p:nvPr/>
          </p:nvSpPr>
          <p:spPr>
            <a:xfrm>
              <a:off x="4102100" y="4307669"/>
              <a:ext cx="159256" cy="57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fill="norm" stroke="1" extrusionOk="0">
                  <a:moveTo>
                    <a:pt x="5815" y="0"/>
                  </a:moveTo>
                  <a:cubicBezTo>
                    <a:pt x="11077" y="2320"/>
                    <a:pt x="16338" y="4640"/>
                    <a:pt x="18969" y="7040"/>
                  </a:cubicBezTo>
                  <a:cubicBezTo>
                    <a:pt x="21600" y="9440"/>
                    <a:pt x="21600" y="11920"/>
                    <a:pt x="18000" y="14360"/>
                  </a:cubicBezTo>
                  <a:cubicBezTo>
                    <a:pt x="14400" y="16800"/>
                    <a:pt x="720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1" name="Line"/>
            <p:cNvSpPr/>
            <p:nvPr/>
          </p:nvSpPr>
          <p:spPr>
            <a:xfrm>
              <a:off x="4737099" y="4631519"/>
              <a:ext cx="2349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38" y="3600"/>
                    <a:pt x="11676" y="7200"/>
                    <a:pt x="15276" y="10800"/>
                  </a:cubicBezTo>
                  <a:cubicBezTo>
                    <a:pt x="18876" y="14400"/>
                    <a:pt x="20238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2" name="Line"/>
            <p:cNvSpPr/>
            <p:nvPr/>
          </p:nvSpPr>
          <p:spPr>
            <a:xfrm>
              <a:off x="4787900" y="4764869"/>
              <a:ext cx="2794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73" y="19200"/>
                    <a:pt x="6545" y="16800"/>
                    <a:pt x="10145" y="13200"/>
                  </a:cubicBezTo>
                  <a:cubicBezTo>
                    <a:pt x="13745" y="9600"/>
                    <a:pt x="17673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3" name="Line"/>
            <p:cNvSpPr/>
            <p:nvPr/>
          </p:nvSpPr>
          <p:spPr>
            <a:xfrm>
              <a:off x="5361664" y="4367712"/>
              <a:ext cx="289836" cy="415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415" fill="norm" stroke="1" extrusionOk="0">
                  <a:moveTo>
                    <a:pt x="21278" y="505"/>
                  </a:moveTo>
                  <a:cubicBezTo>
                    <a:pt x="19724" y="287"/>
                    <a:pt x="18170" y="69"/>
                    <a:pt x="15995" y="15"/>
                  </a:cubicBezTo>
                  <a:cubicBezTo>
                    <a:pt x="13819" y="-40"/>
                    <a:pt x="11022" y="69"/>
                    <a:pt x="9235" y="178"/>
                  </a:cubicBezTo>
                  <a:cubicBezTo>
                    <a:pt x="7448" y="287"/>
                    <a:pt x="6671" y="396"/>
                    <a:pt x="5894" y="996"/>
                  </a:cubicBezTo>
                  <a:cubicBezTo>
                    <a:pt x="5117" y="1596"/>
                    <a:pt x="4340" y="2687"/>
                    <a:pt x="3407" y="5360"/>
                  </a:cubicBezTo>
                  <a:cubicBezTo>
                    <a:pt x="2475" y="8033"/>
                    <a:pt x="1387" y="12287"/>
                    <a:pt x="688" y="14905"/>
                  </a:cubicBezTo>
                  <a:cubicBezTo>
                    <a:pt x="-11" y="17524"/>
                    <a:pt x="-322" y="18505"/>
                    <a:pt x="455" y="19378"/>
                  </a:cubicBezTo>
                  <a:cubicBezTo>
                    <a:pt x="1232" y="20251"/>
                    <a:pt x="3097" y="21015"/>
                    <a:pt x="5195" y="21287"/>
                  </a:cubicBezTo>
                  <a:cubicBezTo>
                    <a:pt x="7292" y="21560"/>
                    <a:pt x="9623" y="21342"/>
                    <a:pt x="11954" y="211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4" name="Line"/>
            <p:cNvSpPr/>
            <p:nvPr/>
          </p:nvSpPr>
          <p:spPr>
            <a:xfrm>
              <a:off x="5333999" y="4637869"/>
              <a:ext cx="2095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8000"/>
                    <a:pt x="4800" y="14400"/>
                    <a:pt x="8400" y="10800"/>
                  </a:cubicBezTo>
                  <a:cubicBezTo>
                    <a:pt x="12000" y="7200"/>
                    <a:pt x="16800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5" name="Line"/>
            <p:cNvSpPr/>
            <p:nvPr/>
          </p:nvSpPr>
          <p:spPr>
            <a:xfrm>
              <a:off x="5647328" y="4330623"/>
              <a:ext cx="416922" cy="506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448" fill="norm" stroke="1" extrusionOk="0">
                  <a:moveTo>
                    <a:pt x="21488" y="641"/>
                  </a:moveTo>
                  <a:cubicBezTo>
                    <a:pt x="20397" y="283"/>
                    <a:pt x="19306" y="-76"/>
                    <a:pt x="17506" y="14"/>
                  </a:cubicBezTo>
                  <a:cubicBezTo>
                    <a:pt x="15706" y="103"/>
                    <a:pt x="13197" y="641"/>
                    <a:pt x="11015" y="1627"/>
                  </a:cubicBezTo>
                  <a:cubicBezTo>
                    <a:pt x="8833" y="2613"/>
                    <a:pt x="6979" y="4047"/>
                    <a:pt x="5833" y="5750"/>
                  </a:cubicBezTo>
                  <a:cubicBezTo>
                    <a:pt x="4688" y="7453"/>
                    <a:pt x="4252" y="9424"/>
                    <a:pt x="3379" y="11710"/>
                  </a:cubicBezTo>
                  <a:cubicBezTo>
                    <a:pt x="2506" y="13995"/>
                    <a:pt x="1197" y="16595"/>
                    <a:pt x="543" y="18253"/>
                  </a:cubicBezTo>
                  <a:cubicBezTo>
                    <a:pt x="-112" y="19911"/>
                    <a:pt x="-112" y="20628"/>
                    <a:pt x="215" y="21031"/>
                  </a:cubicBezTo>
                  <a:cubicBezTo>
                    <a:pt x="543" y="21434"/>
                    <a:pt x="1197" y="21524"/>
                    <a:pt x="3270" y="21390"/>
                  </a:cubicBezTo>
                  <a:cubicBezTo>
                    <a:pt x="5343" y="21255"/>
                    <a:pt x="8833" y="20897"/>
                    <a:pt x="12324" y="20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6" name="Line"/>
            <p:cNvSpPr/>
            <p:nvPr/>
          </p:nvSpPr>
          <p:spPr>
            <a:xfrm>
              <a:off x="6108700" y="4421969"/>
              <a:ext cx="279400" cy="401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982" y="8821"/>
                  </a:moveTo>
                  <a:cubicBezTo>
                    <a:pt x="655" y="12327"/>
                    <a:pt x="327" y="15832"/>
                    <a:pt x="164" y="17868"/>
                  </a:cubicBezTo>
                  <a:cubicBezTo>
                    <a:pt x="0" y="19904"/>
                    <a:pt x="0" y="20469"/>
                    <a:pt x="0" y="20299"/>
                  </a:cubicBezTo>
                  <a:cubicBezTo>
                    <a:pt x="0" y="20130"/>
                    <a:pt x="0" y="19225"/>
                    <a:pt x="491" y="16794"/>
                  </a:cubicBezTo>
                  <a:cubicBezTo>
                    <a:pt x="982" y="14362"/>
                    <a:pt x="1964" y="10404"/>
                    <a:pt x="2700" y="8086"/>
                  </a:cubicBezTo>
                  <a:cubicBezTo>
                    <a:pt x="3436" y="5768"/>
                    <a:pt x="3927" y="5089"/>
                    <a:pt x="4500" y="4919"/>
                  </a:cubicBezTo>
                  <a:cubicBezTo>
                    <a:pt x="5073" y="4750"/>
                    <a:pt x="5727" y="5089"/>
                    <a:pt x="6627" y="6729"/>
                  </a:cubicBezTo>
                  <a:cubicBezTo>
                    <a:pt x="7527" y="8369"/>
                    <a:pt x="8673" y="11309"/>
                    <a:pt x="9655" y="13853"/>
                  </a:cubicBezTo>
                  <a:cubicBezTo>
                    <a:pt x="10636" y="16398"/>
                    <a:pt x="11455" y="18547"/>
                    <a:pt x="12191" y="19847"/>
                  </a:cubicBezTo>
                  <a:cubicBezTo>
                    <a:pt x="12927" y="21148"/>
                    <a:pt x="13582" y="21600"/>
                    <a:pt x="14236" y="21374"/>
                  </a:cubicBezTo>
                  <a:cubicBezTo>
                    <a:pt x="14891" y="21148"/>
                    <a:pt x="15545" y="20243"/>
                    <a:pt x="16445" y="17812"/>
                  </a:cubicBezTo>
                  <a:cubicBezTo>
                    <a:pt x="17345" y="15380"/>
                    <a:pt x="18491" y="11422"/>
                    <a:pt x="19227" y="8425"/>
                  </a:cubicBezTo>
                  <a:cubicBezTo>
                    <a:pt x="19964" y="5428"/>
                    <a:pt x="20291" y="3393"/>
                    <a:pt x="20455" y="2036"/>
                  </a:cubicBezTo>
                  <a:cubicBezTo>
                    <a:pt x="20618" y="679"/>
                    <a:pt x="20618" y="0"/>
                    <a:pt x="20782" y="0"/>
                  </a:cubicBezTo>
                  <a:cubicBezTo>
                    <a:pt x="20945" y="0"/>
                    <a:pt x="21273" y="679"/>
                    <a:pt x="21600" y="13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7" name="Line"/>
            <p:cNvSpPr/>
            <p:nvPr/>
          </p:nvSpPr>
          <p:spPr>
            <a:xfrm>
              <a:off x="6383866" y="4637869"/>
              <a:ext cx="118534" cy="124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2" fill="norm" stroke="1" extrusionOk="0">
                  <a:moveTo>
                    <a:pt x="21600" y="1062"/>
                  </a:moveTo>
                  <a:cubicBezTo>
                    <a:pt x="16971" y="354"/>
                    <a:pt x="12343" y="-354"/>
                    <a:pt x="8871" y="885"/>
                  </a:cubicBezTo>
                  <a:cubicBezTo>
                    <a:pt x="5400" y="2125"/>
                    <a:pt x="3086" y="5312"/>
                    <a:pt x="1736" y="8144"/>
                  </a:cubicBezTo>
                  <a:cubicBezTo>
                    <a:pt x="386" y="10977"/>
                    <a:pt x="0" y="13456"/>
                    <a:pt x="0" y="15580"/>
                  </a:cubicBezTo>
                  <a:cubicBezTo>
                    <a:pt x="0" y="17705"/>
                    <a:pt x="386" y="19476"/>
                    <a:pt x="1736" y="20361"/>
                  </a:cubicBezTo>
                  <a:cubicBezTo>
                    <a:pt x="3086" y="21246"/>
                    <a:pt x="5400" y="21246"/>
                    <a:pt x="8679" y="17705"/>
                  </a:cubicBezTo>
                  <a:cubicBezTo>
                    <a:pt x="11957" y="14164"/>
                    <a:pt x="16200" y="7082"/>
                    <a:pt x="204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8" name="Line"/>
            <p:cNvSpPr/>
            <p:nvPr/>
          </p:nvSpPr>
          <p:spPr>
            <a:xfrm>
              <a:off x="6507374" y="4599769"/>
              <a:ext cx="153777" cy="199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225" fill="norm" stroke="1" extrusionOk="0">
                  <a:moveTo>
                    <a:pt x="1915" y="4725"/>
                  </a:moveTo>
                  <a:cubicBezTo>
                    <a:pt x="3355" y="4725"/>
                    <a:pt x="4795" y="4725"/>
                    <a:pt x="5947" y="5400"/>
                  </a:cubicBezTo>
                  <a:cubicBezTo>
                    <a:pt x="7099" y="6075"/>
                    <a:pt x="7963" y="7425"/>
                    <a:pt x="8827" y="10012"/>
                  </a:cubicBezTo>
                  <a:cubicBezTo>
                    <a:pt x="9691" y="12600"/>
                    <a:pt x="10555" y="16425"/>
                    <a:pt x="10411" y="18675"/>
                  </a:cubicBezTo>
                  <a:cubicBezTo>
                    <a:pt x="10267" y="20925"/>
                    <a:pt x="9115" y="21600"/>
                    <a:pt x="6955" y="21037"/>
                  </a:cubicBezTo>
                  <a:cubicBezTo>
                    <a:pt x="4795" y="20475"/>
                    <a:pt x="1627" y="18675"/>
                    <a:pt x="475" y="16538"/>
                  </a:cubicBezTo>
                  <a:cubicBezTo>
                    <a:pt x="-677" y="14400"/>
                    <a:pt x="187" y="11925"/>
                    <a:pt x="3931" y="9112"/>
                  </a:cubicBezTo>
                  <a:cubicBezTo>
                    <a:pt x="7675" y="6300"/>
                    <a:pt x="14299" y="3150"/>
                    <a:pt x="2092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9" name="Line"/>
            <p:cNvSpPr/>
            <p:nvPr/>
          </p:nvSpPr>
          <p:spPr>
            <a:xfrm>
              <a:off x="6707323" y="4448364"/>
              <a:ext cx="201478" cy="386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27" fill="norm" stroke="1" extrusionOk="0">
                  <a:moveTo>
                    <a:pt x="21417" y="297"/>
                  </a:moveTo>
                  <a:cubicBezTo>
                    <a:pt x="20292" y="62"/>
                    <a:pt x="19167" y="-173"/>
                    <a:pt x="17254" y="179"/>
                  </a:cubicBezTo>
                  <a:cubicBezTo>
                    <a:pt x="15342" y="531"/>
                    <a:pt x="12642" y="1470"/>
                    <a:pt x="9829" y="3701"/>
                  </a:cubicBezTo>
                  <a:cubicBezTo>
                    <a:pt x="7017" y="5931"/>
                    <a:pt x="4092" y="9453"/>
                    <a:pt x="2292" y="11918"/>
                  </a:cubicBezTo>
                  <a:cubicBezTo>
                    <a:pt x="492" y="14384"/>
                    <a:pt x="-183" y="15792"/>
                    <a:pt x="42" y="17142"/>
                  </a:cubicBezTo>
                  <a:cubicBezTo>
                    <a:pt x="267" y="18492"/>
                    <a:pt x="1392" y="19784"/>
                    <a:pt x="3304" y="20488"/>
                  </a:cubicBezTo>
                  <a:cubicBezTo>
                    <a:pt x="5217" y="21192"/>
                    <a:pt x="7917" y="21310"/>
                    <a:pt x="10617" y="214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0" name="Line"/>
            <p:cNvSpPr/>
            <p:nvPr/>
          </p:nvSpPr>
          <p:spPr>
            <a:xfrm>
              <a:off x="6819900" y="4591302"/>
              <a:ext cx="254000" cy="256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00" y="16959"/>
                    <a:pt x="5400" y="12317"/>
                    <a:pt x="7020" y="9015"/>
                  </a:cubicBezTo>
                  <a:cubicBezTo>
                    <a:pt x="8640" y="5712"/>
                    <a:pt x="9180" y="3749"/>
                    <a:pt x="9450" y="2321"/>
                  </a:cubicBezTo>
                  <a:cubicBezTo>
                    <a:pt x="9720" y="893"/>
                    <a:pt x="9720" y="0"/>
                    <a:pt x="9450" y="0"/>
                  </a:cubicBezTo>
                  <a:cubicBezTo>
                    <a:pt x="9180" y="0"/>
                    <a:pt x="8640" y="893"/>
                    <a:pt x="8100" y="3660"/>
                  </a:cubicBezTo>
                  <a:cubicBezTo>
                    <a:pt x="7560" y="6426"/>
                    <a:pt x="7020" y="11068"/>
                    <a:pt x="6930" y="13835"/>
                  </a:cubicBezTo>
                  <a:cubicBezTo>
                    <a:pt x="6840" y="16602"/>
                    <a:pt x="7200" y="17494"/>
                    <a:pt x="7830" y="18030"/>
                  </a:cubicBezTo>
                  <a:cubicBezTo>
                    <a:pt x="8460" y="18565"/>
                    <a:pt x="9360" y="18744"/>
                    <a:pt x="10080" y="18476"/>
                  </a:cubicBezTo>
                  <a:cubicBezTo>
                    <a:pt x="10800" y="18208"/>
                    <a:pt x="11340" y="17494"/>
                    <a:pt x="12510" y="15798"/>
                  </a:cubicBezTo>
                  <a:cubicBezTo>
                    <a:pt x="13680" y="14102"/>
                    <a:pt x="15480" y="11425"/>
                    <a:pt x="16740" y="9372"/>
                  </a:cubicBezTo>
                  <a:cubicBezTo>
                    <a:pt x="18000" y="7319"/>
                    <a:pt x="18720" y="5891"/>
                    <a:pt x="18900" y="5623"/>
                  </a:cubicBezTo>
                  <a:cubicBezTo>
                    <a:pt x="19080" y="5355"/>
                    <a:pt x="18720" y="6248"/>
                    <a:pt x="18450" y="7676"/>
                  </a:cubicBezTo>
                  <a:cubicBezTo>
                    <a:pt x="18180" y="9104"/>
                    <a:pt x="18000" y="11068"/>
                    <a:pt x="18540" y="12496"/>
                  </a:cubicBezTo>
                  <a:cubicBezTo>
                    <a:pt x="19080" y="13924"/>
                    <a:pt x="20340" y="14817"/>
                    <a:pt x="21600" y="15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1" name="Line"/>
            <p:cNvSpPr/>
            <p:nvPr/>
          </p:nvSpPr>
          <p:spPr>
            <a:xfrm>
              <a:off x="7099300" y="4790269"/>
              <a:ext cx="635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4000"/>
                    <a:pt x="15840" y="8000"/>
                    <a:pt x="12240" y="11600"/>
                  </a:cubicBezTo>
                  <a:cubicBezTo>
                    <a:pt x="8640" y="15200"/>
                    <a:pt x="4320" y="18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2" name="Line"/>
            <p:cNvSpPr/>
            <p:nvPr/>
          </p:nvSpPr>
          <p:spPr>
            <a:xfrm>
              <a:off x="7301058" y="4656919"/>
              <a:ext cx="407843" cy="186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349" fill="norm" stroke="1" extrusionOk="0">
                  <a:moveTo>
                    <a:pt x="5086" y="5097"/>
                  </a:moveTo>
                  <a:cubicBezTo>
                    <a:pt x="5086" y="8252"/>
                    <a:pt x="5086" y="11407"/>
                    <a:pt x="4641" y="14076"/>
                  </a:cubicBezTo>
                  <a:cubicBezTo>
                    <a:pt x="4195" y="16746"/>
                    <a:pt x="3305" y="18930"/>
                    <a:pt x="2581" y="20144"/>
                  </a:cubicBezTo>
                  <a:cubicBezTo>
                    <a:pt x="1857" y="21357"/>
                    <a:pt x="1300" y="21600"/>
                    <a:pt x="911" y="21115"/>
                  </a:cubicBezTo>
                  <a:cubicBezTo>
                    <a:pt x="521" y="20629"/>
                    <a:pt x="298" y="19416"/>
                    <a:pt x="131" y="17110"/>
                  </a:cubicBezTo>
                  <a:cubicBezTo>
                    <a:pt x="-36" y="14804"/>
                    <a:pt x="-147" y="11407"/>
                    <a:pt x="465" y="8616"/>
                  </a:cubicBezTo>
                  <a:cubicBezTo>
                    <a:pt x="1078" y="5825"/>
                    <a:pt x="2414" y="3640"/>
                    <a:pt x="4919" y="2306"/>
                  </a:cubicBezTo>
                  <a:cubicBezTo>
                    <a:pt x="7424" y="971"/>
                    <a:pt x="11098" y="485"/>
                    <a:pt x="14049" y="243"/>
                  </a:cubicBezTo>
                  <a:cubicBezTo>
                    <a:pt x="16999" y="0"/>
                    <a:pt x="19226" y="0"/>
                    <a:pt x="214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3" name="Line"/>
            <p:cNvSpPr/>
            <p:nvPr/>
          </p:nvSpPr>
          <p:spPr>
            <a:xfrm>
              <a:off x="7632700" y="4441019"/>
              <a:ext cx="19685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547"/>
                  </a:moveTo>
                  <a:cubicBezTo>
                    <a:pt x="697" y="3032"/>
                    <a:pt x="1394" y="1516"/>
                    <a:pt x="2439" y="758"/>
                  </a:cubicBezTo>
                  <a:cubicBezTo>
                    <a:pt x="3484" y="0"/>
                    <a:pt x="4877" y="0"/>
                    <a:pt x="6155" y="0"/>
                  </a:cubicBezTo>
                  <a:cubicBezTo>
                    <a:pt x="7432" y="0"/>
                    <a:pt x="8594" y="0"/>
                    <a:pt x="9290" y="1705"/>
                  </a:cubicBezTo>
                  <a:cubicBezTo>
                    <a:pt x="9987" y="3411"/>
                    <a:pt x="10219" y="6821"/>
                    <a:pt x="9755" y="9095"/>
                  </a:cubicBezTo>
                  <a:cubicBezTo>
                    <a:pt x="9290" y="11368"/>
                    <a:pt x="8129" y="12505"/>
                    <a:pt x="7200" y="13832"/>
                  </a:cubicBezTo>
                  <a:cubicBezTo>
                    <a:pt x="6271" y="15158"/>
                    <a:pt x="5574" y="16674"/>
                    <a:pt x="5923" y="17621"/>
                  </a:cubicBezTo>
                  <a:cubicBezTo>
                    <a:pt x="6271" y="18568"/>
                    <a:pt x="7665" y="18947"/>
                    <a:pt x="10452" y="19516"/>
                  </a:cubicBezTo>
                  <a:cubicBezTo>
                    <a:pt x="13239" y="20084"/>
                    <a:pt x="17419" y="2084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4" name="Line"/>
            <p:cNvSpPr/>
            <p:nvPr/>
          </p:nvSpPr>
          <p:spPr>
            <a:xfrm>
              <a:off x="7804149" y="4453719"/>
              <a:ext cx="121089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1600" fill="norm" stroke="1" extrusionOk="0">
                  <a:moveTo>
                    <a:pt x="16475" y="0"/>
                  </a:moveTo>
                  <a:cubicBezTo>
                    <a:pt x="17939" y="3026"/>
                    <a:pt x="19403" y="6052"/>
                    <a:pt x="20319" y="9026"/>
                  </a:cubicBezTo>
                  <a:cubicBezTo>
                    <a:pt x="21234" y="12000"/>
                    <a:pt x="21600" y="14922"/>
                    <a:pt x="18122" y="17009"/>
                  </a:cubicBezTo>
                  <a:cubicBezTo>
                    <a:pt x="14644" y="19096"/>
                    <a:pt x="7322" y="2034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5" name="Line"/>
            <p:cNvSpPr/>
            <p:nvPr/>
          </p:nvSpPr>
          <p:spPr>
            <a:xfrm>
              <a:off x="7943849" y="4375032"/>
              <a:ext cx="237920" cy="548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531" fill="norm" stroke="1" extrusionOk="0">
                  <a:moveTo>
                    <a:pt x="0" y="1593"/>
                  </a:moveTo>
                  <a:cubicBezTo>
                    <a:pt x="5735" y="1094"/>
                    <a:pt x="11469" y="596"/>
                    <a:pt x="14814" y="305"/>
                  </a:cubicBezTo>
                  <a:cubicBezTo>
                    <a:pt x="18159" y="14"/>
                    <a:pt x="19115" y="-69"/>
                    <a:pt x="19880" y="56"/>
                  </a:cubicBezTo>
                  <a:cubicBezTo>
                    <a:pt x="20644" y="180"/>
                    <a:pt x="21218" y="513"/>
                    <a:pt x="21409" y="1385"/>
                  </a:cubicBezTo>
                  <a:cubicBezTo>
                    <a:pt x="21600" y="2257"/>
                    <a:pt x="21409" y="3669"/>
                    <a:pt x="21122" y="5539"/>
                  </a:cubicBezTo>
                  <a:cubicBezTo>
                    <a:pt x="20835" y="7408"/>
                    <a:pt x="20453" y="9734"/>
                    <a:pt x="20262" y="12019"/>
                  </a:cubicBezTo>
                  <a:cubicBezTo>
                    <a:pt x="20071" y="14303"/>
                    <a:pt x="20071" y="16546"/>
                    <a:pt x="20071" y="17917"/>
                  </a:cubicBezTo>
                  <a:cubicBezTo>
                    <a:pt x="20071" y="19288"/>
                    <a:pt x="20071" y="19786"/>
                    <a:pt x="19593" y="20119"/>
                  </a:cubicBezTo>
                  <a:cubicBezTo>
                    <a:pt x="19115" y="20451"/>
                    <a:pt x="18159" y="20617"/>
                    <a:pt x="16343" y="20700"/>
                  </a:cubicBezTo>
                  <a:cubicBezTo>
                    <a:pt x="14527" y="20783"/>
                    <a:pt x="11851" y="20783"/>
                    <a:pt x="9749" y="20866"/>
                  </a:cubicBezTo>
                  <a:cubicBezTo>
                    <a:pt x="7646" y="20949"/>
                    <a:pt x="6117" y="21116"/>
                    <a:pt x="5830" y="21240"/>
                  </a:cubicBezTo>
                  <a:cubicBezTo>
                    <a:pt x="5543" y="21365"/>
                    <a:pt x="6499" y="21448"/>
                    <a:pt x="7455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6" name="Line"/>
            <p:cNvSpPr/>
            <p:nvPr/>
          </p:nvSpPr>
          <p:spPr>
            <a:xfrm>
              <a:off x="8407400" y="4650569"/>
              <a:ext cx="2540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7" name="Line"/>
            <p:cNvSpPr/>
            <p:nvPr/>
          </p:nvSpPr>
          <p:spPr>
            <a:xfrm>
              <a:off x="8442235" y="4771219"/>
              <a:ext cx="244565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1405" y="0"/>
                  </a:moveTo>
                  <a:cubicBezTo>
                    <a:pt x="660" y="2880"/>
                    <a:pt x="-85" y="5760"/>
                    <a:pt x="8" y="7560"/>
                  </a:cubicBezTo>
                  <a:cubicBezTo>
                    <a:pt x="101" y="9360"/>
                    <a:pt x="1032" y="10080"/>
                    <a:pt x="4756" y="12240"/>
                  </a:cubicBezTo>
                  <a:cubicBezTo>
                    <a:pt x="8481" y="14400"/>
                    <a:pt x="14998" y="18000"/>
                    <a:pt x="215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8" name="Line"/>
            <p:cNvSpPr/>
            <p:nvPr/>
          </p:nvSpPr>
          <p:spPr>
            <a:xfrm>
              <a:off x="8915400" y="4618819"/>
              <a:ext cx="425450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2" y="20557"/>
                    <a:pt x="645" y="19513"/>
                    <a:pt x="1558" y="17426"/>
                  </a:cubicBezTo>
                  <a:cubicBezTo>
                    <a:pt x="2472" y="15339"/>
                    <a:pt x="3976" y="12209"/>
                    <a:pt x="5212" y="9339"/>
                  </a:cubicBezTo>
                  <a:cubicBezTo>
                    <a:pt x="6448" y="6470"/>
                    <a:pt x="7415" y="3861"/>
                    <a:pt x="7845" y="2243"/>
                  </a:cubicBezTo>
                  <a:cubicBezTo>
                    <a:pt x="8275" y="626"/>
                    <a:pt x="8167" y="0"/>
                    <a:pt x="7899" y="0"/>
                  </a:cubicBezTo>
                  <a:cubicBezTo>
                    <a:pt x="7630" y="0"/>
                    <a:pt x="7200" y="626"/>
                    <a:pt x="6663" y="2452"/>
                  </a:cubicBezTo>
                  <a:cubicBezTo>
                    <a:pt x="6125" y="4278"/>
                    <a:pt x="5481" y="7304"/>
                    <a:pt x="5266" y="9600"/>
                  </a:cubicBezTo>
                  <a:cubicBezTo>
                    <a:pt x="5051" y="11896"/>
                    <a:pt x="5266" y="13461"/>
                    <a:pt x="5588" y="14400"/>
                  </a:cubicBezTo>
                  <a:cubicBezTo>
                    <a:pt x="5910" y="15339"/>
                    <a:pt x="6340" y="15652"/>
                    <a:pt x="6824" y="15757"/>
                  </a:cubicBezTo>
                  <a:cubicBezTo>
                    <a:pt x="7307" y="15861"/>
                    <a:pt x="7845" y="15757"/>
                    <a:pt x="8866" y="14870"/>
                  </a:cubicBezTo>
                  <a:cubicBezTo>
                    <a:pt x="9887" y="13983"/>
                    <a:pt x="11391" y="12313"/>
                    <a:pt x="12788" y="10330"/>
                  </a:cubicBezTo>
                  <a:cubicBezTo>
                    <a:pt x="14185" y="8348"/>
                    <a:pt x="15475" y="6052"/>
                    <a:pt x="16227" y="4487"/>
                  </a:cubicBezTo>
                  <a:cubicBezTo>
                    <a:pt x="16979" y="2922"/>
                    <a:pt x="17194" y="2087"/>
                    <a:pt x="17087" y="2139"/>
                  </a:cubicBezTo>
                  <a:cubicBezTo>
                    <a:pt x="16979" y="2191"/>
                    <a:pt x="16549" y="3130"/>
                    <a:pt x="16119" y="4487"/>
                  </a:cubicBezTo>
                  <a:cubicBezTo>
                    <a:pt x="15690" y="5843"/>
                    <a:pt x="15260" y="7617"/>
                    <a:pt x="16173" y="9130"/>
                  </a:cubicBezTo>
                  <a:cubicBezTo>
                    <a:pt x="17087" y="10643"/>
                    <a:pt x="19343" y="11896"/>
                    <a:pt x="21600" y="131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9" name="Line"/>
            <p:cNvSpPr/>
            <p:nvPr/>
          </p:nvSpPr>
          <p:spPr>
            <a:xfrm>
              <a:off x="2713404" y="5482419"/>
              <a:ext cx="258396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600" fill="norm" stroke="1" extrusionOk="0">
                  <a:moveTo>
                    <a:pt x="21438" y="0"/>
                  </a:moveTo>
                  <a:cubicBezTo>
                    <a:pt x="20033" y="3520"/>
                    <a:pt x="18628" y="7040"/>
                    <a:pt x="16433" y="10160"/>
                  </a:cubicBezTo>
                  <a:cubicBezTo>
                    <a:pt x="14238" y="13280"/>
                    <a:pt x="11253" y="16000"/>
                    <a:pt x="8794" y="17440"/>
                  </a:cubicBezTo>
                  <a:cubicBezTo>
                    <a:pt x="6336" y="18880"/>
                    <a:pt x="4404" y="19040"/>
                    <a:pt x="2999" y="18640"/>
                  </a:cubicBezTo>
                  <a:cubicBezTo>
                    <a:pt x="1594" y="18240"/>
                    <a:pt x="716" y="17280"/>
                    <a:pt x="277" y="16320"/>
                  </a:cubicBezTo>
                  <a:cubicBezTo>
                    <a:pt x="-162" y="15360"/>
                    <a:pt x="-162" y="14400"/>
                    <a:pt x="892" y="13280"/>
                  </a:cubicBezTo>
                  <a:cubicBezTo>
                    <a:pt x="1945" y="12160"/>
                    <a:pt x="4053" y="10880"/>
                    <a:pt x="6160" y="10320"/>
                  </a:cubicBezTo>
                  <a:cubicBezTo>
                    <a:pt x="8267" y="9760"/>
                    <a:pt x="10375" y="9920"/>
                    <a:pt x="12131" y="11040"/>
                  </a:cubicBezTo>
                  <a:cubicBezTo>
                    <a:pt x="13887" y="12160"/>
                    <a:pt x="15292" y="14240"/>
                    <a:pt x="16258" y="16080"/>
                  </a:cubicBezTo>
                  <a:cubicBezTo>
                    <a:pt x="17223" y="17920"/>
                    <a:pt x="17750" y="19520"/>
                    <a:pt x="18277" y="20400"/>
                  </a:cubicBezTo>
                  <a:cubicBezTo>
                    <a:pt x="18804" y="21280"/>
                    <a:pt x="19331" y="21440"/>
                    <a:pt x="198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0" name="Line"/>
            <p:cNvSpPr/>
            <p:nvPr/>
          </p:nvSpPr>
          <p:spPr>
            <a:xfrm>
              <a:off x="3035300" y="5673452"/>
              <a:ext cx="139700" cy="166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8" fill="norm" stroke="1" extrusionOk="0">
                  <a:moveTo>
                    <a:pt x="0" y="4792"/>
                  </a:moveTo>
                  <a:cubicBezTo>
                    <a:pt x="0" y="3172"/>
                    <a:pt x="0" y="1552"/>
                    <a:pt x="982" y="742"/>
                  </a:cubicBezTo>
                  <a:cubicBezTo>
                    <a:pt x="1964" y="-68"/>
                    <a:pt x="3927" y="-68"/>
                    <a:pt x="5727" y="67"/>
                  </a:cubicBezTo>
                  <a:cubicBezTo>
                    <a:pt x="7527" y="202"/>
                    <a:pt x="9164" y="472"/>
                    <a:pt x="10309" y="1282"/>
                  </a:cubicBezTo>
                  <a:cubicBezTo>
                    <a:pt x="11455" y="2092"/>
                    <a:pt x="12109" y="3442"/>
                    <a:pt x="11291" y="6142"/>
                  </a:cubicBezTo>
                  <a:cubicBezTo>
                    <a:pt x="10473" y="8842"/>
                    <a:pt x="8182" y="12892"/>
                    <a:pt x="6055" y="15727"/>
                  </a:cubicBezTo>
                  <a:cubicBezTo>
                    <a:pt x="3927" y="18562"/>
                    <a:pt x="1964" y="20182"/>
                    <a:pt x="2127" y="20857"/>
                  </a:cubicBezTo>
                  <a:cubicBezTo>
                    <a:pt x="2291" y="21532"/>
                    <a:pt x="4582" y="21262"/>
                    <a:pt x="8182" y="20587"/>
                  </a:cubicBezTo>
                  <a:cubicBezTo>
                    <a:pt x="11782" y="19912"/>
                    <a:pt x="16691" y="18832"/>
                    <a:pt x="21600" y="177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1" name="Line"/>
            <p:cNvSpPr/>
            <p:nvPr/>
          </p:nvSpPr>
          <p:spPr>
            <a:xfrm>
              <a:off x="3534518" y="5469719"/>
              <a:ext cx="129432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19936" y="0"/>
                  </a:moveTo>
                  <a:cubicBezTo>
                    <a:pt x="16851" y="1117"/>
                    <a:pt x="13765" y="2234"/>
                    <a:pt x="10336" y="4407"/>
                  </a:cubicBezTo>
                  <a:cubicBezTo>
                    <a:pt x="6908" y="6579"/>
                    <a:pt x="3136" y="9807"/>
                    <a:pt x="1251" y="12103"/>
                  </a:cubicBezTo>
                  <a:cubicBezTo>
                    <a:pt x="-635" y="14400"/>
                    <a:pt x="-635" y="15766"/>
                    <a:pt x="2965" y="17193"/>
                  </a:cubicBezTo>
                  <a:cubicBezTo>
                    <a:pt x="6565" y="18621"/>
                    <a:pt x="13765" y="20110"/>
                    <a:pt x="2096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2" name="Line"/>
            <p:cNvSpPr/>
            <p:nvPr/>
          </p:nvSpPr>
          <p:spPr>
            <a:xfrm>
              <a:off x="3760522" y="5478265"/>
              <a:ext cx="297129" cy="318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397" fill="norm" stroke="1" extrusionOk="0">
                  <a:moveTo>
                    <a:pt x="7717" y="4542"/>
                  </a:moveTo>
                  <a:cubicBezTo>
                    <a:pt x="6951" y="4542"/>
                    <a:pt x="6185" y="4542"/>
                    <a:pt x="5266" y="5324"/>
                  </a:cubicBezTo>
                  <a:cubicBezTo>
                    <a:pt x="4347" y="6106"/>
                    <a:pt x="3274" y="7669"/>
                    <a:pt x="2355" y="9871"/>
                  </a:cubicBezTo>
                  <a:cubicBezTo>
                    <a:pt x="1436" y="12074"/>
                    <a:pt x="670" y="14916"/>
                    <a:pt x="287" y="16835"/>
                  </a:cubicBezTo>
                  <a:cubicBezTo>
                    <a:pt x="-96" y="18753"/>
                    <a:pt x="-96" y="19748"/>
                    <a:pt x="287" y="20387"/>
                  </a:cubicBezTo>
                  <a:cubicBezTo>
                    <a:pt x="670" y="21027"/>
                    <a:pt x="1436" y="21311"/>
                    <a:pt x="2661" y="21382"/>
                  </a:cubicBezTo>
                  <a:cubicBezTo>
                    <a:pt x="3887" y="21453"/>
                    <a:pt x="5572" y="21311"/>
                    <a:pt x="7257" y="20174"/>
                  </a:cubicBezTo>
                  <a:cubicBezTo>
                    <a:pt x="8942" y="19037"/>
                    <a:pt x="10627" y="16906"/>
                    <a:pt x="11853" y="14064"/>
                  </a:cubicBezTo>
                  <a:cubicBezTo>
                    <a:pt x="13078" y="11221"/>
                    <a:pt x="13844" y="7669"/>
                    <a:pt x="13768" y="5182"/>
                  </a:cubicBezTo>
                  <a:cubicBezTo>
                    <a:pt x="13691" y="2695"/>
                    <a:pt x="12772" y="1274"/>
                    <a:pt x="11393" y="564"/>
                  </a:cubicBezTo>
                  <a:cubicBezTo>
                    <a:pt x="10015" y="-147"/>
                    <a:pt x="8176" y="-147"/>
                    <a:pt x="6491" y="350"/>
                  </a:cubicBezTo>
                  <a:cubicBezTo>
                    <a:pt x="4806" y="848"/>
                    <a:pt x="3274" y="1842"/>
                    <a:pt x="2278" y="2837"/>
                  </a:cubicBezTo>
                  <a:cubicBezTo>
                    <a:pt x="1283" y="3832"/>
                    <a:pt x="823" y="4827"/>
                    <a:pt x="593" y="5679"/>
                  </a:cubicBezTo>
                  <a:cubicBezTo>
                    <a:pt x="364" y="6532"/>
                    <a:pt x="364" y="7242"/>
                    <a:pt x="823" y="7740"/>
                  </a:cubicBezTo>
                  <a:cubicBezTo>
                    <a:pt x="1283" y="8237"/>
                    <a:pt x="2202" y="8521"/>
                    <a:pt x="4730" y="8379"/>
                  </a:cubicBezTo>
                  <a:cubicBezTo>
                    <a:pt x="7257" y="8237"/>
                    <a:pt x="11393" y="7669"/>
                    <a:pt x="14457" y="6958"/>
                  </a:cubicBezTo>
                  <a:cubicBezTo>
                    <a:pt x="17521" y="6248"/>
                    <a:pt x="19513" y="5395"/>
                    <a:pt x="21504" y="4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3" name="Line"/>
            <p:cNvSpPr/>
            <p:nvPr/>
          </p:nvSpPr>
          <p:spPr>
            <a:xfrm>
              <a:off x="4057649" y="5374469"/>
              <a:ext cx="131235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42" y="0"/>
                    <a:pt x="3484" y="0"/>
                    <a:pt x="6271" y="720"/>
                  </a:cubicBezTo>
                  <a:cubicBezTo>
                    <a:pt x="9058" y="1440"/>
                    <a:pt x="12890" y="2880"/>
                    <a:pt x="16026" y="4989"/>
                  </a:cubicBezTo>
                  <a:cubicBezTo>
                    <a:pt x="19161" y="7097"/>
                    <a:pt x="21600" y="9874"/>
                    <a:pt x="21600" y="12291"/>
                  </a:cubicBezTo>
                  <a:cubicBezTo>
                    <a:pt x="21600" y="14709"/>
                    <a:pt x="19161" y="16766"/>
                    <a:pt x="15329" y="18257"/>
                  </a:cubicBezTo>
                  <a:cubicBezTo>
                    <a:pt x="11497" y="19749"/>
                    <a:pt x="6271" y="20674"/>
                    <a:pt x="104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4" name="Line"/>
            <p:cNvSpPr/>
            <p:nvPr/>
          </p:nvSpPr>
          <p:spPr>
            <a:xfrm>
              <a:off x="4603750" y="5660219"/>
              <a:ext cx="2286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400" y="0"/>
                    <a:pt x="12800" y="0"/>
                    <a:pt x="16400" y="3600"/>
                  </a:cubicBezTo>
                  <a:cubicBezTo>
                    <a:pt x="20000" y="7200"/>
                    <a:pt x="208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5" name="Line"/>
            <p:cNvSpPr/>
            <p:nvPr/>
          </p:nvSpPr>
          <p:spPr>
            <a:xfrm>
              <a:off x="4667250" y="5768169"/>
              <a:ext cx="1841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6" name="Line"/>
            <p:cNvSpPr/>
            <p:nvPr/>
          </p:nvSpPr>
          <p:spPr>
            <a:xfrm>
              <a:off x="5452480" y="5417696"/>
              <a:ext cx="256171" cy="41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450" fill="norm" stroke="1" extrusionOk="0">
                  <a:moveTo>
                    <a:pt x="21427" y="394"/>
                  </a:moveTo>
                  <a:cubicBezTo>
                    <a:pt x="19479" y="173"/>
                    <a:pt x="17532" y="-47"/>
                    <a:pt x="15761" y="8"/>
                  </a:cubicBezTo>
                  <a:cubicBezTo>
                    <a:pt x="13991" y="63"/>
                    <a:pt x="12397" y="394"/>
                    <a:pt x="10450" y="1165"/>
                  </a:cubicBezTo>
                  <a:cubicBezTo>
                    <a:pt x="8502" y="1937"/>
                    <a:pt x="6201" y="3149"/>
                    <a:pt x="4784" y="4692"/>
                  </a:cubicBezTo>
                  <a:cubicBezTo>
                    <a:pt x="3368" y="6235"/>
                    <a:pt x="2837" y="8108"/>
                    <a:pt x="2217" y="10257"/>
                  </a:cubicBezTo>
                  <a:cubicBezTo>
                    <a:pt x="1597" y="12406"/>
                    <a:pt x="889" y="14831"/>
                    <a:pt x="535" y="16318"/>
                  </a:cubicBezTo>
                  <a:cubicBezTo>
                    <a:pt x="181" y="17806"/>
                    <a:pt x="181" y="18357"/>
                    <a:pt x="93" y="19073"/>
                  </a:cubicBezTo>
                  <a:cubicBezTo>
                    <a:pt x="4" y="19790"/>
                    <a:pt x="-173" y="20671"/>
                    <a:pt x="447" y="21112"/>
                  </a:cubicBezTo>
                  <a:cubicBezTo>
                    <a:pt x="1066" y="21553"/>
                    <a:pt x="2483" y="21553"/>
                    <a:pt x="5316" y="21167"/>
                  </a:cubicBezTo>
                  <a:cubicBezTo>
                    <a:pt x="8148" y="20782"/>
                    <a:pt x="12397" y="20010"/>
                    <a:pt x="16647" y="192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7" name="Line"/>
            <p:cNvSpPr/>
            <p:nvPr/>
          </p:nvSpPr>
          <p:spPr>
            <a:xfrm>
              <a:off x="5441950" y="5679269"/>
              <a:ext cx="2286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0" y="14400"/>
                    <a:pt x="8000" y="7200"/>
                    <a:pt x="11600" y="3600"/>
                  </a:cubicBezTo>
                  <a:cubicBezTo>
                    <a:pt x="15200" y="0"/>
                    <a:pt x="184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8" name="Line"/>
            <p:cNvSpPr/>
            <p:nvPr/>
          </p:nvSpPr>
          <p:spPr>
            <a:xfrm>
              <a:off x="5793316" y="5393882"/>
              <a:ext cx="372535" cy="491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21600" y="261"/>
                  </a:moveTo>
                  <a:cubicBezTo>
                    <a:pt x="19514" y="77"/>
                    <a:pt x="17427" y="-108"/>
                    <a:pt x="15218" y="77"/>
                  </a:cubicBezTo>
                  <a:cubicBezTo>
                    <a:pt x="13009" y="261"/>
                    <a:pt x="10677" y="815"/>
                    <a:pt x="9020" y="1507"/>
                  </a:cubicBezTo>
                  <a:cubicBezTo>
                    <a:pt x="7364" y="2200"/>
                    <a:pt x="6382" y="3030"/>
                    <a:pt x="5584" y="4600"/>
                  </a:cubicBezTo>
                  <a:cubicBezTo>
                    <a:pt x="4786" y="6169"/>
                    <a:pt x="4173" y="8477"/>
                    <a:pt x="3314" y="10923"/>
                  </a:cubicBezTo>
                  <a:cubicBezTo>
                    <a:pt x="2455" y="13369"/>
                    <a:pt x="1350" y="15954"/>
                    <a:pt x="736" y="17477"/>
                  </a:cubicBezTo>
                  <a:cubicBezTo>
                    <a:pt x="123" y="19000"/>
                    <a:pt x="0" y="19461"/>
                    <a:pt x="0" y="19923"/>
                  </a:cubicBezTo>
                  <a:cubicBezTo>
                    <a:pt x="0" y="20384"/>
                    <a:pt x="123" y="20846"/>
                    <a:pt x="552" y="21123"/>
                  </a:cubicBezTo>
                  <a:cubicBezTo>
                    <a:pt x="982" y="21400"/>
                    <a:pt x="1718" y="21492"/>
                    <a:pt x="3252" y="21400"/>
                  </a:cubicBezTo>
                  <a:cubicBezTo>
                    <a:pt x="4786" y="21307"/>
                    <a:pt x="7118" y="21030"/>
                    <a:pt x="9450" y="207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9" name="Line"/>
            <p:cNvSpPr/>
            <p:nvPr/>
          </p:nvSpPr>
          <p:spPr>
            <a:xfrm>
              <a:off x="8782050" y="5736419"/>
              <a:ext cx="260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22" y="4800"/>
                    <a:pt x="12644" y="9600"/>
                    <a:pt x="16244" y="13200"/>
                  </a:cubicBezTo>
                  <a:cubicBezTo>
                    <a:pt x="19844" y="16800"/>
                    <a:pt x="20722" y="19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0" name="Line"/>
            <p:cNvSpPr/>
            <p:nvPr/>
          </p:nvSpPr>
          <p:spPr>
            <a:xfrm>
              <a:off x="8750300" y="5876119"/>
              <a:ext cx="260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95" y="3600"/>
                    <a:pt x="11590" y="7200"/>
                    <a:pt x="15190" y="10800"/>
                  </a:cubicBezTo>
                  <a:cubicBezTo>
                    <a:pt x="18790" y="14400"/>
                    <a:pt x="20195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1" name="Line"/>
            <p:cNvSpPr/>
            <p:nvPr/>
          </p:nvSpPr>
          <p:spPr>
            <a:xfrm>
              <a:off x="9465305" y="5780869"/>
              <a:ext cx="478795" cy="188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174" fill="norm" stroke="1" extrusionOk="0">
                  <a:moveTo>
                    <a:pt x="6622" y="2848"/>
                  </a:moveTo>
                  <a:cubicBezTo>
                    <a:pt x="6244" y="7121"/>
                    <a:pt x="5867" y="11393"/>
                    <a:pt x="5254" y="14598"/>
                  </a:cubicBezTo>
                  <a:cubicBezTo>
                    <a:pt x="4641" y="17802"/>
                    <a:pt x="3792" y="19938"/>
                    <a:pt x="2896" y="20769"/>
                  </a:cubicBezTo>
                  <a:cubicBezTo>
                    <a:pt x="2000" y="21600"/>
                    <a:pt x="1057" y="21125"/>
                    <a:pt x="491" y="19582"/>
                  </a:cubicBezTo>
                  <a:cubicBezTo>
                    <a:pt x="-75" y="18040"/>
                    <a:pt x="-264" y="15429"/>
                    <a:pt x="538" y="12462"/>
                  </a:cubicBezTo>
                  <a:cubicBezTo>
                    <a:pt x="1339" y="9495"/>
                    <a:pt x="3132" y="6171"/>
                    <a:pt x="5490" y="4154"/>
                  </a:cubicBezTo>
                  <a:cubicBezTo>
                    <a:pt x="7848" y="2136"/>
                    <a:pt x="10772" y="1424"/>
                    <a:pt x="13507" y="949"/>
                  </a:cubicBezTo>
                  <a:cubicBezTo>
                    <a:pt x="16243" y="475"/>
                    <a:pt x="18789" y="237"/>
                    <a:pt x="2133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2" name="Line"/>
            <p:cNvSpPr/>
            <p:nvPr/>
          </p:nvSpPr>
          <p:spPr>
            <a:xfrm>
              <a:off x="9937749" y="5551054"/>
              <a:ext cx="190501" cy="155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7" fill="norm" stroke="1" extrusionOk="0">
                  <a:moveTo>
                    <a:pt x="0" y="6213"/>
                  </a:moveTo>
                  <a:cubicBezTo>
                    <a:pt x="0" y="4773"/>
                    <a:pt x="0" y="3333"/>
                    <a:pt x="480" y="2181"/>
                  </a:cubicBezTo>
                  <a:cubicBezTo>
                    <a:pt x="960" y="1029"/>
                    <a:pt x="1920" y="165"/>
                    <a:pt x="3600" y="21"/>
                  </a:cubicBezTo>
                  <a:cubicBezTo>
                    <a:pt x="5280" y="-123"/>
                    <a:pt x="7680" y="453"/>
                    <a:pt x="9360" y="2037"/>
                  </a:cubicBezTo>
                  <a:cubicBezTo>
                    <a:pt x="11040" y="3621"/>
                    <a:pt x="12000" y="6213"/>
                    <a:pt x="12240" y="8229"/>
                  </a:cubicBezTo>
                  <a:cubicBezTo>
                    <a:pt x="12480" y="10245"/>
                    <a:pt x="12000" y="11685"/>
                    <a:pt x="10440" y="13845"/>
                  </a:cubicBezTo>
                  <a:cubicBezTo>
                    <a:pt x="8880" y="16005"/>
                    <a:pt x="6240" y="18885"/>
                    <a:pt x="5760" y="20181"/>
                  </a:cubicBezTo>
                  <a:cubicBezTo>
                    <a:pt x="5280" y="21477"/>
                    <a:pt x="6960" y="21189"/>
                    <a:pt x="9960" y="20901"/>
                  </a:cubicBezTo>
                  <a:cubicBezTo>
                    <a:pt x="12960" y="20613"/>
                    <a:pt x="17280" y="20325"/>
                    <a:pt x="21600" y="20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3" name="Line"/>
            <p:cNvSpPr/>
            <p:nvPr/>
          </p:nvSpPr>
          <p:spPr>
            <a:xfrm>
              <a:off x="10191750" y="5912996"/>
              <a:ext cx="273050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186" y="11040"/>
                    <a:pt x="8372" y="1783"/>
                    <a:pt x="11972" y="240"/>
                  </a:cubicBezTo>
                  <a:cubicBezTo>
                    <a:pt x="15572" y="-1303"/>
                    <a:pt x="18586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4" name="Line"/>
            <p:cNvSpPr/>
            <p:nvPr/>
          </p:nvSpPr>
          <p:spPr>
            <a:xfrm>
              <a:off x="10335355" y="5806269"/>
              <a:ext cx="27845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20296" y="0"/>
                  </a:moveTo>
                  <a:cubicBezTo>
                    <a:pt x="12582" y="5486"/>
                    <a:pt x="4867" y="10971"/>
                    <a:pt x="1782" y="14571"/>
                  </a:cubicBezTo>
                  <a:cubicBezTo>
                    <a:pt x="-1304" y="18171"/>
                    <a:pt x="239" y="19886"/>
                    <a:pt x="17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5" name="Line"/>
            <p:cNvSpPr/>
            <p:nvPr/>
          </p:nvSpPr>
          <p:spPr>
            <a:xfrm>
              <a:off x="10521949" y="5733157"/>
              <a:ext cx="381001" cy="333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fill="norm" stroke="1" extrusionOk="0">
                  <a:moveTo>
                    <a:pt x="0" y="21537"/>
                  </a:moveTo>
                  <a:cubicBezTo>
                    <a:pt x="600" y="20033"/>
                    <a:pt x="1200" y="18529"/>
                    <a:pt x="2220" y="16274"/>
                  </a:cubicBezTo>
                  <a:cubicBezTo>
                    <a:pt x="3240" y="14018"/>
                    <a:pt x="4680" y="11010"/>
                    <a:pt x="5820" y="8413"/>
                  </a:cubicBezTo>
                  <a:cubicBezTo>
                    <a:pt x="6960" y="5815"/>
                    <a:pt x="7800" y="3628"/>
                    <a:pt x="8280" y="2193"/>
                  </a:cubicBezTo>
                  <a:cubicBezTo>
                    <a:pt x="8760" y="757"/>
                    <a:pt x="8880" y="74"/>
                    <a:pt x="8700" y="5"/>
                  </a:cubicBezTo>
                  <a:cubicBezTo>
                    <a:pt x="8520" y="-63"/>
                    <a:pt x="8040" y="484"/>
                    <a:pt x="7560" y="2124"/>
                  </a:cubicBezTo>
                  <a:cubicBezTo>
                    <a:pt x="7080" y="3765"/>
                    <a:pt x="6600" y="6499"/>
                    <a:pt x="6240" y="8618"/>
                  </a:cubicBezTo>
                  <a:cubicBezTo>
                    <a:pt x="5880" y="10737"/>
                    <a:pt x="5640" y="12241"/>
                    <a:pt x="5520" y="13334"/>
                  </a:cubicBezTo>
                  <a:cubicBezTo>
                    <a:pt x="5400" y="14428"/>
                    <a:pt x="5400" y="15112"/>
                    <a:pt x="5700" y="15590"/>
                  </a:cubicBezTo>
                  <a:cubicBezTo>
                    <a:pt x="6000" y="16069"/>
                    <a:pt x="6600" y="16342"/>
                    <a:pt x="7500" y="16274"/>
                  </a:cubicBezTo>
                  <a:cubicBezTo>
                    <a:pt x="8400" y="16205"/>
                    <a:pt x="9600" y="15795"/>
                    <a:pt x="11160" y="14018"/>
                  </a:cubicBezTo>
                  <a:cubicBezTo>
                    <a:pt x="12720" y="12241"/>
                    <a:pt x="14640" y="9096"/>
                    <a:pt x="15780" y="6841"/>
                  </a:cubicBezTo>
                  <a:cubicBezTo>
                    <a:pt x="16920" y="4585"/>
                    <a:pt x="17280" y="3218"/>
                    <a:pt x="17460" y="2193"/>
                  </a:cubicBezTo>
                  <a:cubicBezTo>
                    <a:pt x="17640" y="1167"/>
                    <a:pt x="17640" y="484"/>
                    <a:pt x="17460" y="484"/>
                  </a:cubicBezTo>
                  <a:cubicBezTo>
                    <a:pt x="17280" y="484"/>
                    <a:pt x="16920" y="1167"/>
                    <a:pt x="16620" y="3013"/>
                  </a:cubicBezTo>
                  <a:cubicBezTo>
                    <a:pt x="16320" y="4859"/>
                    <a:pt x="16080" y="7866"/>
                    <a:pt x="16020" y="9712"/>
                  </a:cubicBezTo>
                  <a:cubicBezTo>
                    <a:pt x="15960" y="11557"/>
                    <a:pt x="16080" y="12241"/>
                    <a:pt x="16380" y="12788"/>
                  </a:cubicBezTo>
                  <a:cubicBezTo>
                    <a:pt x="16680" y="13334"/>
                    <a:pt x="17160" y="13745"/>
                    <a:pt x="18060" y="13676"/>
                  </a:cubicBezTo>
                  <a:cubicBezTo>
                    <a:pt x="18960" y="13608"/>
                    <a:pt x="20280" y="13061"/>
                    <a:pt x="21600" y="12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6" name="Line"/>
            <p:cNvSpPr/>
            <p:nvPr/>
          </p:nvSpPr>
          <p:spPr>
            <a:xfrm>
              <a:off x="10931434" y="5410052"/>
              <a:ext cx="200116" cy="218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432" fill="norm" stroke="1" extrusionOk="0">
                  <a:moveTo>
                    <a:pt x="1033" y="2117"/>
                  </a:moveTo>
                  <a:cubicBezTo>
                    <a:pt x="1715" y="1286"/>
                    <a:pt x="2397" y="455"/>
                    <a:pt x="3307" y="144"/>
                  </a:cubicBezTo>
                  <a:cubicBezTo>
                    <a:pt x="4216" y="-168"/>
                    <a:pt x="5353" y="40"/>
                    <a:pt x="6149" y="663"/>
                  </a:cubicBezTo>
                  <a:cubicBezTo>
                    <a:pt x="6944" y="1286"/>
                    <a:pt x="7399" y="2324"/>
                    <a:pt x="6944" y="4505"/>
                  </a:cubicBezTo>
                  <a:cubicBezTo>
                    <a:pt x="6490" y="6686"/>
                    <a:pt x="5125" y="10009"/>
                    <a:pt x="4102" y="12086"/>
                  </a:cubicBezTo>
                  <a:cubicBezTo>
                    <a:pt x="3079" y="14163"/>
                    <a:pt x="2397" y="14994"/>
                    <a:pt x="1601" y="16136"/>
                  </a:cubicBezTo>
                  <a:cubicBezTo>
                    <a:pt x="805" y="17278"/>
                    <a:pt x="-104" y="18732"/>
                    <a:pt x="10" y="19459"/>
                  </a:cubicBezTo>
                  <a:cubicBezTo>
                    <a:pt x="123" y="20186"/>
                    <a:pt x="1260" y="20186"/>
                    <a:pt x="5012" y="20394"/>
                  </a:cubicBezTo>
                  <a:cubicBezTo>
                    <a:pt x="8763" y="20601"/>
                    <a:pt x="15130" y="21017"/>
                    <a:pt x="21496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7" name="Line"/>
            <p:cNvSpPr/>
            <p:nvPr/>
          </p:nvSpPr>
          <p:spPr>
            <a:xfrm>
              <a:off x="52452" y="6478154"/>
              <a:ext cx="120209" cy="342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423" fill="norm" stroke="1" extrusionOk="0">
                  <a:moveTo>
                    <a:pt x="11408" y="6040"/>
                  </a:moveTo>
                  <a:cubicBezTo>
                    <a:pt x="12117" y="5377"/>
                    <a:pt x="12825" y="4715"/>
                    <a:pt x="14064" y="3787"/>
                  </a:cubicBezTo>
                  <a:cubicBezTo>
                    <a:pt x="15304" y="2859"/>
                    <a:pt x="17074" y="1667"/>
                    <a:pt x="17074" y="938"/>
                  </a:cubicBezTo>
                  <a:cubicBezTo>
                    <a:pt x="17074" y="209"/>
                    <a:pt x="15304" y="-56"/>
                    <a:pt x="12471" y="10"/>
                  </a:cubicBezTo>
                  <a:cubicBezTo>
                    <a:pt x="9638" y="77"/>
                    <a:pt x="5743" y="474"/>
                    <a:pt x="3087" y="1335"/>
                  </a:cubicBezTo>
                  <a:cubicBezTo>
                    <a:pt x="431" y="2197"/>
                    <a:pt x="-985" y="3522"/>
                    <a:pt x="785" y="5112"/>
                  </a:cubicBezTo>
                  <a:cubicBezTo>
                    <a:pt x="2556" y="6702"/>
                    <a:pt x="7513" y="8557"/>
                    <a:pt x="11408" y="10015"/>
                  </a:cubicBezTo>
                  <a:cubicBezTo>
                    <a:pt x="15304" y="11473"/>
                    <a:pt x="18136" y="12533"/>
                    <a:pt x="19376" y="13991"/>
                  </a:cubicBezTo>
                  <a:cubicBezTo>
                    <a:pt x="20615" y="15448"/>
                    <a:pt x="20261" y="17304"/>
                    <a:pt x="18490" y="18629"/>
                  </a:cubicBezTo>
                  <a:cubicBezTo>
                    <a:pt x="16720" y="19954"/>
                    <a:pt x="13533" y="20749"/>
                    <a:pt x="11054" y="21146"/>
                  </a:cubicBezTo>
                  <a:cubicBezTo>
                    <a:pt x="8576" y="21544"/>
                    <a:pt x="6805" y="21544"/>
                    <a:pt x="5035" y="20948"/>
                  </a:cubicBezTo>
                  <a:cubicBezTo>
                    <a:pt x="3264" y="20351"/>
                    <a:pt x="1494" y="19159"/>
                    <a:pt x="1671" y="17966"/>
                  </a:cubicBezTo>
                  <a:cubicBezTo>
                    <a:pt x="1848" y="16773"/>
                    <a:pt x="3972" y="15581"/>
                    <a:pt x="6097" y="14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8" name="Line"/>
            <p:cNvSpPr/>
            <p:nvPr/>
          </p:nvSpPr>
          <p:spPr>
            <a:xfrm>
              <a:off x="285750" y="6428569"/>
              <a:ext cx="101600" cy="336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fill="norm" stroke="1" extrusionOk="0">
                  <a:moveTo>
                    <a:pt x="10800" y="0"/>
                  </a:moveTo>
                  <a:cubicBezTo>
                    <a:pt x="7200" y="2700"/>
                    <a:pt x="3600" y="5400"/>
                    <a:pt x="1800" y="8505"/>
                  </a:cubicBezTo>
                  <a:cubicBezTo>
                    <a:pt x="0" y="11610"/>
                    <a:pt x="0" y="15120"/>
                    <a:pt x="0" y="17280"/>
                  </a:cubicBezTo>
                  <a:cubicBezTo>
                    <a:pt x="0" y="19440"/>
                    <a:pt x="0" y="20250"/>
                    <a:pt x="1125" y="20790"/>
                  </a:cubicBezTo>
                  <a:cubicBezTo>
                    <a:pt x="2250" y="21330"/>
                    <a:pt x="4500" y="21600"/>
                    <a:pt x="8100" y="21330"/>
                  </a:cubicBezTo>
                  <a:cubicBezTo>
                    <a:pt x="11700" y="21060"/>
                    <a:pt x="16650" y="20250"/>
                    <a:pt x="21600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9" name="Line"/>
            <p:cNvSpPr/>
            <p:nvPr/>
          </p:nvSpPr>
          <p:spPr>
            <a:xfrm>
              <a:off x="203200" y="6638119"/>
              <a:ext cx="1905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80" y="15429"/>
                    <a:pt x="8160" y="9257"/>
                    <a:pt x="11760" y="5657"/>
                  </a:cubicBezTo>
                  <a:cubicBezTo>
                    <a:pt x="15360" y="2057"/>
                    <a:pt x="1848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0" name="Line"/>
            <p:cNvSpPr/>
            <p:nvPr/>
          </p:nvSpPr>
          <p:spPr>
            <a:xfrm>
              <a:off x="393417" y="6623701"/>
              <a:ext cx="120933" cy="166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7" h="21279" fill="norm" stroke="1" extrusionOk="0">
                  <a:moveTo>
                    <a:pt x="3344" y="5889"/>
                  </a:moveTo>
                  <a:cubicBezTo>
                    <a:pt x="5175" y="6159"/>
                    <a:pt x="7005" y="6429"/>
                    <a:pt x="8836" y="6159"/>
                  </a:cubicBezTo>
                  <a:cubicBezTo>
                    <a:pt x="10666" y="5889"/>
                    <a:pt x="12497" y="5079"/>
                    <a:pt x="13595" y="3999"/>
                  </a:cubicBezTo>
                  <a:cubicBezTo>
                    <a:pt x="14693" y="2919"/>
                    <a:pt x="15059" y="1569"/>
                    <a:pt x="13961" y="759"/>
                  </a:cubicBezTo>
                  <a:cubicBezTo>
                    <a:pt x="12863" y="-51"/>
                    <a:pt x="10300" y="-321"/>
                    <a:pt x="7737" y="489"/>
                  </a:cubicBezTo>
                  <a:cubicBezTo>
                    <a:pt x="5175" y="1299"/>
                    <a:pt x="2612" y="3189"/>
                    <a:pt x="1148" y="5619"/>
                  </a:cubicBezTo>
                  <a:cubicBezTo>
                    <a:pt x="-317" y="8049"/>
                    <a:pt x="-683" y="11019"/>
                    <a:pt x="1880" y="13719"/>
                  </a:cubicBezTo>
                  <a:cubicBezTo>
                    <a:pt x="4442" y="16419"/>
                    <a:pt x="9934" y="18849"/>
                    <a:pt x="13595" y="20064"/>
                  </a:cubicBezTo>
                  <a:cubicBezTo>
                    <a:pt x="17256" y="21279"/>
                    <a:pt x="19086" y="21279"/>
                    <a:pt x="20917" y="212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1" name="Line"/>
            <p:cNvSpPr/>
            <p:nvPr/>
          </p:nvSpPr>
          <p:spPr>
            <a:xfrm>
              <a:off x="531029" y="6584444"/>
              <a:ext cx="137698" cy="310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4" h="20985" fill="norm" stroke="1" extrusionOk="0">
                  <a:moveTo>
                    <a:pt x="5120" y="10493"/>
                  </a:moveTo>
                  <a:cubicBezTo>
                    <a:pt x="3214" y="11638"/>
                    <a:pt x="1308" y="12782"/>
                    <a:pt x="832" y="14999"/>
                  </a:cubicBezTo>
                  <a:cubicBezTo>
                    <a:pt x="355" y="17217"/>
                    <a:pt x="1308" y="20507"/>
                    <a:pt x="1467" y="20936"/>
                  </a:cubicBezTo>
                  <a:cubicBezTo>
                    <a:pt x="1626" y="21365"/>
                    <a:pt x="991" y="18933"/>
                    <a:pt x="514" y="16001"/>
                  </a:cubicBezTo>
                  <a:cubicBezTo>
                    <a:pt x="38" y="13068"/>
                    <a:pt x="-280" y="9635"/>
                    <a:pt x="355" y="6989"/>
                  </a:cubicBezTo>
                  <a:cubicBezTo>
                    <a:pt x="991" y="4342"/>
                    <a:pt x="2579" y="2483"/>
                    <a:pt x="4802" y="1339"/>
                  </a:cubicBezTo>
                  <a:cubicBezTo>
                    <a:pt x="7026" y="194"/>
                    <a:pt x="9885" y="-235"/>
                    <a:pt x="12902" y="123"/>
                  </a:cubicBezTo>
                  <a:cubicBezTo>
                    <a:pt x="15920" y="480"/>
                    <a:pt x="19096" y="1625"/>
                    <a:pt x="20208" y="2912"/>
                  </a:cubicBezTo>
                  <a:cubicBezTo>
                    <a:pt x="21320" y="4199"/>
                    <a:pt x="20367" y="5630"/>
                    <a:pt x="17667" y="6703"/>
                  </a:cubicBezTo>
                  <a:cubicBezTo>
                    <a:pt x="14967" y="7776"/>
                    <a:pt x="10520" y="8491"/>
                    <a:pt x="6073" y="92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2" name="Line"/>
            <p:cNvSpPr/>
            <p:nvPr/>
          </p:nvSpPr>
          <p:spPr>
            <a:xfrm>
              <a:off x="812800" y="6460824"/>
              <a:ext cx="149315" cy="272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560" fill="norm" stroke="1" extrusionOk="0">
                  <a:moveTo>
                    <a:pt x="8214" y="2974"/>
                  </a:moveTo>
                  <a:cubicBezTo>
                    <a:pt x="8214" y="2137"/>
                    <a:pt x="8214" y="1300"/>
                    <a:pt x="9127" y="797"/>
                  </a:cubicBezTo>
                  <a:cubicBezTo>
                    <a:pt x="10039" y="295"/>
                    <a:pt x="11865" y="127"/>
                    <a:pt x="13690" y="44"/>
                  </a:cubicBezTo>
                  <a:cubicBezTo>
                    <a:pt x="15515" y="-40"/>
                    <a:pt x="17341" y="-40"/>
                    <a:pt x="18558" y="379"/>
                  </a:cubicBezTo>
                  <a:cubicBezTo>
                    <a:pt x="19775" y="797"/>
                    <a:pt x="20383" y="1634"/>
                    <a:pt x="20535" y="2890"/>
                  </a:cubicBezTo>
                  <a:cubicBezTo>
                    <a:pt x="20687" y="4146"/>
                    <a:pt x="20383" y="5820"/>
                    <a:pt x="19775" y="6993"/>
                  </a:cubicBezTo>
                  <a:cubicBezTo>
                    <a:pt x="19166" y="8165"/>
                    <a:pt x="18254" y="8834"/>
                    <a:pt x="17189" y="9420"/>
                  </a:cubicBezTo>
                  <a:cubicBezTo>
                    <a:pt x="16124" y="10007"/>
                    <a:pt x="14907" y="10509"/>
                    <a:pt x="15211" y="11095"/>
                  </a:cubicBezTo>
                  <a:cubicBezTo>
                    <a:pt x="15515" y="11681"/>
                    <a:pt x="17341" y="12351"/>
                    <a:pt x="18862" y="13020"/>
                  </a:cubicBezTo>
                  <a:cubicBezTo>
                    <a:pt x="20383" y="13690"/>
                    <a:pt x="21600" y="14360"/>
                    <a:pt x="21448" y="15532"/>
                  </a:cubicBezTo>
                  <a:cubicBezTo>
                    <a:pt x="21296" y="16704"/>
                    <a:pt x="19775" y="18379"/>
                    <a:pt x="15972" y="19467"/>
                  </a:cubicBezTo>
                  <a:cubicBezTo>
                    <a:pt x="12169" y="20555"/>
                    <a:pt x="6085" y="21058"/>
                    <a:pt x="0" y="21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3" name="Line"/>
            <p:cNvSpPr/>
            <p:nvPr/>
          </p:nvSpPr>
          <p:spPr>
            <a:xfrm>
              <a:off x="0" y="6873432"/>
              <a:ext cx="673100" cy="69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6" fill="norm" stroke="1" extrusionOk="0">
                  <a:moveTo>
                    <a:pt x="0" y="20856"/>
                  </a:moveTo>
                  <a:cubicBezTo>
                    <a:pt x="2242" y="17044"/>
                    <a:pt x="4483" y="13232"/>
                    <a:pt x="7064" y="9421"/>
                  </a:cubicBezTo>
                  <a:cubicBezTo>
                    <a:pt x="9645" y="5609"/>
                    <a:pt x="12566" y="1797"/>
                    <a:pt x="15045" y="527"/>
                  </a:cubicBezTo>
                  <a:cubicBezTo>
                    <a:pt x="17525" y="-744"/>
                    <a:pt x="19562" y="527"/>
                    <a:pt x="21600" y="17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4" name="Line"/>
            <p:cNvSpPr/>
            <p:nvPr/>
          </p:nvSpPr>
          <p:spPr>
            <a:xfrm>
              <a:off x="374398" y="6873069"/>
              <a:ext cx="368552" cy="84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073" fill="norm" stroke="1" extrusionOk="0">
                  <a:moveTo>
                    <a:pt x="1100" y="20546"/>
                  </a:moveTo>
                  <a:cubicBezTo>
                    <a:pt x="256" y="21073"/>
                    <a:pt x="-589" y="21600"/>
                    <a:pt x="557" y="20020"/>
                  </a:cubicBezTo>
                  <a:cubicBezTo>
                    <a:pt x="1704" y="18439"/>
                    <a:pt x="4841" y="14751"/>
                    <a:pt x="8582" y="11063"/>
                  </a:cubicBezTo>
                  <a:cubicBezTo>
                    <a:pt x="12323" y="7376"/>
                    <a:pt x="16667" y="3688"/>
                    <a:pt x="2101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5" name="Line"/>
            <p:cNvSpPr/>
            <p:nvPr/>
          </p:nvSpPr>
          <p:spPr>
            <a:xfrm>
              <a:off x="1130300" y="6593669"/>
              <a:ext cx="317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2700"/>
                    <a:pt x="10080" y="5400"/>
                    <a:pt x="6480" y="9000"/>
                  </a:cubicBezTo>
                  <a:cubicBezTo>
                    <a:pt x="2880" y="12600"/>
                    <a:pt x="1440" y="171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6" name="Line"/>
            <p:cNvSpPr/>
            <p:nvPr/>
          </p:nvSpPr>
          <p:spPr>
            <a:xfrm>
              <a:off x="1136650" y="6720669"/>
              <a:ext cx="254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87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224852" y="2286000"/>
              <a:ext cx="1940906" cy="1646011"/>
            </a:xfrm>
            <a:prstGeom prst="rect">
              <a:avLst/>
            </a:prstGeom>
            <a:effectLst/>
          </p:spPr>
        </p:pic>
        <p:pic>
          <p:nvPicPr>
            <p:cNvPr id="287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590536" y="4245896"/>
              <a:ext cx="1168634" cy="908693"/>
            </a:xfrm>
            <a:prstGeom prst="rect">
              <a:avLst/>
            </a:prstGeom>
            <a:effectLst/>
          </p:spPr>
        </p:pic>
        <p:sp>
          <p:nvSpPr>
            <p:cNvPr id="2881" name="Line"/>
            <p:cNvSpPr/>
            <p:nvPr/>
          </p:nvSpPr>
          <p:spPr>
            <a:xfrm>
              <a:off x="1796550" y="6522133"/>
              <a:ext cx="406901" cy="365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322" fill="norm" stroke="1" extrusionOk="0">
                  <a:moveTo>
                    <a:pt x="2712" y="18612"/>
                  </a:moveTo>
                  <a:cubicBezTo>
                    <a:pt x="2152" y="18982"/>
                    <a:pt x="1593" y="19353"/>
                    <a:pt x="1089" y="19353"/>
                  </a:cubicBezTo>
                  <a:cubicBezTo>
                    <a:pt x="586" y="19353"/>
                    <a:pt x="138" y="18982"/>
                    <a:pt x="26" y="18489"/>
                  </a:cubicBezTo>
                  <a:cubicBezTo>
                    <a:pt x="-86" y="17995"/>
                    <a:pt x="138" y="17378"/>
                    <a:pt x="1089" y="15650"/>
                  </a:cubicBezTo>
                  <a:cubicBezTo>
                    <a:pt x="2040" y="13922"/>
                    <a:pt x="3719" y="11083"/>
                    <a:pt x="4782" y="8614"/>
                  </a:cubicBezTo>
                  <a:cubicBezTo>
                    <a:pt x="5846" y="6146"/>
                    <a:pt x="6293" y="4048"/>
                    <a:pt x="6517" y="2566"/>
                  </a:cubicBezTo>
                  <a:cubicBezTo>
                    <a:pt x="6741" y="1085"/>
                    <a:pt x="6741" y="221"/>
                    <a:pt x="6573" y="36"/>
                  </a:cubicBezTo>
                  <a:cubicBezTo>
                    <a:pt x="6405" y="-149"/>
                    <a:pt x="6069" y="345"/>
                    <a:pt x="5622" y="2073"/>
                  </a:cubicBezTo>
                  <a:cubicBezTo>
                    <a:pt x="5174" y="3801"/>
                    <a:pt x="4615" y="6763"/>
                    <a:pt x="4559" y="9910"/>
                  </a:cubicBezTo>
                  <a:cubicBezTo>
                    <a:pt x="4503" y="13058"/>
                    <a:pt x="4950" y="16390"/>
                    <a:pt x="5342" y="18304"/>
                  </a:cubicBezTo>
                  <a:cubicBezTo>
                    <a:pt x="5734" y="20217"/>
                    <a:pt x="6069" y="20710"/>
                    <a:pt x="6517" y="21019"/>
                  </a:cubicBezTo>
                  <a:cubicBezTo>
                    <a:pt x="6965" y="21328"/>
                    <a:pt x="7524" y="21451"/>
                    <a:pt x="8532" y="21142"/>
                  </a:cubicBezTo>
                  <a:cubicBezTo>
                    <a:pt x="9539" y="20834"/>
                    <a:pt x="10994" y="20093"/>
                    <a:pt x="12393" y="18550"/>
                  </a:cubicBezTo>
                  <a:cubicBezTo>
                    <a:pt x="13792" y="17008"/>
                    <a:pt x="15135" y="14662"/>
                    <a:pt x="16030" y="12502"/>
                  </a:cubicBezTo>
                  <a:cubicBezTo>
                    <a:pt x="16925" y="10342"/>
                    <a:pt x="17373" y="8368"/>
                    <a:pt x="17709" y="7072"/>
                  </a:cubicBezTo>
                  <a:cubicBezTo>
                    <a:pt x="18045" y="5776"/>
                    <a:pt x="18268" y="5158"/>
                    <a:pt x="18212" y="5158"/>
                  </a:cubicBezTo>
                  <a:cubicBezTo>
                    <a:pt x="18156" y="5158"/>
                    <a:pt x="17821" y="5776"/>
                    <a:pt x="17597" y="7257"/>
                  </a:cubicBezTo>
                  <a:cubicBezTo>
                    <a:pt x="17373" y="8738"/>
                    <a:pt x="17261" y="11083"/>
                    <a:pt x="17373" y="12811"/>
                  </a:cubicBezTo>
                  <a:cubicBezTo>
                    <a:pt x="17485" y="14539"/>
                    <a:pt x="17821" y="15650"/>
                    <a:pt x="18548" y="16329"/>
                  </a:cubicBezTo>
                  <a:cubicBezTo>
                    <a:pt x="19276" y="17008"/>
                    <a:pt x="20395" y="17254"/>
                    <a:pt x="21514" y="17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2" name="Line"/>
            <p:cNvSpPr/>
            <p:nvPr/>
          </p:nvSpPr>
          <p:spPr>
            <a:xfrm>
              <a:off x="1901580" y="6326969"/>
              <a:ext cx="193920" cy="157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64" fill="norm" stroke="1" extrusionOk="0">
                  <a:moveTo>
                    <a:pt x="6014" y="5184"/>
                  </a:moveTo>
                  <a:cubicBezTo>
                    <a:pt x="5075" y="6048"/>
                    <a:pt x="4136" y="6912"/>
                    <a:pt x="3314" y="8928"/>
                  </a:cubicBezTo>
                  <a:cubicBezTo>
                    <a:pt x="2493" y="10944"/>
                    <a:pt x="1788" y="14112"/>
                    <a:pt x="1201" y="16704"/>
                  </a:cubicBezTo>
                  <a:cubicBezTo>
                    <a:pt x="614" y="19296"/>
                    <a:pt x="145" y="21312"/>
                    <a:pt x="27" y="21456"/>
                  </a:cubicBezTo>
                  <a:cubicBezTo>
                    <a:pt x="-90" y="21600"/>
                    <a:pt x="145" y="19872"/>
                    <a:pt x="1319" y="16560"/>
                  </a:cubicBezTo>
                  <a:cubicBezTo>
                    <a:pt x="2493" y="13248"/>
                    <a:pt x="4606" y="8352"/>
                    <a:pt x="7188" y="5040"/>
                  </a:cubicBezTo>
                  <a:cubicBezTo>
                    <a:pt x="9771" y="1728"/>
                    <a:pt x="12823" y="0"/>
                    <a:pt x="14701" y="0"/>
                  </a:cubicBezTo>
                  <a:cubicBezTo>
                    <a:pt x="16580" y="0"/>
                    <a:pt x="17284" y="1728"/>
                    <a:pt x="18223" y="4320"/>
                  </a:cubicBezTo>
                  <a:cubicBezTo>
                    <a:pt x="19162" y="6912"/>
                    <a:pt x="20336" y="10368"/>
                    <a:pt x="21510" y="138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3" name="Line"/>
            <p:cNvSpPr/>
            <p:nvPr/>
          </p:nvSpPr>
          <p:spPr>
            <a:xfrm>
              <a:off x="2419350" y="6676219"/>
              <a:ext cx="1079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4" name="Line"/>
            <p:cNvSpPr/>
            <p:nvPr/>
          </p:nvSpPr>
          <p:spPr>
            <a:xfrm>
              <a:off x="2438399" y="6796869"/>
              <a:ext cx="133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5" name="Line"/>
            <p:cNvSpPr/>
            <p:nvPr/>
          </p:nvSpPr>
          <p:spPr>
            <a:xfrm>
              <a:off x="3000093" y="6396819"/>
              <a:ext cx="9808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940"/>
                    <a:pt x="2735" y="11880"/>
                    <a:pt x="575" y="15480"/>
                  </a:cubicBezTo>
                  <a:cubicBezTo>
                    <a:pt x="-1585" y="19080"/>
                    <a:pt x="2735" y="20340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6" name="Line"/>
            <p:cNvSpPr/>
            <p:nvPr/>
          </p:nvSpPr>
          <p:spPr>
            <a:xfrm>
              <a:off x="2851150" y="6735485"/>
              <a:ext cx="203200" cy="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50" y="10800"/>
                    <a:pt x="9900" y="0"/>
                    <a:pt x="13500" y="0"/>
                  </a:cubicBezTo>
                  <a:cubicBezTo>
                    <a:pt x="17100" y="0"/>
                    <a:pt x="1935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7" name="Line"/>
            <p:cNvSpPr/>
            <p:nvPr/>
          </p:nvSpPr>
          <p:spPr>
            <a:xfrm>
              <a:off x="2895600" y="6843435"/>
              <a:ext cx="15240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500" y="8031"/>
                  </a:moveTo>
                  <a:cubicBezTo>
                    <a:pt x="3300" y="8862"/>
                    <a:pt x="2100" y="9692"/>
                    <a:pt x="1350" y="11492"/>
                  </a:cubicBezTo>
                  <a:cubicBezTo>
                    <a:pt x="600" y="13292"/>
                    <a:pt x="300" y="16062"/>
                    <a:pt x="150" y="18138"/>
                  </a:cubicBezTo>
                  <a:cubicBezTo>
                    <a:pt x="0" y="20215"/>
                    <a:pt x="0" y="21600"/>
                    <a:pt x="0" y="21600"/>
                  </a:cubicBezTo>
                  <a:cubicBezTo>
                    <a:pt x="0" y="21600"/>
                    <a:pt x="0" y="20215"/>
                    <a:pt x="1200" y="16754"/>
                  </a:cubicBezTo>
                  <a:cubicBezTo>
                    <a:pt x="2400" y="13292"/>
                    <a:pt x="4800" y="7754"/>
                    <a:pt x="6900" y="4431"/>
                  </a:cubicBezTo>
                  <a:cubicBezTo>
                    <a:pt x="9000" y="1108"/>
                    <a:pt x="10800" y="0"/>
                    <a:pt x="13050" y="0"/>
                  </a:cubicBezTo>
                  <a:cubicBezTo>
                    <a:pt x="15300" y="0"/>
                    <a:pt x="18000" y="1108"/>
                    <a:pt x="19500" y="4015"/>
                  </a:cubicBezTo>
                  <a:cubicBezTo>
                    <a:pt x="21000" y="6923"/>
                    <a:pt x="21300" y="11631"/>
                    <a:pt x="21600" y="163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8" name="Line"/>
            <p:cNvSpPr/>
            <p:nvPr/>
          </p:nvSpPr>
          <p:spPr>
            <a:xfrm>
              <a:off x="3233884" y="6466745"/>
              <a:ext cx="298979" cy="327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405" fill="norm" stroke="1" extrusionOk="0">
                  <a:moveTo>
                    <a:pt x="21174" y="1657"/>
                  </a:moveTo>
                  <a:cubicBezTo>
                    <a:pt x="21325" y="965"/>
                    <a:pt x="21476" y="272"/>
                    <a:pt x="21098" y="65"/>
                  </a:cubicBezTo>
                  <a:cubicBezTo>
                    <a:pt x="20721" y="-143"/>
                    <a:pt x="19814" y="134"/>
                    <a:pt x="17473" y="1172"/>
                  </a:cubicBezTo>
                  <a:cubicBezTo>
                    <a:pt x="15132" y="2211"/>
                    <a:pt x="11356" y="4011"/>
                    <a:pt x="9166" y="5119"/>
                  </a:cubicBezTo>
                  <a:cubicBezTo>
                    <a:pt x="6975" y="6226"/>
                    <a:pt x="6371" y="6642"/>
                    <a:pt x="5767" y="7126"/>
                  </a:cubicBezTo>
                  <a:cubicBezTo>
                    <a:pt x="5163" y="7611"/>
                    <a:pt x="4559" y="8165"/>
                    <a:pt x="4634" y="8788"/>
                  </a:cubicBezTo>
                  <a:cubicBezTo>
                    <a:pt x="4710" y="9411"/>
                    <a:pt x="5465" y="10103"/>
                    <a:pt x="6296" y="10519"/>
                  </a:cubicBezTo>
                  <a:cubicBezTo>
                    <a:pt x="7126" y="10934"/>
                    <a:pt x="8033" y="11072"/>
                    <a:pt x="8939" y="11280"/>
                  </a:cubicBezTo>
                  <a:cubicBezTo>
                    <a:pt x="9845" y="11488"/>
                    <a:pt x="10752" y="11765"/>
                    <a:pt x="11356" y="12249"/>
                  </a:cubicBezTo>
                  <a:cubicBezTo>
                    <a:pt x="11960" y="12734"/>
                    <a:pt x="12262" y="13426"/>
                    <a:pt x="11884" y="13980"/>
                  </a:cubicBezTo>
                  <a:cubicBezTo>
                    <a:pt x="11507" y="14534"/>
                    <a:pt x="10449" y="14949"/>
                    <a:pt x="8486" y="15849"/>
                  </a:cubicBezTo>
                  <a:cubicBezTo>
                    <a:pt x="6522" y="16749"/>
                    <a:pt x="3652" y="18134"/>
                    <a:pt x="1991" y="19103"/>
                  </a:cubicBezTo>
                  <a:cubicBezTo>
                    <a:pt x="329" y="20072"/>
                    <a:pt x="-124" y="20626"/>
                    <a:pt x="27" y="20972"/>
                  </a:cubicBezTo>
                  <a:cubicBezTo>
                    <a:pt x="178" y="21319"/>
                    <a:pt x="933" y="21457"/>
                    <a:pt x="3577" y="21388"/>
                  </a:cubicBezTo>
                  <a:cubicBezTo>
                    <a:pt x="6220" y="21319"/>
                    <a:pt x="10752" y="21042"/>
                    <a:pt x="15283" y="207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9" name="Line"/>
            <p:cNvSpPr/>
            <p:nvPr/>
          </p:nvSpPr>
          <p:spPr>
            <a:xfrm>
              <a:off x="3587750" y="6528946"/>
              <a:ext cx="241300" cy="248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3" fill="norm" stroke="1" extrusionOk="0">
                  <a:moveTo>
                    <a:pt x="0" y="655"/>
                  </a:moveTo>
                  <a:cubicBezTo>
                    <a:pt x="947" y="289"/>
                    <a:pt x="1895" y="-77"/>
                    <a:pt x="2747" y="15"/>
                  </a:cubicBezTo>
                  <a:cubicBezTo>
                    <a:pt x="3600" y="106"/>
                    <a:pt x="4358" y="655"/>
                    <a:pt x="5874" y="2394"/>
                  </a:cubicBezTo>
                  <a:cubicBezTo>
                    <a:pt x="7389" y="4133"/>
                    <a:pt x="9663" y="7062"/>
                    <a:pt x="12411" y="10448"/>
                  </a:cubicBezTo>
                  <a:cubicBezTo>
                    <a:pt x="15158" y="13835"/>
                    <a:pt x="18379" y="17679"/>
                    <a:pt x="21600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0" name="Line"/>
            <p:cNvSpPr/>
            <p:nvPr/>
          </p:nvSpPr>
          <p:spPr>
            <a:xfrm>
              <a:off x="3627222" y="6479369"/>
              <a:ext cx="258978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600" fill="norm" stroke="1" extrusionOk="0">
                  <a:moveTo>
                    <a:pt x="21486" y="0"/>
                  </a:moveTo>
                  <a:cubicBezTo>
                    <a:pt x="18325" y="2356"/>
                    <a:pt x="15164" y="4713"/>
                    <a:pt x="11915" y="7265"/>
                  </a:cubicBezTo>
                  <a:cubicBezTo>
                    <a:pt x="8666" y="9818"/>
                    <a:pt x="5330" y="12567"/>
                    <a:pt x="3310" y="14465"/>
                  </a:cubicBezTo>
                  <a:cubicBezTo>
                    <a:pt x="1291" y="16364"/>
                    <a:pt x="588" y="17411"/>
                    <a:pt x="237" y="18262"/>
                  </a:cubicBezTo>
                  <a:cubicBezTo>
                    <a:pt x="-114" y="19113"/>
                    <a:pt x="-114" y="19767"/>
                    <a:pt x="501" y="20291"/>
                  </a:cubicBezTo>
                  <a:cubicBezTo>
                    <a:pt x="1115" y="20815"/>
                    <a:pt x="2345" y="21207"/>
                    <a:pt x="357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1" name="Line"/>
            <p:cNvSpPr/>
            <p:nvPr/>
          </p:nvSpPr>
          <p:spPr>
            <a:xfrm>
              <a:off x="3898900" y="6746069"/>
              <a:ext cx="63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2" name="Line"/>
            <p:cNvSpPr/>
            <p:nvPr/>
          </p:nvSpPr>
          <p:spPr>
            <a:xfrm>
              <a:off x="3898900" y="6606369"/>
              <a:ext cx="43507" cy="32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0601" fill="norm" stroke="1" extrusionOk="0">
                  <a:moveTo>
                    <a:pt x="6171" y="0"/>
                  </a:moveTo>
                  <a:cubicBezTo>
                    <a:pt x="3086" y="5400"/>
                    <a:pt x="0" y="10800"/>
                    <a:pt x="1543" y="14850"/>
                  </a:cubicBezTo>
                  <a:cubicBezTo>
                    <a:pt x="3086" y="18900"/>
                    <a:pt x="9257" y="21600"/>
                    <a:pt x="13886" y="20250"/>
                  </a:cubicBezTo>
                  <a:cubicBezTo>
                    <a:pt x="18514" y="18900"/>
                    <a:pt x="21600" y="13500"/>
                    <a:pt x="21086" y="8775"/>
                  </a:cubicBezTo>
                  <a:cubicBezTo>
                    <a:pt x="20571" y="4050"/>
                    <a:pt x="16457" y="0"/>
                    <a:pt x="12343" y="0"/>
                  </a:cubicBezTo>
                  <a:cubicBezTo>
                    <a:pt x="8229" y="0"/>
                    <a:pt x="4114" y="4050"/>
                    <a:pt x="0" y="8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3" name="Line"/>
            <p:cNvSpPr/>
            <p:nvPr/>
          </p:nvSpPr>
          <p:spPr>
            <a:xfrm>
              <a:off x="4298950" y="6727019"/>
              <a:ext cx="2032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4" name="Line"/>
            <p:cNvSpPr/>
            <p:nvPr/>
          </p:nvSpPr>
          <p:spPr>
            <a:xfrm>
              <a:off x="4286250" y="6809569"/>
              <a:ext cx="2349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86" y="21600"/>
                    <a:pt x="8173" y="21600"/>
                    <a:pt x="11773" y="18000"/>
                  </a:cubicBezTo>
                  <a:cubicBezTo>
                    <a:pt x="15373" y="14400"/>
                    <a:pt x="18486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5" name="Line"/>
            <p:cNvSpPr/>
            <p:nvPr/>
          </p:nvSpPr>
          <p:spPr>
            <a:xfrm>
              <a:off x="4679949" y="6593669"/>
              <a:ext cx="2159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71" y="0"/>
                    <a:pt x="2541" y="0"/>
                    <a:pt x="4235" y="1611"/>
                  </a:cubicBezTo>
                  <a:cubicBezTo>
                    <a:pt x="5929" y="3221"/>
                    <a:pt x="8047" y="6442"/>
                    <a:pt x="11012" y="10042"/>
                  </a:cubicBezTo>
                  <a:cubicBezTo>
                    <a:pt x="13976" y="13642"/>
                    <a:pt x="17788" y="1762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6" name="Line"/>
            <p:cNvSpPr/>
            <p:nvPr/>
          </p:nvSpPr>
          <p:spPr>
            <a:xfrm>
              <a:off x="4671706" y="6580969"/>
              <a:ext cx="236844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21389" y="0"/>
                  </a:moveTo>
                  <a:cubicBezTo>
                    <a:pt x="19477" y="441"/>
                    <a:pt x="17566" y="882"/>
                    <a:pt x="14794" y="2792"/>
                  </a:cubicBezTo>
                  <a:cubicBezTo>
                    <a:pt x="12023" y="4702"/>
                    <a:pt x="8391" y="8082"/>
                    <a:pt x="5715" y="11020"/>
                  </a:cubicBezTo>
                  <a:cubicBezTo>
                    <a:pt x="3039" y="13959"/>
                    <a:pt x="1318" y="16457"/>
                    <a:pt x="554" y="18147"/>
                  </a:cubicBezTo>
                  <a:cubicBezTo>
                    <a:pt x="-211" y="19837"/>
                    <a:pt x="-20" y="20718"/>
                    <a:pt x="17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7" name="Line"/>
            <p:cNvSpPr/>
            <p:nvPr/>
          </p:nvSpPr>
          <p:spPr>
            <a:xfrm>
              <a:off x="4559300" y="6485719"/>
              <a:ext cx="4572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00" y="16800"/>
                    <a:pt x="7000" y="12000"/>
                    <a:pt x="10600" y="8400"/>
                  </a:cubicBezTo>
                  <a:cubicBezTo>
                    <a:pt x="14200" y="4800"/>
                    <a:pt x="179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89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767494" y="2266907"/>
              <a:ext cx="2581087" cy="1587002"/>
            </a:xfrm>
            <a:prstGeom prst="rect">
              <a:avLst/>
            </a:prstGeom>
            <a:effectLst/>
          </p:spPr>
        </p:pic>
        <p:pic>
          <p:nvPicPr>
            <p:cNvPr id="2900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329771" y="5000394"/>
              <a:ext cx="2398331" cy="1513160"/>
            </a:xfrm>
            <a:prstGeom prst="rect">
              <a:avLst/>
            </a:prstGeom>
            <a:effectLst/>
          </p:spPr>
        </p:pic>
        <p:sp>
          <p:nvSpPr>
            <p:cNvPr id="2902" name="Line"/>
            <p:cNvSpPr/>
            <p:nvPr/>
          </p:nvSpPr>
          <p:spPr>
            <a:xfrm>
              <a:off x="1587078" y="7577919"/>
              <a:ext cx="400473" cy="264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424" fill="norm" stroke="1" extrusionOk="0">
                  <a:moveTo>
                    <a:pt x="7447" y="5143"/>
                  </a:moveTo>
                  <a:cubicBezTo>
                    <a:pt x="7222" y="8571"/>
                    <a:pt x="6997" y="12000"/>
                    <a:pt x="6097" y="14743"/>
                  </a:cubicBezTo>
                  <a:cubicBezTo>
                    <a:pt x="5197" y="17486"/>
                    <a:pt x="3622" y="19543"/>
                    <a:pt x="2554" y="20571"/>
                  </a:cubicBezTo>
                  <a:cubicBezTo>
                    <a:pt x="1485" y="21600"/>
                    <a:pt x="922" y="21600"/>
                    <a:pt x="472" y="21086"/>
                  </a:cubicBezTo>
                  <a:cubicBezTo>
                    <a:pt x="22" y="20571"/>
                    <a:pt x="-315" y="19543"/>
                    <a:pt x="472" y="17229"/>
                  </a:cubicBezTo>
                  <a:cubicBezTo>
                    <a:pt x="1260" y="14914"/>
                    <a:pt x="3172" y="11314"/>
                    <a:pt x="5647" y="8486"/>
                  </a:cubicBezTo>
                  <a:cubicBezTo>
                    <a:pt x="8122" y="5657"/>
                    <a:pt x="11160" y="3600"/>
                    <a:pt x="13579" y="2571"/>
                  </a:cubicBezTo>
                  <a:cubicBezTo>
                    <a:pt x="15997" y="1543"/>
                    <a:pt x="17797" y="1543"/>
                    <a:pt x="18979" y="1286"/>
                  </a:cubicBezTo>
                  <a:cubicBezTo>
                    <a:pt x="20160" y="1029"/>
                    <a:pt x="20722" y="514"/>
                    <a:pt x="2128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3" name="Line"/>
            <p:cNvSpPr/>
            <p:nvPr/>
          </p:nvSpPr>
          <p:spPr>
            <a:xfrm>
              <a:off x="1671271" y="7399050"/>
              <a:ext cx="151179" cy="124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0908" fill="norm" stroke="1" extrusionOk="0">
                  <a:moveTo>
                    <a:pt x="2527" y="12927"/>
                  </a:moveTo>
                  <a:cubicBezTo>
                    <a:pt x="2527" y="14697"/>
                    <a:pt x="2527" y="16468"/>
                    <a:pt x="2077" y="18061"/>
                  </a:cubicBezTo>
                  <a:cubicBezTo>
                    <a:pt x="1627" y="19655"/>
                    <a:pt x="727" y="21071"/>
                    <a:pt x="277" y="20894"/>
                  </a:cubicBezTo>
                  <a:cubicBezTo>
                    <a:pt x="-173" y="20717"/>
                    <a:pt x="-173" y="18946"/>
                    <a:pt x="1027" y="15582"/>
                  </a:cubicBezTo>
                  <a:cubicBezTo>
                    <a:pt x="2227" y="12219"/>
                    <a:pt x="4627" y="7261"/>
                    <a:pt x="6727" y="4074"/>
                  </a:cubicBezTo>
                  <a:cubicBezTo>
                    <a:pt x="8827" y="887"/>
                    <a:pt x="10627" y="-529"/>
                    <a:pt x="12427" y="179"/>
                  </a:cubicBezTo>
                  <a:cubicBezTo>
                    <a:pt x="14227" y="887"/>
                    <a:pt x="16027" y="3720"/>
                    <a:pt x="17527" y="6199"/>
                  </a:cubicBezTo>
                  <a:cubicBezTo>
                    <a:pt x="19027" y="8678"/>
                    <a:pt x="20227" y="10802"/>
                    <a:pt x="21427" y="129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4" name="Line"/>
            <p:cNvSpPr/>
            <p:nvPr/>
          </p:nvSpPr>
          <p:spPr>
            <a:xfrm>
              <a:off x="1981200" y="7382248"/>
              <a:ext cx="133350" cy="10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8" fill="norm" stroke="1" extrusionOk="0">
                  <a:moveTo>
                    <a:pt x="0" y="6117"/>
                  </a:moveTo>
                  <a:cubicBezTo>
                    <a:pt x="343" y="3999"/>
                    <a:pt x="686" y="1882"/>
                    <a:pt x="1714" y="823"/>
                  </a:cubicBezTo>
                  <a:cubicBezTo>
                    <a:pt x="2743" y="-236"/>
                    <a:pt x="4457" y="-236"/>
                    <a:pt x="6000" y="611"/>
                  </a:cubicBezTo>
                  <a:cubicBezTo>
                    <a:pt x="7543" y="1458"/>
                    <a:pt x="8914" y="3152"/>
                    <a:pt x="9771" y="5058"/>
                  </a:cubicBezTo>
                  <a:cubicBezTo>
                    <a:pt x="10629" y="6964"/>
                    <a:pt x="10971" y="9082"/>
                    <a:pt x="10286" y="11835"/>
                  </a:cubicBezTo>
                  <a:cubicBezTo>
                    <a:pt x="9600" y="14588"/>
                    <a:pt x="7886" y="17976"/>
                    <a:pt x="7886" y="19670"/>
                  </a:cubicBezTo>
                  <a:cubicBezTo>
                    <a:pt x="7886" y="21364"/>
                    <a:pt x="9600" y="21364"/>
                    <a:pt x="12171" y="21152"/>
                  </a:cubicBezTo>
                  <a:cubicBezTo>
                    <a:pt x="14743" y="20940"/>
                    <a:pt x="18171" y="20517"/>
                    <a:pt x="21600" y="200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5" name="Line"/>
            <p:cNvSpPr/>
            <p:nvPr/>
          </p:nvSpPr>
          <p:spPr>
            <a:xfrm>
              <a:off x="2355849" y="7721291"/>
              <a:ext cx="24765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431" y="12302"/>
                    <a:pt x="8862" y="4448"/>
                    <a:pt x="12462" y="1502"/>
                  </a:cubicBezTo>
                  <a:cubicBezTo>
                    <a:pt x="16062" y="-1443"/>
                    <a:pt x="18831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6" name="Line"/>
            <p:cNvSpPr/>
            <p:nvPr/>
          </p:nvSpPr>
          <p:spPr>
            <a:xfrm>
              <a:off x="2520950" y="7654119"/>
              <a:ext cx="1270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377"/>
                    <a:pt x="0" y="12754"/>
                    <a:pt x="3600" y="16354"/>
                  </a:cubicBezTo>
                  <a:cubicBezTo>
                    <a:pt x="7200" y="19954"/>
                    <a:pt x="14400" y="2077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7" name="Line"/>
            <p:cNvSpPr/>
            <p:nvPr/>
          </p:nvSpPr>
          <p:spPr>
            <a:xfrm>
              <a:off x="2730500" y="7605435"/>
              <a:ext cx="292101" cy="251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39" y="18877"/>
                    <a:pt x="1878" y="16155"/>
                    <a:pt x="2739" y="12978"/>
                  </a:cubicBezTo>
                  <a:cubicBezTo>
                    <a:pt x="3600" y="9802"/>
                    <a:pt x="4383" y="6171"/>
                    <a:pt x="4852" y="3721"/>
                  </a:cubicBezTo>
                  <a:cubicBezTo>
                    <a:pt x="5322" y="1271"/>
                    <a:pt x="5478" y="0"/>
                    <a:pt x="5243" y="0"/>
                  </a:cubicBezTo>
                  <a:cubicBezTo>
                    <a:pt x="5009" y="0"/>
                    <a:pt x="4383" y="1271"/>
                    <a:pt x="3913" y="3993"/>
                  </a:cubicBezTo>
                  <a:cubicBezTo>
                    <a:pt x="3443" y="6716"/>
                    <a:pt x="3130" y="10891"/>
                    <a:pt x="2974" y="13523"/>
                  </a:cubicBezTo>
                  <a:cubicBezTo>
                    <a:pt x="2817" y="16155"/>
                    <a:pt x="2817" y="17244"/>
                    <a:pt x="2974" y="18242"/>
                  </a:cubicBezTo>
                  <a:cubicBezTo>
                    <a:pt x="3130" y="19240"/>
                    <a:pt x="3443" y="20148"/>
                    <a:pt x="3991" y="20511"/>
                  </a:cubicBezTo>
                  <a:cubicBezTo>
                    <a:pt x="4539" y="20874"/>
                    <a:pt x="5322" y="20692"/>
                    <a:pt x="6809" y="19059"/>
                  </a:cubicBezTo>
                  <a:cubicBezTo>
                    <a:pt x="8296" y="17425"/>
                    <a:pt x="10487" y="14339"/>
                    <a:pt x="12130" y="11889"/>
                  </a:cubicBezTo>
                  <a:cubicBezTo>
                    <a:pt x="13774" y="9439"/>
                    <a:pt x="14870" y="7624"/>
                    <a:pt x="15574" y="6262"/>
                  </a:cubicBezTo>
                  <a:cubicBezTo>
                    <a:pt x="16278" y="4901"/>
                    <a:pt x="16591" y="3993"/>
                    <a:pt x="16670" y="4447"/>
                  </a:cubicBezTo>
                  <a:cubicBezTo>
                    <a:pt x="16748" y="4901"/>
                    <a:pt x="16591" y="6716"/>
                    <a:pt x="16670" y="8077"/>
                  </a:cubicBezTo>
                  <a:cubicBezTo>
                    <a:pt x="16748" y="9439"/>
                    <a:pt x="17061" y="10346"/>
                    <a:pt x="17922" y="11072"/>
                  </a:cubicBezTo>
                  <a:cubicBezTo>
                    <a:pt x="18783" y="11798"/>
                    <a:pt x="20191" y="12343"/>
                    <a:pt x="21600" y="128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8" name="Line"/>
            <p:cNvSpPr/>
            <p:nvPr/>
          </p:nvSpPr>
          <p:spPr>
            <a:xfrm>
              <a:off x="2801261" y="7402235"/>
              <a:ext cx="113390" cy="105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4628" y="4752"/>
                  </a:moveTo>
                  <a:cubicBezTo>
                    <a:pt x="3028" y="8640"/>
                    <a:pt x="1428" y="12528"/>
                    <a:pt x="628" y="15768"/>
                  </a:cubicBezTo>
                  <a:cubicBezTo>
                    <a:pt x="-172" y="19008"/>
                    <a:pt x="-172" y="21600"/>
                    <a:pt x="428" y="21600"/>
                  </a:cubicBezTo>
                  <a:cubicBezTo>
                    <a:pt x="1028" y="21600"/>
                    <a:pt x="2228" y="19008"/>
                    <a:pt x="3628" y="15552"/>
                  </a:cubicBezTo>
                  <a:cubicBezTo>
                    <a:pt x="5028" y="12096"/>
                    <a:pt x="6628" y="7776"/>
                    <a:pt x="8228" y="4752"/>
                  </a:cubicBezTo>
                  <a:cubicBezTo>
                    <a:pt x="9828" y="1728"/>
                    <a:pt x="11428" y="0"/>
                    <a:pt x="12828" y="0"/>
                  </a:cubicBezTo>
                  <a:cubicBezTo>
                    <a:pt x="14228" y="0"/>
                    <a:pt x="15428" y="1728"/>
                    <a:pt x="16828" y="5616"/>
                  </a:cubicBezTo>
                  <a:cubicBezTo>
                    <a:pt x="18228" y="9504"/>
                    <a:pt x="19828" y="15552"/>
                    <a:pt x="2142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9" name="Line"/>
            <p:cNvSpPr/>
            <p:nvPr/>
          </p:nvSpPr>
          <p:spPr>
            <a:xfrm>
              <a:off x="3028950" y="7412256"/>
              <a:ext cx="133350" cy="120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2" fill="norm" stroke="1" extrusionOk="0">
                  <a:moveTo>
                    <a:pt x="0" y="1217"/>
                  </a:moveTo>
                  <a:cubicBezTo>
                    <a:pt x="1714" y="472"/>
                    <a:pt x="3429" y="-273"/>
                    <a:pt x="5314" y="99"/>
                  </a:cubicBezTo>
                  <a:cubicBezTo>
                    <a:pt x="7200" y="472"/>
                    <a:pt x="9257" y="1961"/>
                    <a:pt x="9771" y="4382"/>
                  </a:cubicBezTo>
                  <a:cubicBezTo>
                    <a:pt x="10286" y="6803"/>
                    <a:pt x="9257" y="10155"/>
                    <a:pt x="8057" y="12575"/>
                  </a:cubicBezTo>
                  <a:cubicBezTo>
                    <a:pt x="6857" y="14996"/>
                    <a:pt x="5486" y="16486"/>
                    <a:pt x="4114" y="17789"/>
                  </a:cubicBezTo>
                  <a:cubicBezTo>
                    <a:pt x="2743" y="19093"/>
                    <a:pt x="1371" y="20210"/>
                    <a:pt x="2229" y="20768"/>
                  </a:cubicBezTo>
                  <a:cubicBezTo>
                    <a:pt x="3086" y="21327"/>
                    <a:pt x="6171" y="21327"/>
                    <a:pt x="9771" y="21141"/>
                  </a:cubicBezTo>
                  <a:cubicBezTo>
                    <a:pt x="13371" y="20955"/>
                    <a:pt x="17486" y="20582"/>
                    <a:pt x="21600" y="202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0" name="Line"/>
            <p:cNvSpPr/>
            <p:nvPr/>
          </p:nvSpPr>
          <p:spPr>
            <a:xfrm>
              <a:off x="3619500" y="7679519"/>
              <a:ext cx="1714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1" name="Line"/>
            <p:cNvSpPr/>
            <p:nvPr/>
          </p:nvSpPr>
          <p:spPr>
            <a:xfrm>
              <a:off x="3606800" y="7793819"/>
              <a:ext cx="2159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12" y="16560"/>
                    <a:pt x="7624" y="11520"/>
                    <a:pt x="11224" y="7920"/>
                  </a:cubicBezTo>
                  <a:cubicBezTo>
                    <a:pt x="14824" y="4320"/>
                    <a:pt x="18212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2" name="Line"/>
            <p:cNvSpPr/>
            <p:nvPr/>
          </p:nvSpPr>
          <p:spPr>
            <a:xfrm>
              <a:off x="4381500" y="7406469"/>
              <a:ext cx="2540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082"/>
                    <a:pt x="7200" y="10165"/>
                    <a:pt x="3600" y="13765"/>
                  </a:cubicBezTo>
                  <a:cubicBezTo>
                    <a:pt x="0" y="17365"/>
                    <a:pt x="0" y="194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3" name="Line"/>
            <p:cNvSpPr/>
            <p:nvPr/>
          </p:nvSpPr>
          <p:spPr>
            <a:xfrm>
              <a:off x="4210050" y="7685869"/>
              <a:ext cx="2349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4" name="Line"/>
            <p:cNvSpPr/>
            <p:nvPr/>
          </p:nvSpPr>
          <p:spPr>
            <a:xfrm>
              <a:off x="4273913" y="7751764"/>
              <a:ext cx="157810" cy="134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066" fill="norm" stroke="1" extrusionOk="0">
                  <a:moveTo>
                    <a:pt x="4271" y="2615"/>
                  </a:moveTo>
                  <a:cubicBezTo>
                    <a:pt x="3119" y="3612"/>
                    <a:pt x="1967" y="4609"/>
                    <a:pt x="1247" y="6769"/>
                  </a:cubicBezTo>
                  <a:cubicBezTo>
                    <a:pt x="527" y="8929"/>
                    <a:pt x="239" y="12252"/>
                    <a:pt x="95" y="15242"/>
                  </a:cubicBezTo>
                  <a:cubicBezTo>
                    <a:pt x="-49" y="18233"/>
                    <a:pt x="-49" y="20892"/>
                    <a:pt x="239" y="21058"/>
                  </a:cubicBezTo>
                  <a:cubicBezTo>
                    <a:pt x="527" y="21224"/>
                    <a:pt x="1103" y="18898"/>
                    <a:pt x="2831" y="15242"/>
                  </a:cubicBezTo>
                  <a:cubicBezTo>
                    <a:pt x="4559" y="11587"/>
                    <a:pt x="7439" y="6602"/>
                    <a:pt x="9599" y="3612"/>
                  </a:cubicBezTo>
                  <a:cubicBezTo>
                    <a:pt x="11759" y="621"/>
                    <a:pt x="13199" y="-376"/>
                    <a:pt x="15071" y="122"/>
                  </a:cubicBezTo>
                  <a:cubicBezTo>
                    <a:pt x="16943" y="621"/>
                    <a:pt x="19247" y="2615"/>
                    <a:pt x="20399" y="5273"/>
                  </a:cubicBezTo>
                  <a:cubicBezTo>
                    <a:pt x="21551" y="7932"/>
                    <a:pt x="21551" y="11255"/>
                    <a:pt x="21407" y="13249"/>
                  </a:cubicBezTo>
                  <a:cubicBezTo>
                    <a:pt x="21263" y="15242"/>
                    <a:pt x="20975" y="15907"/>
                    <a:pt x="20687" y="16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5" name="Line"/>
            <p:cNvSpPr/>
            <p:nvPr/>
          </p:nvSpPr>
          <p:spPr>
            <a:xfrm>
              <a:off x="4561191" y="7410855"/>
              <a:ext cx="328310" cy="27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170" fill="norm" stroke="1" extrusionOk="0">
                  <a:moveTo>
                    <a:pt x="21476" y="643"/>
                  </a:moveTo>
                  <a:cubicBezTo>
                    <a:pt x="20922" y="152"/>
                    <a:pt x="20368" y="-339"/>
                    <a:pt x="18361" y="316"/>
                  </a:cubicBezTo>
                  <a:cubicBezTo>
                    <a:pt x="16353" y="970"/>
                    <a:pt x="12891" y="2770"/>
                    <a:pt x="10884" y="3997"/>
                  </a:cubicBezTo>
                  <a:cubicBezTo>
                    <a:pt x="8876" y="5225"/>
                    <a:pt x="8322" y="5879"/>
                    <a:pt x="7976" y="6616"/>
                  </a:cubicBezTo>
                  <a:cubicBezTo>
                    <a:pt x="7630" y="7352"/>
                    <a:pt x="7491" y="8170"/>
                    <a:pt x="7838" y="8661"/>
                  </a:cubicBezTo>
                  <a:cubicBezTo>
                    <a:pt x="8184" y="9152"/>
                    <a:pt x="9014" y="9316"/>
                    <a:pt x="9776" y="9397"/>
                  </a:cubicBezTo>
                  <a:cubicBezTo>
                    <a:pt x="10538" y="9479"/>
                    <a:pt x="11230" y="9479"/>
                    <a:pt x="11922" y="9725"/>
                  </a:cubicBezTo>
                  <a:cubicBezTo>
                    <a:pt x="12614" y="9970"/>
                    <a:pt x="13307" y="10461"/>
                    <a:pt x="13168" y="11197"/>
                  </a:cubicBezTo>
                  <a:cubicBezTo>
                    <a:pt x="13030" y="11934"/>
                    <a:pt x="12061" y="12916"/>
                    <a:pt x="9984" y="14225"/>
                  </a:cubicBezTo>
                  <a:cubicBezTo>
                    <a:pt x="7907" y="15534"/>
                    <a:pt x="4722" y="17170"/>
                    <a:pt x="2714" y="18397"/>
                  </a:cubicBezTo>
                  <a:cubicBezTo>
                    <a:pt x="707" y="19625"/>
                    <a:pt x="-124" y="20443"/>
                    <a:pt x="14" y="20852"/>
                  </a:cubicBezTo>
                  <a:cubicBezTo>
                    <a:pt x="153" y="21261"/>
                    <a:pt x="1261" y="21261"/>
                    <a:pt x="4168" y="20934"/>
                  </a:cubicBezTo>
                  <a:cubicBezTo>
                    <a:pt x="7076" y="20606"/>
                    <a:pt x="11784" y="19952"/>
                    <a:pt x="16491" y="19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6" name="Line"/>
            <p:cNvSpPr/>
            <p:nvPr/>
          </p:nvSpPr>
          <p:spPr>
            <a:xfrm>
              <a:off x="4870450" y="7469969"/>
              <a:ext cx="22860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90"/>
                  </a:moveTo>
                  <a:cubicBezTo>
                    <a:pt x="1000" y="745"/>
                    <a:pt x="2000" y="0"/>
                    <a:pt x="2900" y="0"/>
                  </a:cubicBezTo>
                  <a:cubicBezTo>
                    <a:pt x="3800" y="0"/>
                    <a:pt x="4600" y="745"/>
                    <a:pt x="7200" y="3848"/>
                  </a:cubicBezTo>
                  <a:cubicBezTo>
                    <a:pt x="9800" y="6952"/>
                    <a:pt x="14200" y="12414"/>
                    <a:pt x="16900" y="15766"/>
                  </a:cubicBezTo>
                  <a:cubicBezTo>
                    <a:pt x="19600" y="19117"/>
                    <a:pt x="20600" y="203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7" name="Line"/>
            <p:cNvSpPr/>
            <p:nvPr/>
          </p:nvSpPr>
          <p:spPr>
            <a:xfrm>
              <a:off x="4933949" y="7406469"/>
              <a:ext cx="1651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69" y="3273"/>
                    <a:pt x="12738" y="6545"/>
                    <a:pt x="9138" y="9736"/>
                  </a:cubicBezTo>
                  <a:cubicBezTo>
                    <a:pt x="5538" y="12927"/>
                    <a:pt x="2769" y="16036"/>
                    <a:pt x="1385" y="18000"/>
                  </a:cubicBezTo>
                  <a:cubicBezTo>
                    <a:pt x="0" y="19964"/>
                    <a:pt x="0" y="207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8" name="Line"/>
            <p:cNvSpPr/>
            <p:nvPr/>
          </p:nvSpPr>
          <p:spPr>
            <a:xfrm>
              <a:off x="5099049" y="7616019"/>
              <a:ext cx="381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9" name="Line"/>
            <p:cNvSpPr/>
            <p:nvPr/>
          </p:nvSpPr>
          <p:spPr>
            <a:xfrm>
              <a:off x="5130800" y="7527119"/>
              <a:ext cx="2540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0" name="Line"/>
            <p:cNvSpPr/>
            <p:nvPr/>
          </p:nvSpPr>
          <p:spPr>
            <a:xfrm>
              <a:off x="5172805" y="7268357"/>
              <a:ext cx="161196" cy="195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426" fill="norm" stroke="1" extrusionOk="0">
                  <a:moveTo>
                    <a:pt x="324" y="6097"/>
                  </a:moveTo>
                  <a:cubicBezTo>
                    <a:pt x="44" y="4936"/>
                    <a:pt x="-237" y="3774"/>
                    <a:pt x="324" y="2729"/>
                  </a:cubicBezTo>
                  <a:cubicBezTo>
                    <a:pt x="885" y="1684"/>
                    <a:pt x="2288" y="755"/>
                    <a:pt x="4111" y="291"/>
                  </a:cubicBezTo>
                  <a:cubicBezTo>
                    <a:pt x="5934" y="-174"/>
                    <a:pt x="8179" y="-174"/>
                    <a:pt x="9581" y="987"/>
                  </a:cubicBezTo>
                  <a:cubicBezTo>
                    <a:pt x="10984" y="2149"/>
                    <a:pt x="11545" y="4471"/>
                    <a:pt x="11124" y="6910"/>
                  </a:cubicBezTo>
                  <a:cubicBezTo>
                    <a:pt x="10703" y="9349"/>
                    <a:pt x="9301" y="11903"/>
                    <a:pt x="7618" y="13878"/>
                  </a:cubicBezTo>
                  <a:cubicBezTo>
                    <a:pt x="5934" y="15852"/>
                    <a:pt x="3971" y="17245"/>
                    <a:pt x="4532" y="18174"/>
                  </a:cubicBezTo>
                  <a:cubicBezTo>
                    <a:pt x="5093" y="19103"/>
                    <a:pt x="8179" y="19568"/>
                    <a:pt x="11405" y="20032"/>
                  </a:cubicBezTo>
                  <a:cubicBezTo>
                    <a:pt x="14631" y="20497"/>
                    <a:pt x="17997" y="20961"/>
                    <a:pt x="21363" y="21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1" name="Line"/>
            <p:cNvSpPr/>
            <p:nvPr/>
          </p:nvSpPr>
          <p:spPr>
            <a:xfrm>
              <a:off x="1249279" y="6098369"/>
              <a:ext cx="4203524" cy="1077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fill="norm" stroke="1" extrusionOk="0">
                  <a:moveTo>
                    <a:pt x="2905" y="1655"/>
                  </a:moveTo>
                  <a:cubicBezTo>
                    <a:pt x="3046" y="1443"/>
                    <a:pt x="3187" y="1231"/>
                    <a:pt x="3447" y="1125"/>
                  </a:cubicBezTo>
                  <a:cubicBezTo>
                    <a:pt x="3708" y="1018"/>
                    <a:pt x="4088" y="1018"/>
                    <a:pt x="4500" y="997"/>
                  </a:cubicBezTo>
                  <a:cubicBezTo>
                    <a:pt x="4912" y="976"/>
                    <a:pt x="5357" y="934"/>
                    <a:pt x="5796" y="891"/>
                  </a:cubicBezTo>
                  <a:cubicBezTo>
                    <a:pt x="6236" y="849"/>
                    <a:pt x="6670" y="806"/>
                    <a:pt x="7104" y="785"/>
                  </a:cubicBezTo>
                  <a:cubicBezTo>
                    <a:pt x="7537" y="764"/>
                    <a:pt x="7971" y="764"/>
                    <a:pt x="8384" y="785"/>
                  </a:cubicBezTo>
                  <a:cubicBezTo>
                    <a:pt x="8796" y="806"/>
                    <a:pt x="9186" y="849"/>
                    <a:pt x="9588" y="912"/>
                  </a:cubicBezTo>
                  <a:cubicBezTo>
                    <a:pt x="9989" y="976"/>
                    <a:pt x="10402" y="1061"/>
                    <a:pt x="10814" y="1146"/>
                  </a:cubicBezTo>
                  <a:cubicBezTo>
                    <a:pt x="11226" y="1231"/>
                    <a:pt x="11638" y="1316"/>
                    <a:pt x="12056" y="1400"/>
                  </a:cubicBezTo>
                  <a:cubicBezTo>
                    <a:pt x="12474" y="1485"/>
                    <a:pt x="12897" y="1570"/>
                    <a:pt x="13304" y="1697"/>
                  </a:cubicBezTo>
                  <a:cubicBezTo>
                    <a:pt x="13710" y="1825"/>
                    <a:pt x="14101" y="1994"/>
                    <a:pt x="14486" y="2143"/>
                  </a:cubicBezTo>
                  <a:cubicBezTo>
                    <a:pt x="14871" y="2292"/>
                    <a:pt x="15251" y="2419"/>
                    <a:pt x="15620" y="2525"/>
                  </a:cubicBezTo>
                  <a:cubicBezTo>
                    <a:pt x="15989" y="2631"/>
                    <a:pt x="16347" y="2716"/>
                    <a:pt x="16688" y="2822"/>
                  </a:cubicBezTo>
                  <a:cubicBezTo>
                    <a:pt x="17030" y="2928"/>
                    <a:pt x="17356" y="3055"/>
                    <a:pt x="17676" y="3183"/>
                  </a:cubicBezTo>
                  <a:cubicBezTo>
                    <a:pt x="17996" y="3310"/>
                    <a:pt x="18310" y="3437"/>
                    <a:pt x="18663" y="3628"/>
                  </a:cubicBezTo>
                  <a:cubicBezTo>
                    <a:pt x="19016" y="3819"/>
                    <a:pt x="19406" y="4074"/>
                    <a:pt x="19775" y="4413"/>
                  </a:cubicBezTo>
                  <a:cubicBezTo>
                    <a:pt x="20144" y="4753"/>
                    <a:pt x="20491" y="5177"/>
                    <a:pt x="20768" y="5686"/>
                  </a:cubicBezTo>
                  <a:cubicBezTo>
                    <a:pt x="21044" y="6196"/>
                    <a:pt x="21250" y="6790"/>
                    <a:pt x="21381" y="7448"/>
                  </a:cubicBezTo>
                  <a:cubicBezTo>
                    <a:pt x="21511" y="8105"/>
                    <a:pt x="21565" y="8827"/>
                    <a:pt x="21538" y="9633"/>
                  </a:cubicBezTo>
                  <a:cubicBezTo>
                    <a:pt x="21511" y="10439"/>
                    <a:pt x="21402" y="11330"/>
                    <a:pt x="21240" y="12179"/>
                  </a:cubicBezTo>
                  <a:cubicBezTo>
                    <a:pt x="21077" y="13028"/>
                    <a:pt x="20860" y="13834"/>
                    <a:pt x="20589" y="14640"/>
                  </a:cubicBezTo>
                  <a:cubicBezTo>
                    <a:pt x="20317" y="15447"/>
                    <a:pt x="19992" y="16253"/>
                    <a:pt x="19666" y="17017"/>
                  </a:cubicBezTo>
                  <a:cubicBezTo>
                    <a:pt x="19341" y="17781"/>
                    <a:pt x="19016" y="18502"/>
                    <a:pt x="18658" y="19075"/>
                  </a:cubicBezTo>
                  <a:cubicBezTo>
                    <a:pt x="18300" y="19648"/>
                    <a:pt x="17909" y="20072"/>
                    <a:pt x="17535" y="20369"/>
                  </a:cubicBezTo>
                  <a:cubicBezTo>
                    <a:pt x="17160" y="20666"/>
                    <a:pt x="16802" y="20836"/>
                    <a:pt x="16412" y="20985"/>
                  </a:cubicBezTo>
                  <a:cubicBezTo>
                    <a:pt x="16021" y="21133"/>
                    <a:pt x="15598" y="21261"/>
                    <a:pt x="15180" y="21345"/>
                  </a:cubicBezTo>
                  <a:cubicBezTo>
                    <a:pt x="14763" y="21430"/>
                    <a:pt x="14351" y="21473"/>
                    <a:pt x="13911" y="21515"/>
                  </a:cubicBezTo>
                  <a:cubicBezTo>
                    <a:pt x="13472" y="21558"/>
                    <a:pt x="13005" y="21600"/>
                    <a:pt x="12544" y="21600"/>
                  </a:cubicBezTo>
                  <a:cubicBezTo>
                    <a:pt x="12083" y="21600"/>
                    <a:pt x="11627" y="21558"/>
                    <a:pt x="11199" y="21494"/>
                  </a:cubicBezTo>
                  <a:cubicBezTo>
                    <a:pt x="10770" y="21430"/>
                    <a:pt x="10369" y="21345"/>
                    <a:pt x="9984" y="21239"/>
                  </a:cubicBezTo>
                  <a:cubicBezTo>
                    <a:pt x="9599" y="21133"/>
                    <a:pt x="9230" y="21006"/>
                    <a:pt x="8828" y="20836"/>
                  </a:cubicBezTo>
                  <a:cubicBezTo>
                    <a:pt x="8427" y="20666"/>
                    <a:pt x="7993" y="20454"/>
                    <a:pt x="7565" y="20263"/>
                  </a:cubicBezTo>
                  <a:cubicBezTo>
                    <a:pt x="7136" y="20072"/>
                    <a:pt x="6713" y="19903"/>
                    <a:pt x="6306" y="19733"/>
                  </a:cubicBezTo>
                  <a:cubicBezTo>
                    <a:pt x="5899" y="19563"/>
                    <a:pt x="5509" y="19393"/>
                    <a:pt x="5096" y="19224"/>
                  </a:cubicBezTo>
                  <a:cubicBezTo>
                    <a:pt x="4684" y="19054"/>
                    <a:pt x="4250" y="18884"/>
                    <a:pt x="3860" y="18714"/>
                  </a:cubicBezTo>
                  <a:cubicBezTo>
                    <a:pt x="3469" y="18545"/>
                    <a:pt x="3122" y="18375"/>
                    <a:pt x="2786" y="18248"/>
                  </a:cubicBezTo>
                  <a:cubicBezTo>
                    <a:pt x="2449" y="18120"/>
                    <a:pt x="2124" y="18035"/>
                    <a:pt x="1755" y="17802"/>
                  </a:cubicBezTo>
                  <a:cubicBezTo>
                    <a:pt x="1386" y="17569"/>
                    <a:pt x="974" y="17187"/>
                    <a:pt x="676" y="16677"/>
                  </a:cubicBezTo>
                  <a:cubicBezTo>
                    <a:pt x="377" y="16168"/>
                    <a:pt x="193" y="15532"/>
                    <a:pt x="90" y="14874"/>
                  </a:cubicBezTo>
                  <a:cubicBezTo>
                    <a:pt x="-13" y="14216"/>
                    <a:pt x="-35" y="13537"/>
                    <a:pt x="63" y="12604"/>
                  </a:cubicBezTo>
                  <a:cubicBezTo>
                    <a:pt x="160" y="11670"/>
                    <a:pt x="377" y="10482"/>
                    <a:pt x="627" y="9378"/>
                  </a:cubicBezTo>
                  <a:cubicBezTo>
                    <a:pt x="876" y="8275"/>
                    <a:pt x="1158" y="7257"/>
                    <a:pt x="1462" y="6302"/>
                  </a:cubicBezTo>
                  <a:cubicBezTo>
                    <a:pt x="1766" y="5347"/>
                    <a:pt x="2091" y="4456"/>
                    <a:pt x="2439" y="3756"/>
                  </a:cubicBezTo>
                  <a:cubicBezTo>
                    <a:pt x="2786" y="3055"/>
                    <a:pt x="3155" y="2546"/>
                    <a:pt x="3507" y="2037"/>
                  </a:cubicBezTo>
                  <a:cubicBezTo>
                    <a:pt x="3860" y="1528"/>
                    <a:pt x="4196" y="1018"/>
                    <a:pt x="4570" y="679"/>
                  </a:cubicBezTo>
                  <a:cubicBezTo>
                    <a:pt x="4945" y="339"/>
                    <a:pt x="5357" y="170"/>
                    <a:pt x="576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2" name="Line"/>
            <p:cNvSpPr/>
            <p:nvPr/>
          </p:nvSpPr>
          <p:spPr>
            <a:xfrm>
              <a:off x="5765800" y="7628668"/>
              <a:ext cx="412750" cy="25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4098" y="11670"/>
                    <a:pt x="8197" y="3363"/>
                    <a:pt x="11797" y="870"/>
                  </a:cubicBezTo>
                  <a:cubicBezTo>
                    <a:pt x="15397" y="-1622"/>
                    <a:pt x="18498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3" name="Line"/>
            <p:cNvSpPr/>
            <p:nvPr/>
          </p:nvSpPr>
          <p:spPr>
            <a:xfrm>
              <a:off x="5835650" y="7692219"/>
              <a:ext cx="4445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615"/>
                    <a:pt x="7200" y="11631"/>
                    <a:pt x="10800" y="8031"/>
                  </a:cubicBezTo>
                  <a:cubicBezTo>
                    <a:pt x="14400" y="4431"/>
                    <a:pt x="18000" y="22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4" name="Line"/>
            <p:cNvSpPr/>
            <p:nvPr/>
          </p:nvSpPr>
          <p:spPr>
            <a:xfrm>
              <a:off x="6197600" y="7501719"/>
              <a:ext cx="156634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54" y="1714"/>
                    <a:pt x="10508" y="3429"/>
                    <a:pt x="14595" y="5571"/>
                  </a:cubicBezTo>
                  <a:cubicBezTo>
                    <a:pt x="18681" y="7714"/>
                    <a:pt x="21600" y="10286"/>
                    <a:pt x="21600" y="12600"/>
                  </a:cubicBezTo>
                  <a:cubicBezTo>
                    <a:pt x="21600" y="14914"/>
                    <a:pt x="18681" y="16971"/>
                    <a:pt x="15470" y="18429"/>
                  </a:cubicBezTo>
                  <a:cubicBezTo>
                    <a:pt x="12259" y="19886"/>
                    <a:pt x="8757" y="20743"/>
                    <a:pt x="525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5" name="Line"/>
            <p:cNvSpPr/>
            <p:nvPr/>
          </p:nvSpPr>
          <p:spPr>
            <a:xfrm>
              <a:off x="6713663" y="7506853"/>
              <a:ext cx="455488" cy="141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0914" fill="norm" stroke="1" extrusionOk="0">
                  <a:moveTo>
                    <a:pt x="5319" y="180"/>
                  </a:moveTo>
                  <a:cubicBezTo>
                    <a:pt x="5519" y="1745"/>
                    <a:pt x="5719" y="3311"/>
                    <a:pt x="5219" y="6597"/>
                  </a:cubicBezTo>
                  <a:cubicBezTo>
                    <a:pt x="4719" y="9884"/>
                    <a:pt x="3519" y="14893"/>
                    <a:pt x="2669" y="17711"/>
                  </a:cubicBezTo>
                  <a:cubicBezTo>
                    <a:pt x="1819" y="20528"/>
                    <a:pt x="1319" y="21154"/>
                    <a:pt x="919" y="20841"/>
                  </a:cubicBezTo>
                  <a:cubicBezTo>
                    <a:pt x="519" y="20528"/>
                    <a:pt x="219" y="19276"/>
                    <a:pt x="69" y="17867"/>
                  </a:cubicBezTo>
                  <a:cubicBezTo>
                    <a:pt x="-81" y="16458"/>
                    <a:pt x="-81" y="14893"/>
                    <a:pt x="1069" y="11919"/>
                  </a:cubicBezTo>
                  <a:cubicBezTo>
                    <a:pt x="2219" y="8945"/>
                    <a:pt x="4519" y="4563"/>
                    <a:pt x="6819" y="2215"/>
                  </a:cubicBezTo>
                  <a:cubicBezTo>
                    <a:pt x="9119" y="-133"/>
                    <a:pt x="11419" y="-446"/>
                    <a:pt x="13869" y="493"/>
                  </a:cubicBezTo>
                  <a:cubicBezTo>
                    <a:pt x="16319" y="1432"/>
                    <a:pt x="18919" y="3624"/>
                    <a:pt x="21519" y="58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6" name="Line"/>
            <p:cNvSpPr/>
            <p:nvPr/>
          </p:nvSpPr>
          <p:spPr>
            <a:xfrm>
              <a:off x="6846390" y="7189439"/>
              <a:ext cx="170360" cy="174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0912" fill="norm" stroke="1" extrusionOk="0">
                  <a:moveTo>
                    <a:pt x="4606" y="13858"/>
                  </a:moveTo>
                  <a:cubicBezTo>
                    <a:pt x="2762" y="16908"/>
                    <a:pt x="918" y="19957"/>
                    <a:pt x="260" y="20720"/>
                  </a:cubicBezTo>
                  <a:cubicBezTo>
                    <a:pt x="-399" y="21482"/>
                    <a:pt x="128" y="19957"/>
                    <a:pt x="2630" y="16527"/>
                  </a:cubicBezTo>
                  <a:cubicBezTo>
                    <a:pt x="5133" y="13096"/>
                    <a:pt x="9611" y="7760"/>
                    <a:pt x="12508" y="4456"/>
                  </a:cubicBezTo>
                  <a:cubicBezTo>
                    <a:pt x="15406" y="1153"/>
                    <a:pt x="16723" y="-118"/>
                    <a:pt x="17513" y="9"/>
                  </a:cubicBezTo>
                  <a:cubicBezTo>
                    <a:pt x="18303" y="136"/>
                    <a:pt x="18567" y="1661"/>
                    <a:pt x="18699" y="4710"/>
                  </a:cubicBezTo>
                  <a:cubicBezTo>
                    <a:pt x="18830" y="7760"/>
                    <a:pt x="18830" y="12334"/>
                    <a:pt x="19225" y="15129"/>
                  </a:cubicBezTo>
                  <a:cubicBezTo>
                    <a:pt x="19621" y="17924"/>
                    <a:pt x="20411" y="18941"/>
                    <a:pt x="21201" y="19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7" name="Line"/>
            <p:cNvSpPr/>
            <p:nvPr/>
          </p:nvSpPr>
          <p:spPr>
            <a:xfrm>
              <a:off x="7150100" y="7259221"/>
              <a:ext cx="184150" cy="139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3" fill="norm" stroke="1" extrusionOk="0">
                  <a:moveTo>
                    <a:pt x="0" y="4944"/>
                  </a:moveTo>
                  <a:cubicBezTo>
                    <a:pt x="497" y="3356"/>
                    <a:pt x="993" y="1768"/>
                    <a:pt x="2234" y="815"/>
                  </a:cubicBezTo>
                  <a:cubicBezTo>
                    <a:pt x="3476" y="-138"/>
                    <a:pt x="5462" y="-456"/>
                    <a:pt x="6952" y="973"/>
                  </a:cubicBezTo>
                  <a:cubicBezTo>
                    <a:pt x="8441" y="2403"/>
                    <a:pt x="9434" y="5579"/>
                    <a:pt x="8938" y="8438"/>
                  </a:cubicBezTo>
                  <a:cubicBezTo>
                    <a:pt x="8441" y="11297"/>
                    <a:pt x="6455" y="13838"/>
                    <a:pt x="4841" y="15903"/>
                  </a:cubicBezTo>
                  <a:cubicBezTo>
                    <a:pt x="3228" y="17968"/>
                    <a:pt x="1986" y="19556"/>
                    <a:pt x="2359" y="20350"/>
                  </a:cubicBezTo>
                  <a:cubicBezTo>
                    <a:pt x="2731" y="21144"/>
                    <a:pt x="4717" y="21144"/>
                    <a:pt x="8193" y="20668"/>
                  </a:cubicBezTo>
                  <a:cubicBezTo>
                    <a:pt x="11669" y="20191"/>
                    <a:pt x="16634" y="19238"/>
                    <a:pt x="21600" y="18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8" name="Line"/>
            <p:cNvSpPr/>
            <p:nvPr/>
          </p:nvSpPr>
          <p:spPr>
            <a:xfrm>
              <a:off x="7480300" y="7603319"/>
              <a:ext cx="1841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9" name="Line"/>
            <p:cNvSpPr/>
            <p:nvPr/>
          </p:nvSpPr>
          <p:spPr>
            <a:xfrm>
              <a:off x="7461249" y="7711269"/>
              <a:ext cx="2349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2" y="14400"/>
                    <a:pt x="12065" y="7200"/>
                    <a:pt x="15665" y="3600"/>
                  </a:cubicBezTo>
                  <a:cubicBezTo>
                    <a:pt x="19265" y="0"/>
                    <a:pt x="2043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0" name="Line"/>
            <p:cNvSpPr/>
            <p:nvPr/>
          </p:nvSpPr>
          <p:spPr>
            <a:xfrm>
              <a:off x="8147050" y="7285819"/>
              <a:ext cx="1905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1895"/>
                    <a:pt x="7200" y="3789"/>
                    <a:pt x="3600" y="7389"/>
                  </a:cubicBezTo>
                  <a:cubicBezTo>
                    <a:pt x="0" y="10989"/>
                    <a:pt x="0" y="1629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1" name="Line"/>
            <p:cNvSpPr/>
            <p:nvPr/>
          </p:nvSpPr>
          <p:spPr>
            <a:xfrm>
              <a:off x="7956550" y="7609669"/>
              <a:ext cx="2540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60" y="3600"/>
                    <a:pt x="9720" y="7200"/>
                    <a:pt x="13320" y="10800"/>
                  </a:cubicBezTo>
                  <a:cubicBezTo>
                    <a:pt x="16920" y="14400"/>
                    <a:pt x="19260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2" name="Line"/>
            <p:cNvSpPr/>
            <p:nvPr/>
          </p:nvSpPr>
          <p:spPr>
            <a:xfrm>
              <a:off x="7984873" y="7668556"/>
              <a:ext cx="162177" cy="190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05" fill="norm" stroke="1" extrusionOk="0">
                  <a:moveTo>
                    <a:pt x="6345" y="1941"/>
                  </a:moveTo>
                  <a:cubicBezTo>
                    <a:pt x="5223" y="4078"/>
                    <a:pt x="4101" y="6214"/>
                    <a:pt x="3259" y="9062"/>
                  </a:cubicBezTo>
                  <a:cubicBezTo>
                    <a:pt x="2418" y="11910"/>
                    <a:pt x="1857" y="15471"/>
                    <a:pt x="1296" y="17845"/>
                  </a:cubicBezTo>
                  <a:cubicBezTo>
                    <a:pt x="735" y="20218"/>
                    <a:pt x="174" y="21405"/>
                    <a:pt x="33" y="21405"/>
                  </a:cubicBezTo>
                  <a:cubicBezTo>
                    <a:pt x="-107" y="21405"/>
                    <a:pt x="174" y="20218"/>
                    <a:pt x="1296" y="17489"/>
                  </a:cubicBezTo>
                  <a:cubicBezTo>
                    <a:pt x="2418" y="14759"/>
                    <a:pt x="4381" y="10486"/>
                    <a:pt x="7046" y="7282"/>
                  </a:cubicBezTo>
                  <a:cubicBezTo>
                    <a:pt x="9711" y="4078"/>
                    <a:pt x="13077" y="1941"/>
                    <a:pt x="15462" y="873"/>
                  </a:cubicBezTo>
                  <a:cubicBezTo>
                    <a:pt x="17846" y="-195"/>
                    <a:pt x="19249" y="-195"/>
                    <a:pt x="20090" y="398"/>
                  </a:cubicBezTo>
                  <a:cubicBezTo>
                    <a:pt x="20932" y="992"/>
                    <a:pt x="21212" y="2179"/>
                    <a:pt x="21353" y="5027"/>
                  </a:cubicBezTo>
                  <a:cubicBezTo>
                    <a:pt x="21493" y="7875"/>
                    <a:pt x="21493" y="12385"/>
                    <a:pt x="21493" y="168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3" name="Line"/>
            <p:cNvSpPr/>
            <p:nvPr/>
          </p:nvSpPr>
          <p:spPr>
            <a:xfrm>
              <a:off x="8319007" y="7317569"/>
              <a:ext cx="266193" cy="275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21389" y="0"/>
                  </a:moveTo>
                  <a:cubicBezTo>
                    <a:pt x="18158" y="997"/>
                    <a:pt x="14926" y="1994"/>
                    <a:pt x="12120" y="2991"/>
                  </a:cubicBezTo>
                  <a:cubicBezTo>
                    <a:pt x="9313" y="3988"/>
                    <a:pt x="6932" y="4985"/>
                    <a:pt x="5317" y="5732"/>
                  </a:cubicBezTo>
                  <a:cubicBezTo>
                    <a:pt x="3701" y="6480"/>
                    <a:pt x="2850" y="6978"/>
                    <a:pt x="2595" y="7643"/>
                  </a:cubicBezTo>
                  <a:cubicBezTo>
                    <a:pt x="2340" y="8308"/>
                    <a:pt x="2680" y="9138"/>
                    <a:pt x="4041" y="9720"/>
                  </a:cubicBezTo>
                  <a:cubicBezTo>
                    <a:pt x="5402" y="10302"/>
                    <a:pt x="7783" y="10634"/>
                    <a:pt x="9398" y="11049"/>
                  </a:cubicBezTo>
                  <a:cubicBezTo>
                    <a:pt x="11014" y="11465"/>
                    <a:pt x="11865" y="11963"/>
                    <a:pt x="11865" y="12545"/>
                  </a:cubicBezTo>
                  <a:cubicBezTo>
                    <a:pt x="11865" y="13126"/>
                    <a:pt x="11014" y="13791"/>
                    <a:pt x="9143" y="14705"/>
                  </a:cubicBezTo>
                  <a:cubicBezTo>
                    <a:pt x="7272" y="15618"/>
                    <a:pt x="4381" y="16782"/>
                    <a:pt x="2510" y="17862"/>
                  </a:cubicBezTo>
                  <a:cubicBezTo>
                    <a:pt x="639" y="18942"/>
                    <a:pt x="-211" y="19938"/>
                    <a:pt x="44" y="20603"/>
                  </a:cubicBezTo>
                  <a:cubicBezTo>
                    <a:pt x="299" y="21268"/>
                    <a:pt x="1660" y="21600"/>
                    <a:pt x="4891" y="21600"/>
                  </a:cubicBezTo>
                  <a:cubicBezTo>
                    <a:pt x="8123" y="21600"/>
                    <a:pt x="13225" y="21268"/>
                    <a:pt x="18328" y="20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4" name="Line"/>
            <p:cNvSpPr/>
            <p:nvPr/>
          </p:nvSpPr>
          <p:spPr>
            <a:xfrm>
              <a:off x="8553450" y="7375669"/>
              <a:ext cx="171450" cy="20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0" y="1866"/>
                  </a:moveTo>
                  <a:cubicBezTo>
                    <a:pt x="1333" y="993"/>
                    <a:pt x="2667" y="120"/>
                    <a:pt x="3867" y="11"/>
                  </a:cubicBezTo>
                  <a:cubicBezTo>
                    <a:pt x="5067" y="-98"/>
                    <a:pt x="6133" y="557"/>
                    <a:pt x="8533" y="3720"/>
                  </a:cubicBezTo>
                  <a:cubicBezTo>
                    <a:pt x="10933" y="6884"/>
                    <a:pt x="14667" y="12557"/>
                    <a:pt x="17067" y="15938"/>
                  </a:cubicBezTo>
                  <a:cubicBezTo>
                    <a:pt x="19467" y="19320"/>
                    <a:pt x="20533" y="20411"/>
                    <a:pt x="21600" y="21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5" name="Line"/>
            <p:cNvSpPr/>
            <p:nvPr/>
          </p:nvSpPr>
          <p:spPr>
            <a:xfrm>
              <a:off x="8576245" y="7362019"/>
              <a:ext cx="218505" cy="250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467" fill="norm" stroke="1" extrusionOk="0">
                  <a:moveTo>
                    <a:pt x="21236" y="0"/>
                  </a:moveTo>
                  <a:cubicBezTo>
                    <a:pt x="20002" y="0"/>
                    <a:pt x="18767" y="0"/>
                    <a:pt x="17225" y="817"/>
                  </a:cubicBezTo>
                  <a:cubicBezTo>
                    <a:pt x="15682" y="1634"/>
                    <a:pt x="13830" y="3267"/>
                    <a:pt x="11465" y="6081"/>
                  </a:cubicBezTo>
                  <a:cubicBezTo>
                    <a:pt x="9099" y="8894"/>
                    <a:pt x="6219" y="12887"/>
                    <a:pt x="4367" y="15338"/>
                  </a:cubicBezTo>
                  <a:cubicBezTo>
                    <a:pt x="2516" y="17788"/>
                    <a:pt x="1693" y="18696"/>
                    <a:pt x="973" y="19513"/>
                  </a:cubicBezTo>
                  <a:cubicBezTo>
                    <a:pt x="253" y="20329"/>
                    <a:pt x="-364" y="21055"/>
                    <a:pt x="253" y="21328"/>
                  </a:cubicBezTo>
                  <a:cubicBezTo>
                    <a:pt x="870" y="21600"/>
                    <a:pt x="2722" y="21418"/>
                    <a:pt x="4573" y="21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6" name="Line"/>
            <p:cNvSpPr/>
            <p:nvPr/>
          </p:nvSpPr>
          <p:spPr>
            <a:xfrm>
              <a:off x="8769350" y="7552519"/>
              <a:ext cx="127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7" name="Line"/>
            <p:cNvSpPr/>
            <p:nvPr/>
          </p:nvSpPr>
          <p:spPr>
            <a:xfrm>
              <a:off x="8794750" y="7482669"/>
              <a:ext cx="6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8" name="Line"/>
            <p:cNvSpPr/>
            <p:nvPr/>
          </p:nvSpPr>
          <p:spPr>
            <a:xfrm>
              <a:off x="8813800" y="7169316"/>
              <a:ext cx="152400" cy="160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0" y="4500"/>
                  </a:moveTo>
                  <a:cubicBezTo>
                    <a:pt x="300" y="3097"/>
                    <a:pt x="600" y="1695"/>
                    <a:pt x="1950" y="853"/>
                  </a:cubicBezTo>
                  <a:cubicBezTo>
                    <a:pt x="3300" y="12"/>
                    <a:pt x="5700" y="-269"/>
                    <a:pt x="7200" y="292"/>
                  </a:cubicBezTo>
                  <a:cubicBezTo>
                    <a:pt x="8700" y="853"/>
                    <a:pt x="9300" y="2256"/>
                    <a:pt x="9450" y="4640"/>
                  </a:cubicBezTo>
                  <a:cubicBezTo>
                    <a:pt x="9600" y="7025"/>
                    <a:pt x="9300" y="10391"/>
                    <a:pt x="8550" y="12495"/>
                  </a:cubicBezTo>
                  <a:cubicBezTo>
                    <a:pt x="7800" y="14599"/>
                    <a:pt x="6600" y="15440"/>
                    <a:pt x="5250" y="16562"/>
                  </a:cubicBezTo>
                  <a:cubicBezTo>
                    <a:pt x="3900" y="17684"/>
                    <a:pt x="2400" y="19087"/>
                    <a:pt x="2400" y="19928"/>
                  </a:cubicBezTo>
                  <a:cubicBezTo>
                    <a:pt x="2400" y="20770"/>
                    <a:pt x="3900" y="21050"/>
                    <a:pt x="7350" y="21191"/>
                  </a:cubicBezTo>
                  <a:cubicBezTo>
                    <a:pt x="10800" y="21331"/>
                    <a:pt x="16200" y="21331"/>
                    <a:pt x="21600" y="21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9" name="Line"/>
            <p:cNvSpPr/>
            <p:nvPr/>
          </p:nvSpPr>
          <p:spPr>
            <a:xfrm>
              <a:off x="9169400" y="7571569"/>
              <a:ext cx="133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0" name="Line"/>
            <p:cNvSpPr/>
            <p:nvPr/>
          </p:nvSpPr>
          <p:spPr>
            <a:xfrm>
              <a:off x="9671049" y="7425519"/>
              <a:ext cx="1587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08" y="4358"/>
                    <a:pt x="9216" y="8716"/>
                    <a:pt x="12816" y="12316"/>
                  </a:cubicBezTo>
                  <a:cubicBezTo>
                    <a:pt x="16416" y="15916"/>
                    <a:pt x="19008" y="1875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1" name="Line"/>
            <p:cNvSpPr/>
            <p:nvPr/>
          </p:nvSpPr>
          <p:spPr>
            <a:xfrm>
              <a:off x="9594850" y="7438219"/>
              <a:ext cx="24130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79" y="2880"/>
                    <a:pt x="15158" y="5760"/>
                    <a:pt x="11937" y="9051"/>
                  </a:cubicBezTo>
                  <a:cubicBezTo>
                    <a:pt x="8716" y="12343"/>
                    <a:pt x="5495" y="16046"/>
                    <a:pt x="3505" y="18206"/>
                  </a:cubicBezTo>
                  <a:cubicBezTo>
                    <a:pt x="1516" y="20366"/>
                    <a:pt x="758" y="209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2" name="Line"/>
            <p:cNvSpPr/>
            <p:nvPr/>
          </p:nvSpPr>
          <p:spPr>
            <a:xfrm>
              <a:off x="9563099" y="7362019"/>
              <a:ext cx="2476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3" name="Line"/>
            <p:cNvSpPr/>
            <p:nvPr/>
          </p:nvSpPr>
          <p:spPr>
            <a:xfrm>
              <a:off x="9886950" y="7168106"/>
              <a:ext cx="146050" cy="155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0" y="5725"/>
                  </a:moveTo>
                  <a:cubicBezTo>
                    <a:pt x="626" y="4265"/>
                    <a:pt x="1252" y="2806"/>
                    <a:pt x="2504" y="1784"/>
                  </a:cubicBezTo>
                  <a:cubicBezTo>
                    <a:pt x="3757" y="763"/>
                    <a:pt x="5635" y="179"/>
                    <a:pt x="7357" y="33"/>
                  </a:cubicBezTo>
                  <a:cubicBezTo>
                    <a:pt x="9078" y="-113"/>
                    <a:pt x="10643" y="179"/>
                    <a:pt x="11426" y="1930"/>
                  </a:cubicBezTo>
                  <a:cubicBezTo>
                    <a:pt x="12209" y="3682"/>
                    <a:pt x="12209" y="6892"/>
                    <a:pt x="10957" y="9519"/>
                  </a:cubicBezTo>
                  <a:cubicBezTo>
                    <a:pt x="9704" y="12146"/>
                    <a:pt x="7200" y="14190"/>
                    <a:pt x="4852" y="16087"/>
                  </a:cubicBezTo>
                  <a:cubicBezTo>
                    <a:pt x="2504" y="17984"/>
                    <a:pt x="313" y="19736"/>
                    <a:pt x="157" y="20611"/>
                  </a:cubicBezTo>
                  <a:cubicBezTo>
                    <a:pt x="0" y="21487"/>
                    <a:pt x="1878" y="21487"/>
                    <a:pt x="5791" y="21341"/>
                  </a:cubicBezTo>
                  <a:cubicBezTo>
                    <a:pt x="9704" y="21195"/>
                    <a:pt x="15652" y="20903"/>
                    <a:pt x="21600" y="206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4" name="Line"/>
            <p:cNvSpPr/>
            <p:nvPr/>
          </p:nvSpPr>
          <p:spPr>
            <a:xfrm>
              <a:off x="10223499" y="7489019"/>
              <a:ext cx="165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5" name="Line"/>
            <p:cNvSpPr/>
            <p:nvPr/>
          </p:nvSpPr>
          <p:spPr>
            <a:xfrm>
              <a:off x="10236200" y="7606212"/>
              <a:ext cx="133350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143" y="11375"/>
                    <a:pt x="10286" y="2735"/>
                    <a:pt x="13886" y="575"/>
                  </a:cubicBezTo>
                  <a:cubicBezTo>
                    <a:pt x="17486" y="-1585"/>
                    <a:pt x="19543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6" name="Line"/>
            <p:cNvSpPr/>
            <p:nvPr/>
          </p:nvSpPr>
          <p:spPr>
            <a:xfrm>
              <a:off x="10737849" y="7271989"/>
              <a:ext cx="29635" cy="236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0" y="2417"/>
                  </a:moveTo>
                  <a:cubicBezTo>
                    <a:pt x="6171" y="1260"/>
                    <a:pt x="12343" y="103"/>
                    <a:pt x="16200" y="6"/>
                  </a:cubicBezTo>
                  <a:cubicBezTo>
                    <a:pt x="20057" y="-90"/>
                    <a:pt x="21600" y="874"/>
                    <a:pt x="21600" y="4056"/>
                  </a:cubicBezTo>
                  <a:cubicBezTo>
                    <a:pt x="21600" y="7239"/>
                    <a:pt x="20057" y="12639"/>
                    <a:pt x="19286" y="15917"/>
                  </a:cubicBezTo>
                  <a:cubicBezTo>
                    <a:pt x="18514" y="19196"/>
                    <a:pt x="18514" y="20353"/>
                    <a:pt x="18514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7" name="Line"/>
            <p:cNvSpPr/>
            <p:nvPr/>
          </p:nvSpPr>
          <p:spPr>
            <a:xfrm>
              <a:off x="10610849" y="7565219"/>
              <a:ext cx="2413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53" y="14400"/>
                    <a:pt x="12505" y="7200"/>
                    <a:pt x="16105" y="3600"/>
                  </a:cubicBezTo>
                  <a:cubicBezTo>
                    <a:pt x="19705" y="0"/>
                    <a:pt x="2065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8" name="Line"/>
            <p:cNvSpPr/>
            <p:nvPr/>
          </p:nvSpPr>
          <p:spPr>
            <a:xfrm>
              <a:off x="10659844" y="7641419"/>
              <a:ext cx="182600" cy="154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600" fill="norm" stroke="1" extrusionOk="0">
                  <a:moveTo>
                    <a:pt x="3891" y="0"/>
                  </a:moveTo>
                  <a:cubicBezTo>
                    <a:pt x="2909" y="6214"/>
                    <a:pt x="1927" y="12427"/>
                    <a:pt x="1313" y="16274"/>
                  </a:cubicBezTo>
                  <a:cubicBezTo>
                    <a:pt x="700" y="20121"/>
                    <a:pt x="454" y="21600"/>
                    <a:pt x="209" y="21600"/>
                  </a:cubicBezTo>
                  <a:cubicBezTo>
                    <a:pt x="-37" y="21600"/>
                    <a:pt x="-282" y="20121"/>
                    <a:pt x="823" y="17162"/>
                  </a:cubicBezTo>
                  <a:cubicBezTo>
                    <a:pt x="1927" y="14203"/>
                    <a:pt x="4382" y="9764"/>
                    <a:pt x="6713" y="6658"/>
                  </a:cubicBezTo>
                  <a:cubicBezTo>
                    <a:pt x="9045" y="3551"/>
                    <a:pt x="11254" y="1775"/>
                    <a:pt x="13341" y="1479"/>
                  </a:cubicBezTo>
                  <a:cubicBezTo>
                    <a:pt x="15427" y="1184"/>
                    <a:pt x="17391" y="2367"/>
                    <a:pt x="18741" y="4438"/>
                  </a:cubicBezTo>
                  <a:cubicBezTo>
                    <a:pt x="20091" y="6510"/>
                    <a:pt x="20827" y="9468"/>
                    <a:pt x="21073" y="11244"/>
                  </a:cubicBezTo>
                  <a:cubicBezTo>
                    <a:pt x="21318" y="13019"/>
                    <a:pt x="21073" y="13611"/>
                    <a:pt x="20827" y="142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9" name="Line"/>
            <p:cNvSpPr/>
            <p:nvPr/>
          </p:nvSpPr>
          <p:spPr>
            <a:xfrm>
              <a:off x="10965252" y="7319748"/>
              <a:ext cx="231915" cy="289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439" fill="norm" stroke="1" extrusionOk="0">
                  <a:moveTo>
                    <a:pt x="19375" y="2656"/>
                  </a:moveTo>
                  <a:cubicBezTo>
                    <a:pt x="20348" y="1717"/>
                    <a:pt x="21321" y="778"/>
                    <a:pt x="21321" y="309"/>
                  </a:cubicBezTo>
                  <a:cubicBezTo>
                    <a:pt x="21321" y="-161"/>
                    <a:pt x="20348" y="-161"/>
                    <a:pt x="17624" y="778"/>
                  </a:cubicBezTo>
                  <a:cubicBezTo>
                    <a:pt x="14899" y="1717"/>
                    <a:pt x="10424" y="3596"/>
                    <a:pt x="7797" y="4848"/>
                  </a:cubicBezTo>
                  <a:cubicBezTo>
                    <a:pt x="5170" y="6100"/>
                    <a:pt x="4391" y="6726"/>
                    <a:pt x="3613" y="7352"/>
                  </a:cubicBezTo>
                  <a:cubicBezTo>
                    <a:pt x="2835" y="7978"/>
                    <a:pt x="2056" y="8604"/>
                    <a:pt x="1959" y="9230"/>
                  </a:cubicBezTo>
                  <a:cubicBezTo>
                    <a:pt x="1862" y="9856"/>
                    <a:pt x="2445" y="10482"/>
                    <a:pt x="3613" y="10874"/>
                  </a:cubicBezTo>
                  <a:cubicBezTo>
                    <a:pt x="4780" y="11265"/>
                    <a:pt x="6532" y="11422"/>
                    <a:pt x="7797" y="11735"/>
                  </a:cubicBezTo>
                  <a:cubicBezTo>
                    <a:pt x="9062" y="12048"/>
                    <a:pt x="9840" y="12517"/>
                    <a:pt x="9937" y="13065"/>
                  </a:cubicBezTo>
                  <a:cubicBezTo>
                    <a:pt x="10035" y="13613"/>
                    <a:pt x="9451" y="14239"/>
                    <a:pt x="8186" y="15022"/>
                  </a:cubicBezTo>
                  <a:cubicBezTo>
                    <a:pt x="6921" y="15804"/>
                    <a:pt x="4975" y="16743"/>
                    <a:pt x="3516" y="17448"/>
                  </a:cubicBezTo>
                  <a:cubicBezTo>
                    <a:pt x="2056" y="18152"/>
                    <a:pt x="1083" y="18622"/>
                    <a:pt x="499" y="19248"/>
                  </a:cubicBezTo>
                  <a:cubicBezTo>
                    <a:pt x="-84" y="19874"/>
                    <a:pt x="-279" y="20656"/>
                    <a:pt x="597" y="21048"/>
                  </a:cubicBezTo>
                  <a:cubicBezTo>
                    <a:pt x="1472" y="21439"/>
                    <a:pt x="3418" y="21439"/>
                    <a:pt x="6629" y="21439"/>
                  </a:cubicBezTo>
                  <a:cubicBezTo>
                    <a:pt x="9840" y="21439"/>
                    <a:pt x="14316" y="21439"/>
                    <a:pt x="18791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0" name="Line"/>
            <p:cNvSpPr/>
            <p:nvPr/>
          </p:nvSpPr>
          <p:spPr>
            <a:xfrm>
              <a:off x="11237547" y="7308956"/>
              <a:ext cx="160703" cy="239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210" fill="norm" stroke="1" extrusionOk="0">
                  <a:moveTo>
                    <a:pt x="21298" y="201"/>
                  </a:moveTo>
                  <a:cubicBezTo>
                    <a:pt x="19895" y="13"/>
                    <a:pt x="18493" y="-175"/>
                    <a:pt x="16669" y="295"/>
                  </a:cubicBezTo>
                  <a:cubicBezTo>
                    <a:pt x="14846" y="764"/>
                    <a:pt x="12602" y="1891"/>
                    <a:pt x="9797" y="4145"/>
                  </a:cubicBezTo>
                  <a:cubicBezTo>
                    <a:pt x="6992" y="6399"/>
                    <a:pt x="3625" y="9780"/>
                    <a:pt x="1802" y="11940"/>
                  </a:cubicBezTo>
                  <a:cubicBezTo>
                    <a:pt x="-21" y="14100"/>
                    <a:pt x="-302" y="15039"/>
                    <a:pt x="259" y="16448"/>
                  </a:cubicBezTo>
                  <a:cubicBezTo>
                    <a:pt x="820" y="17856"/>
                    <a:pt x="2223" y="19735"/>
                    <a:pt x="4607" y="20580"/>
                  </a:cubicBezTo>
                  <a:cubicBezTo>
                    <a:pt x="6992" y="21425"/>
                    <a:pt x="10358" y="21237"/>
                    <a:pt x="13724" y="210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1" name="Line"/>
            <p:cNvSpPr/>
            <p:nvPr/>
          </p:nvSpPr>
          <p:spPr>
            <a:xfrm>
              <a:off x="11398250" y="7355669"/>
              <a:ext cx="12700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" y="2118"/>
                    <a:pt x="4320" y="4235"/>
                    <a:pt x="6840" y="7306"/>
                  </a:cubicBezTo>
                  <a:cubicBezTo>
                    <a:pt x="9360" y="10376"/>
                    <a:pt x="12240" y="14400"/>
                    <a:pt x="14760" y="16941"/>
                  </a:cubicBezTo>
                  <a:cubicBezTo>
                    <a:pt x="17280" y="19482"/>
                    <a:pt x="19440" y="2054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2" name="Line"/>
            <p:cNvSpPr/>
            <p:nvPr/>
          </p:nvSpPr>
          <p:spPr>
            <a:xfrm>
              <a:off x="11397734" y="7362019"/>
              <a:ext cx="165616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600" fill="norm" stroke="1" extrusionOk="0">
                  <a:moveTo>
                    <a:pt x="21393" y="0"/>
                  </a:moveTo>
                  <a:cubicBezTo>
                    <a:pt x="17565" y="1751"/>
                    <a:pt x="13737" y="3503"/>
                    <a:pt x="10320" y="5741"/>
                  </a:cubicBezTo>
                  <a:cubicBezTo>
                    <a:pt x="6902" y="7978"/>
                    <a:pt x="3894" y="10703"/>
                    <a:pt x="2117" y="12649"/>
                  </a:cubicBezTo>
                  <a:cubicBezTo>
                    <a:pt x="340" y="14595"/>
                    <a:pt x="-207" y="15762"/>
                    <a:pt x="66" y="17124"/>
                  </a:cubicBezTo>
                  <a:cubicBezTo>
                    <a:pt x="340" y="18486"/>
                    <a:pt x="1434" y="20043"/>
                    <a:pt x="252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3" name="Line"/>
            <p:cNvSpPr/>
            <p:nvPr/>
          </p:nvSpPr>
          <p:spPr>
            <a:xfrm>
              <a:off x="11537950" y="7514419"/>
              <a:ext cx="127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4" name="Line"/>
            <p:cNvSpPr/>
            <p:nvPr/>
          </p:nvSpPr>
          <p:spPr>
            <a:xfrm>
              <a:off x="11557000" y="7438219"/>
              <a:ext cx="63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5" name="Line"/>
            <p:cNvSpPr/>
            <p:nvPr/>
          </p:nvSpPr>
          <p:spPr>
            <a:xfrm>
              <a:off x="11639549" y="7476319"/>
              <a:ext cx="1524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6" name="Line"/>
            <p:cNvSpPr/>
            <p:nvPr/>
          </p:nvSpPr>
          <p:spPr>
            <a:xfrm>
              <a:off x="11925300" y="7342969"/>
              <a:ext cx="10160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5874"/>
                    <a:pt x="10800" y="11747"/>
                    <a:pt x="14400" y="15347"/>
                  </a:cubicBezTo>
                  <a:cubicBezTo>
                    <a:pt x="18000" y="18947"/>
                    <a:pt x="19800" y="2027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7" name="Line"/>
            <p:cNvSpPr/>
            <p:nvPr/>
          </p:nvSpPr>
          <p:spPr>
            <a:xfrm>
              <a:off x="11813987" y="7336619"/>
              <a:ext cx="244663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21339" y="0"/>
                  </a:moveTo>
                  <a:cubicBezTo>
                    <a:pt x="17462" y="3960"/>
                    <a:pt x="13585" y="7920"/>
                    <a:pt x="10170" y="11070"/>
                  </a:cubicBezTo>
                  <a:cubicBezTo>
                    <a:pt x="6754" y="14220"/>
                    <a:pt x="3801" y="16560"/>
                    <a:pt x="2047" y="18180"/>
                  </a:cubicBezTo>
                  <a:cubicBezTo>
                    <a:pt x="293" y="19800"/>
                    <a:pt x="-261" y="20700"/>
                    <a:pt x="108" y="21150"/>
                  </a:cubicBezTo>
                  <a:cubicBezTo>
                    <a:pt x="477" y="21600"/>
                    <a:pt x="1770" y="21600"/>
                    <a:pt x="306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8" name="Line"/>
            <p:cNvSpPr/>
            <p:nvPr/>
          </p:nvSpPr>
          <p:spPr>
            <a:xfrm>
              <a:off x="11992269" y="7514419"/>
              <a:ext cx="8543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600" fill="norm" stroke="1" extrusionOk="0">
                  <a:moveTo>
                    <a:pt x="5458" y="0"/>
                  </a:moveTo>
                  <a:cubicBezTo>
                    <a:pt x="4931" y="4235"/>
                    <a:pt x="4404" y="8471"/>
                    <a:pt x="3351" y="11859"/>
                  </a:cubicBezTo>
                  <a:cubicBezTo>
                    <a:pt x="2297" y="15247"/>
                    <a:pt x="717" y="17788"/>
                    <a:pt x="190" y="17788"/>
                  </a:cubicBezTo>
                  <a:cubicBezTo>
                    <a:pt x="-337" y="17788"/>
                    <a:pt x="190" y="15247"/>
                    <a:pt x="2297" y="12282"/>
                  </a:cubicBezTo>
                  <a:cubicBezTo>
                    <a:pt x="4404" y="9318"/>
                    <a:pt x="8092" y="5929"/>
                    <a:pt x="11253" y="4024"/>
                  </a:cubicBezTo>
                  <a:cubicBezTo>
                    <a:pt x="14414" y="2118"/>
                    <a:pt x="17048" y="1694"/>
                    <a:pt x="18629" y="2541"/>
                  </a:cubicBezTo>
                  <a:cubicBezTo>
                    <a:pt x="20209" y="3388"/>
                    <a:pt x="20736" y="5506"/>
                    <a:pt x="21000" y="8894"/>
                  </a:cubicBezTo>
                  <a:cubicBezTo>
                    <a:pt x="21263" y="12282"/>
                    <a:pt x="21263" y="16941"/>
                    <a:pt x="212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9" name="Line"/>
            <p:cNvSpPr/>
            <p:nvPr/>
          </p:nvSpPr>
          <p:spPr>
            <a:xfrm>
              <a:off x="11861799" y="7269662"/>
              <a:ext cx="22860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200" y="2735"/>
                    <a:pt x="10400" y="-1585"/>
                    <a:pt x="14000" y="575"/>
                  </a:cubicBezTo>
                  <a:cubicBezTo>
                    <a:pt x="17600" y="2735"/>
                    <a:pt x="19600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0" name="Line"/>
            <p:cNvSpPr/>
            <p:nvPr/>
          </p:nvSpPr>
          <p:spPr>
            <a:xfrm>
              <a:off x="12147550" y="7336619"/>
              <a:ext cx="106049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1" h="21600" fill="norm" stroke="1" extrusionOk="0">
                  <a:moveTo>
                    <a:pt x="13708" y="0"/>
                  </a:moveTo>
                  <a:cubicBezTo>
                    <a:pt x="15785" y="2965"/>
                    <a:pt x="17862" y="5929"/>
                    <a:pt x="19315" y="8682"/>
                  </a:cubicBezTo>
                  <a:cubicBezTo>
                    <a:pt x="20769" y="11435"/>
                    <a:pt x="21600" y="13976"/>
                    <a:pt x="19731" y="16024"/>
                  </a:cubicBezTo>
                  <a:cubicBezTo>
                    <a:pt x="17862" y="18071"/>
                    <a:pt x="13292" y="19624"/>
                    <a:pt x="9554" y="20471"/>
                  </a:cubicBezTo>
                  <a:cubicBezTo>
                    <a:pt x="5815" y="21318"/>
                    <a:pt x="2908" y="2145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1" name="Line"/>
            <p:cNvSpPr/>
            <p:nvPr/>
          </p:nvSpPr>
          <p:spPr>
            <a:xfrm>
              <a:off x="12265754" y="7172842"/>
              <a:ext cx="154847" cy="138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395" fill="norm" stroke="1" extrusionOk="0">
                  <a:moveTo>
                    <a:pt x="1212" y="4704"/>
                  </a:moveTo>
                  <a:cubicBezTo>
                    <a:pt x="1796" y="3068"/>
                    <a:pt x="2380" y="1431"/>
                    <a:pt x="3402" y="613"/>
                  </a:cubicBezTo>
                  <a:cubicBezTo>
                    <a:pt x="4423" y="-205"/>
                    <a:pt x="5883" y="-205"/>
                    <a:pt x="6758" y="613"/>
                  </a:cubicBezTo>
                  <a:cubicBezTo>
                    <a:pt x="7634" y="1431"/>
                    <a:pt x="7926" y="3068"/>
                    <a:pt x="7634" y="5359"/>
                  </a:cubicBezTo>
                  <a:cubicBezTo>
                    <a:pt x="7342" y="7650"/>
                    <a:pt x="6467" y="10595"/>
                    <a:pt x="5445" y="12559"/>
                  </a:cubicBezTo>
                  <a:cubicBezTo>
                    <a:pt x="4423" y="14522"/>
                    <a:pt x="3256" y="15504"/>
                    <a:pt x="2088" y="16486"/>
                  </a:cubicBezTo>
                  <a:cubicBezTo>
                    <a:pt x="921" y="17468"/>
                    <a:pt x="-247" y="18450"/>
                    <a:pt x="45" y="18940"/>
                  </a:cubicBezTo>
                  <a:cubicBezTo>
                    <a:pt x="337" y="19431"/>
                    <a:pt x="2088" y="19431"/>
                    <a:pt x="5883" y="19759"/>
                  </a:cubicBezTo>
                  <a:cubicBezTo>
                    <a:pt x="9677" y="20086"/>
                    <a:pt x="15515" y="20740"/>
                    <a:pt x="21353" y="21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2" name="Line"/>
            <p:cNvSpPr/>
            <p:nvPr/>
          </p:nvSpPr>
          <p:spPr>
            <a:xfrm>
              <a:off x="6184900" y="5552269"/>
              <a:ext cx="27305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47" y="2974"/>
                    <a:pt x="5693" y="5948"/>
                    <a:pt x="8707" y="9235"/>
                  </a:cubicBezTo>
                  <a:cubicBezTo>
                    <a:pt x="11721" y="12522"/>
                    <a:pt x="14902" y="16122"/>
                    <a:pt x="17079" y="18235"/>
                  </a:cubicBezTo>
                  <a:cubicBezTo>
                    <a:pt x="19256" y="20348"/>
                    <a:pt x="20428" y="2097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3" name="Line"/>
            <p:cNvSpPr/>
            <p:nvPr/>
          </p:nvSpPr>
          <p:spPr>
            <a:xfrm>
              <a:off x="6259381" y="5536622"/>
              <a:ext cx="204919" cy="319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307" fill="norm" stroke="1" extrusionOk="0">
                  <a:moveTo>
                    <a:pt x="21338" y="1467"/>
                  </a:moveTo>
                  <a:cubicBezTo>
                    <a:pt x="20897" y="620"/>
                    <a:pt x="20456" y="-227"/>
                    <a:pt x="19685" y="55"/>
                  </a:cubicBezTo>
                  <a:cubicBezTo>
                    <a:pt x="18914" y="338"/>
                    <a:pt x="17811" y="1749"/>
                    <a:pt x="15938" y="4008"/>
                  </a:cubicBezTo>
                  <a:cubicBezTo>
                    <a:pt x="14065" y="6267"/>
                    <a:pt x="11420" y="9373"/>
                    <a:pt x="8885" y="12055"/>
                  </a:cubicBezTo>
                  <a:cubicBezTo>
                    <a:pt x="6350" y="14738"/>
                    <a:pt x="3926" y="16997"/>
                    <a:pt x="2273" y="18620"/>
                  </a:cubicBezTo>
                  <a:cubicBezTo>
                    <a:pt x="620" y="20244"/>
                    <a:pt x="-262" y="21232"/>
                    <a:pt x="69" y="21302"/>
                  </a:cubicBezTo>
                  <a:cubicBezTo>
                    <a:pt x="399" y="21373"/>
                    <a:pt x="1942" y="20526"/>
                    <a:pt x="3485" y="196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4" name="Line"/>
            <p:cNvSpPr/>
            <p:nvPr/>
          </p:nvSpPr>
          <p:spPr>
            <a:xfrm>
              <a:off x="6400800" y="5285569"/>
              <a:ext cx="165100" cy="186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fill="norm" stroke="1" extrusionOk="0">
                  <a:moveTo>
                    <a:pt x="0" y="0"/>
                  </a:moveTo>
                  <a:cubicBezTo>
                    <a:pt x="1385" y="0"/>
                    <a:pt x="2769" y="0"/>
                    <a:pt x="4015" y="1456"/>
                  </a:cubicBezTo>
                  <a:cubicBezTo>
                    <a:pt x="5262" y="2912"/>
                    <a:pt x="6369" y="5825"/>
                    <a:pt x="6092" y="8737"/>
                  </a:cubicBezTo>
                  <a:cubicBezTo>
                    <a:pt x="5815" y="11649"/>
                    <a:pt x="4154" y="14562"/>
                    <a:pt x="3185" y="16625"/>
                  </a:cubicBezTo>
                  <a:cubicBezTo>
                    <a:pt x="2215" y="18688"/>
                    <a:pt x="1938" y="19901"/>
                    <a:pt x="2492" y="20629"/>
                  </a:cubicBezTo>
                  <a:cubicBezTo>
                    <a:pt x="3046" y="21357"/>
                    <a:pt x="4431" y="21600"/>
                    <a:pt x="7754" y="21115"/>
                  </a:cubicBezTo>
                  <a:cubicBezTo>
                    <a:pt x="11077" y="20629"/>
                    <a:pt x="16338" y="19416"/>
                    <a:pt x="21600" y="18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5" name="Line"/>
            <p:cNvSpPr/>
            <p:nvPr/>
          </p:nvSpPr>
          <p:spPr>
            <a:xfrm>
              <a:off x="6563637" y="5349919"/>
              <a:ext cx="135278" cy="49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21563" fill="norm" stroke="1" extrusionOk="0">
                  <a:moveTo>
                    <a:pt x="350" y="2178"/>
                  </a:moveTo>
                  <a:cubicBezTo>
                    <a:pt x="22" y="1717"/>
                    <a:pt x="-305" y="1255"/>
                    <a:pt x="513" y="978"/>
                  </a:cubicBezTo>
                  <a:cubicBezTo>
                    <a:pt x="1331" y="701"/>
                    <a:pt x="3295" y="609"/>
                    <a:pt x="5586" y="471"/>
                  </a:cubicBezTo>
                  <a:cubicBezTo>
                    <a:pt x="7877" y="332"/>
                    <a:pt x="10495" y="148"/>
                    <a:pt x="12622" y="55"/>
                  </a:cubicBezTo>
                  <a:cubicBezTo>
                    <a:pt x="14750" y="-37"/>
                    <a:pt x="16386" y="-37"/>
                    <a:pt x="17368" y="240"/>
                  </a:cubicBezTo>
                  <a:cubicBezTo>
                    <a:pt x="18350" y="517"/>
                    <a:pt x="18677" y="1071"/>
                    <a:pt x="18840" y="3194"/>
                  </a:cubicBezTo>
                  <a:cubicBezTo>
                    <a:pt x="19004" y="5317"/>
                    <a:pt x="19004" y="9009"/>
                    <a:pt x="19168" y="11594"/>
                  </a:cubicBezTo>
                  <a:cubicBezTo>
                    <a:pt x="19331" y="14178"/>
                    <a:pt x="19659" y="15655"/>
                    <a:pt x="20150" y="16671"/>
                  </a:cubicBezTo>
                  <a:cubicBezTo>
                    <a:pt x="20640" y="17686"/>
                    <a:pt x="21295" y="18240"/>
                    <a:pt x="20640" y="18609"/>
                  </a:cubicBezTo>
                  <a:cubicBezTo>
                    <a:pt x="19986" y="18978"/>
                    <a:pt x="18022" y="19163"/>
                    <a:pt x="15568" y="19625"/>
                  </a:cubicBezTo>
                  <a:cubicBezTo>
                    <a:pt x="13113" y="20086"/>
                    <a:pt x="10168" y="20825"/>
                    <a:pt x="7222" y="21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6" name="Line"/>
            <p:cNvSpPr/>
            <p:nvPr/>
          </p:nvSpPr>
          <p:spPr>
            <a:xfrm>
              <a:off x="6686549" y="5952319"/>
              <a:ext cx="133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7" name="Line"/>
            <p:cNvSpPr/>
            <p:nvPr/>
          </p:nvSpPr>
          <p:spPr>
            <a:xfrm>
              <a:off x="6153114" y="6141687"/>
              <a:ext cx="215936" cy="24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515" fill="norm" stroke="1" extrusionOk="0">
                  <a:moveTo>
                    <a:pt x="2520" y="4491"/>
                  </a:moveTo>
                  <a:cubicBezTo>
                    <a:pt x="1891" y="3576"/>
                    <a:pt x="1262" y="2661"/>
                    <a:pt x="738" y="1746"/>
                  </a:cubicBezTo>
                  <a:cubicBezTo>
                    <a:pt x="213" y="830"/>
                    <a:pt x="-206" y="-85"/>
                    <a:pt x="109" y="7"/>
                  </a:cubicBezTo>
                  <a:cubicBezTo>
                    <a:pt x="423" y="98"/>
                    <a:pt x="1472" y="1196"/>
                    <a:pt x="4408" y="4125"/>
                  </a:cubicBezTo>
                  <a:cubicBezTo>
                    <a:pt x="7344" y="7054"/>
                    <a:pt x="12167" y="11813"/>
                    <a:pt x="15312" y="15017"/>
                  </a:cubicBezTo>
                  <a:cubicBezTo>
                    <a:pt x="18458" y="18220"/>
                    <a:pt x="19926" y="19868"/>
                    <a:pt x="21394" y="21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8" name="Line"/>
            <p:cNvSpPr/>
            <p:nvPr/>
          </p:nvSpPr>
          <p:spPr>
            <a:xfrm>
              <a:off x="6210300" y="6166619"/>
              <a:ext cx="184150" cy="2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0" fill="norm" stroke="1" extrusionOk="0">
                  <a:moveTo>
                    <a:pt x="21600" y="128"/>
                  </a:moveTo>
                  <a:cubicBezTo>
                    <a:pt x="20359" y="-41"/>
                    <a:pt x="19117" y="-210"/>
                    <a:pt x="17255" y="803"/>
                  </a:cubicBezTo>
                  <a:cubicBezTo>
                    <a:pt x="15393" y="1815"/>
                    <a:pt x="12910" y="4009"/>
                    <a:pt x="10055" y="7131"/>
                  </a:cubicBezTo>
                  <a:cubicBezTo>
                    <a:pt x="7200" y="10252"/>
                    <a:pt x="3972" y="14302"/>
                    <a:pt x="2234" y="16834"/>
                  </a:cubicBezTo>
                  <a:cubicBezTo>
                    <a:pt x="497" y="19365"/>
                    <a:pt x="248" y="20377"/>
                    <a:pt x="0" y="21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9" name="Line"/>
            <p:cNvSpPr/>
            <p:nvPr/>
          </p:nvSpPr>
          <p:spPr>
            <a:xfrm>
              <a:off x="6452542" y="6253140"/>
              <a:ext cx="202259" cy="99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096" fill="norm" stroke="1" extrusionOk="0">
                  <a:moveTo>
                    <a:pt x="4625" y="21096"/>
                  </a:moveTo>
                  <a:cubicBezTo>
                    <a:pt x="3500" y="21096"/>
                    <a:pt x="2375" y="21096"/>
                    <a:pt x="1475" y="20196"/>
                  </a:cubicBezTo>
                  <a:cubicBezTo>
                    <a:pt x="575" y="19296"/>
                    <a:pt x="-100" y="17496"/>
                    <a:pt x="12" y="14346"/>
                  </a:cubicBezTo>
                  <a:cubicBezTo>
                    <a:pt x="125" y="11196"/>
                    <a:pt x="1025" y="6696"/>
                    <a:pt x="1925" y="3771"/>
                  </a:cubicBezTo>
                  <a:cubicBezTo>
                    <a:pt x="2825" y="846"/>
                    <a:pt x="3725" y="-504"/>
                    <a:pt x="5075" y="171"/>
                  </a:cubicBezTo>
                  <a:cubicBezTo>
                    <a:pt x="6425" y="846"/>
                    <a:pt x="8225" y="3546"/>
                    <a:pt x="9913" y="6246"/>
                  </a:cubicBezTo>
                  <a:cubicBezTo>
                    <a:pt x="11600" y="8946"/>
                    <a:pt x="13175" y="11646"/>
                    <a:pt x="15088" y="12096"/>
                  </a:cubicBezTo>
                  <a:cubicBezTo>
                    <a:pt x="17000" y="12546"/>
                    <a:pt x="19250" y="10746"/>
                    <a:pt x="21500" y="89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0" name="Line"/>
            <p:cNvSpPr/>
            <p:nvPr/>
          </p:nvSpPr>
          <p:spPr>
            <a:xfrm>
              <a:off x="6756763" y="6117419"/>
              <a:ext cx="190137" cy="279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248" fill="norm" stroke="1" extrusionOk="0">
                  <a:moveTo>
                    <a:pt x="4279" y="10155"/>
                  </a:moveTo>
                  <a:cubicBezTo>
                    <a:pt x="3319" y="12734"/>
                    <a:pt x="2359" y="15313"/>
                    <a:pt x="1639" y="17006"/>
                  </a:cubicBezTo>
                  <a:cubicBezTo>
                    <a:pt x="919" y="18699"/>
                    <a:pt x="439" y="19504"/>
                    <a:pt x="199" y="19182"/>
                  </a:cubicBezTo>
                  <a:cubicBezTo>
                    <a:pt x="-41" y="18860"/>
                    <a:pt x="-41" y="17409"/>
                    <a:pt x="79" y="14991"/>
                  </a:cubicBezTo>
                  <a:cubicBezTo>
                    <a:pt x="199" y="12573"/>
                    <a:pt x="439" y="9188"/>
                    <a:pt x="799" y="7093"/>
                  </a:cubicBezTo>
                  <a:cubicBezTo>
                    <a:pt x="1159" y="4997"/>
                    <a:pt x="1639" y="4191"/>
                    <a:pt x="2239" y="4513"/>
                  </a:cubicBezTo>
                  <a:cubicBezTo>
                    <a:pt x="2839" y="4836"/>
                    <a:pt x="3559" y="6287"/>
                    <a:pt x="4519" y="8463"/>
                  </a:cubicBezTo>
                  <a:cubicBezTo>
                    <a:pt x="5479" y="10639"/>
                    <a:pt x="6679" y="13540"/>
                    <a:pt x="7879" y="15797"/>
                  </a:cubicBezTo>
                  <a:cubicBezTo>
                    <a:pt x="9079" y="18054"/>
                    <a:pt x="10279" y="19666"/>
                    <a:pt x="11479" y="20552"/>
                  </a:cubicBezTo>
                  <a:cubicBezTo>
                    <a:pt x="12679" y="21439"/>
                    <a:pt x="13879" y="21600"/>
                    <a:pt x="15199" y="20310"/>
                  </a:cubicBezTo>
                  <a:cubicBezTo>
                    <a:pt x="16519" y="19021"/>
                    <a:pt x="17959" y="16281"/>
                    <a:pt x="18919" y="12976"/>
                  </a:cubicBezTo>
                  <a:cubicBezTo>
                    <a:pt x="19879" y="9672"/>
                    <a:pt x="20359" y="5803"/>
                    <a:pt x="20599" y="3385"/>
                  </a:cubicBezTo>
                  <a:cubicBezTo>
                    <a:pt x="20839" y="967"/>
                    <a:pt x="20839" y="0"/>
                    <a:pt x="20959" y="0"/>
                  </a:cubicBezTo>
                  <a:cubicBezTo>
                    <a:pt x="21079" y="0"/>
                    <a:pt x="21319" y="967"/>
                    <a:pt x="21559" y="19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1" name="Line"/>
            <p:cNvSpPr/>
            <p:nvPr/>
          </p:nvSpPr>
          <p:spPr>
            <a:xfrm>
              <a:off x="6931357" y="6314269"/>
              <a:ext cx="91744" cy="74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118" fill="norm" stroke="1" extrusionOk="0">
                  <a:moveTo>
                    <a:pt x="21277" y="3600"/>
                  </a:moveTo>
                  <a:cubicBezTo>
                    <a:pt x="19313" y="1800"/>
                    <a:pt x="17350" y="0"/>
                    <a:pt x="13913" y="300"/>
                  </a:cubicBezTo>
                  <a:cubicBezTo>
                    <a:pt x="10477" y="600"/>
                    <a:pt x="5568" y="3000"/>
                    <a:pt x="2868" y="5700"/>
                  </a:cubicBezTo>
                  <a:cubicBezTo>
                    <a:pt x="168" y="8400"/>
                    <a:pt x="-323" y="11400"/>
                    <a:pt x="168" y="14100"/>
                  </a:cubicBezTo>
                  <a:cubicBezTo>
                    <a:pt x="659" y="16800"/>
                    <a:pt x="2132" y="19200"/>
                    <a:pt x="4095" y="20400"/>
                  </a:cubicBezTo>
                  <a:cubicBezTo>
                    <a:pt x="6059" y="21600"/>
                    <a:pt x="8513" y="21600"/>
                    <a:pt x="9741" y="18000"/>
                  </a:cubicBezTo>
                  <a:cubicBezTo>
                    <a:pt x="10968" y="14400"/>
                    <a:pt x="10968" y="7200"/>
                    <a:pt x="109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2" name="Line"/>
            <p:cNvSpPr/>
            <p:nvPr/>
          </p:nvSpPr>
          <p:spPr>
            <a:xfrm>
              <a:off x="6991350" y="6231719"/>
              <a:ext cx="203200" cy="191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0" y="6409"/>
                  </a:moveTo>
                  <a:cubicBezTo>
                    <a:pt x="1125" y="5934"/>
                    <a:pt x="2250" y="5459"/>
                    <a:pt x="3263" y="5578"/>
                  </a:cubicBezTo>
                  <a:cubicBezTo>
                    <a:pt x="4275" y="5697"/>
                    <a:pt x="5175" y="6409"/>
                    <a:pt x="6412" y="8782"/>
                  </a:cubicBezTo>
                  <a:cubicBezTo>
                    <a:pt x="7650" y="11156"/>
                    <a:pt x="9225" y="15191"/>
                    <a:pt x="9788" y="17802"/>
                  </a:cubicBezTo>
                  <a:cubicBezTo>
                    <a:pt x="10350" y="20413"/>
                    <a:pt x="9900" y="21600"/>
                    <a:pt x="9563" y="21481"/>
                  </a:cubicBezTo>
                  <a:cubicBezTo>
                    <a:pt x="9225" y="21363"/>
                    <a:pt x="9000" y="19938"/>
                    <a:pt x="9788" y="17090"/>
                  </a:cubicBezTo>
                  <a:cubicBezTo>
                    <a:pt x="10575" y="14242"/>
                    <a:pt x="12375" y="9969"/>
                    <a:pt x="14512" y="6884"/>
                  </a:cubicBezTo>
                  <a:cubicBezTo>
                    <a:pt x="16650" y="3798"/>
                    <a:pt x="19125" y="189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3" name="Line"/>
            <p:cNvSpPr/>
            <p:nvPr/>
          </p:nvSpPr>
          <p:spPr>
            <a:xfrm>
              <a:off x="7215864" y="6099318"/>
              <a:ext cx="92986" cy="41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8" h="21550" fill="norm" stroke="1" extrusionOk="0">
                  <a:moveTo>
                    <a:pt x="20628" y="947"/>
                  </a:moveTo>
                  <a:cubicBezTo>
                    <a:pt x="19219" y="504"/>
                    <a:pt x="17811" y="61"/>
                    <a:pt x="16167" y="5"/>
                  </a:cubicBezTo>
                  <a:cubicBezTo>
                    <a:pt x="14524" y="-50"/>
                    <a:pt x="12645" y="282"/>
                    <a:pt x="10063" y="1667"/>
                  </a:cubicBezTo>
                  <a:cubicBezTo>
                    <a:pt x="7480" y="3052"/>
                    <a:pt x="4193" y="5488"/>
                    <a:pt x="2080" y="8368"/>
                  </a:cubicBezTo>
                  <a:cubicBezTo>
                    <a:pt x="-33" y="11248"/>
                    <a:pt x="-972" y="14572"/>
                    <a:pt x="1376" y="16842"/>
                  </a:cubicBezTo>
                  <a:cubicBezTo>
                    <a:pt x="3724" y="19113"/>
                    <a:pt x="9358" y="20332"/>
                    <a:pt x="14993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4" name="Line"/>
            <p:cNvSpPr/>
            <p:nvPr/>
          </p:nvSpPr>
          <p:spPr>
            <a:xfrm>
              <a:off x="7321550" y="6286752"/>
              <a:ext cx="209550" cy="16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27" y="17772"/>
                    <a:pt x="3055" y="13944"/>
                    <a:pt x="4145" y="10800"/>
                  </a:cubicBezTo>
                  <a:cubicBezTo>
                    <a:pt x="5236" y="7656"/>
                    <a:pt x="5891" y="5195"/>
                    <a:pt x="6327" y="3281"/>
                  </a:cubicBezTo>
                  <a:cubicBezTo>
                    <a:pt x="6764" y="1367"/>
                    <a:pt x="6982" y="0"/>
                    <a:pt x="7091" y="0"/>
                  </a:cubicBezTo>
                  <a:cubicBezTo>
                    <a:pt x="7200" y="0"/>
                    <a:pt x="7200" y="1367"/>
                    <a:pt x="7200" y="3418"/>
                  </a:cubicBezTo>
                  <a:cubicBezTo>
                    <a:pt x="7200" y="5468"/>
                    <a:pt x="7200" y="8203"/>
                    <a:pt x="7309" y="10253"/>
                  </a:cubicBezTo>
                  <a:cubicBezTo>
                    <a:pt x="7418" y="12304"/>
                    <a:pt x="7636" y="13671"/>
                    <a:pt x="8727" y="14218"/>
                  </a:cubicBezTo>
                  <a:cubicBezTo>
                    <a:pt x="9818" y="14765"/>
                    <a:pt x="11782" y="14491"/>
                    <a:pt x="13200" y="12987"/>
                  </a:cubicBezTo>
                  <a:cubicBezTo>
                    <a:pt x="14618" y="11484"/>
                    <a:pt x="15491" y="8749"/>
                    <a:pt x="16145" y="6699"/>
                  </a:cubicBezTo>
                  <a:cubicBezTo>
                    <a:pt x="16800" y="4648"/>
                    <a:pt x="17236" y="3281"/>
                    <a:pt x="17673" y="3281"/>
                  </a:cubicBezTo>
                  <a:cubicBezTo>
                    <a:pt x="18109" y="3281"/>
                    <a:pt x="18545" y="4648"/>
                    <a:pt x="19200" y="6699"/>
                  </a:cubicBezTo>
                  <a:cubicBezTo>
                    <a:pt x="19855" y="8749"/>
                    <a:pt x="20727" y="11484"/>
                    <a:pt x="21600" y="14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5" name="Line"/>
            <p:cNvSpPr/>
            <p:nvPr/>
          </p:nvSpPr>
          <p:spPr>
            <a:xfrm>
              <a:off x="7562850" y="6403169"/>
              <a:ext cx="444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6" name="Line"/>
            <p:cNvSpPr/>
            <p:nvPr/>
          </p:nvSpPr>
          <p:spPr>
            <a:xfrm>
              <a:off x="7713899" y="6276169"/>
              <a:ext cx="185502" cy="109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046" fill="norm" stroke="1" extrusionOk="0">
                  <a:moveTo>
                    <a:pt x="8892" y="12226"/>
                  </a:moveTo>
                  <a:cubicBezTo>
                    <a:pt x="7194" y="15079"/>
                    <a:pt x="5495" y="17932"/>
                    <a:pt x="4039" y="19562"/>
                  </a:cubicBezTo>
                  <a:cubicBezTo>
                    <a:pt x="2582" y="21192"/>
                    <a:pt x="1369" y="21600"/>
                    <a:pt x="641" y="20174"/>
                  </a:cubicBezTo>
                  <a:cubicBezTo>
                    <a:pt x="-87" y="18747"/>
                    <a:pt x="-330" y="15487"/>
                    <a:pt x="641" y="12226"/>
                  </a:cubicBezTo>
                  <a:cubicBezTo>
                    <a:pt x="1612" y="8966"/>
                    <a:pt x="3796" y="5706"/>
                    <a:pt x="7436" y="3668"/>
                  </a:cubicBezTo>
                  <a:cubicBezTo>
                    <a:pt x="11077" y="1630"/>
                    <a:pt x="16173" y="815"/>
                    <a:pt x="2127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7" name="Line"/>
            <p:cNvSpPr/>
            <p:nvPr/>
          </p:nvSpPr>
          <p:spPr>
            <a:xfrm>
              <a:off x="7898269" y="6072969"/>
              <a:ext cx="90032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600" fill="norm" stroke="1" extrusionOk="0">
                  <a:moveTo>
                    <a:pt x="268" y="0"/>
                  </a:moveTo>
                  <a:cubicBezTo>
                    <a:pt x="2278" y="1440"/>
                    <a:pt x="4287" y="2880"/>
                    <a:pt x="5292" y="4800"/>
                  </a:cubicBezTo>
                  <a:cubicBezTo>
                    <a:pt x="6296" y="6720"/>
                    <a:pt x="6296" y="9120"/>
                    <a:pt x="4789" y="11760"/>
                  </a:cubicBezTo>
                  <a:cubicBezTo>
                    <a:pt x="3282" y="14400"/>
                    <a:pt x="268" y="17280"/>
                    <a:pt x="17" y="18960"/>
                  </a:cubicBezTo>
                  <a:cubicBezTo>
                    <a:pt x="-234" y="20640"/>
                    <a:pt x="2278" y="21120"/>
                    <a:pt x="6296" y="21360"/>
                  </a:cubicBezTo>
                  <a:cubicBezTo>
                    <a:pt x="10315" y="21600"/>
                    <a:pt x="15840" y="21600"/>
                    <a:pt x="213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8" name="Line"/>
            <p:cNvSpPr/>
            <p:nvPr/>
          </p:nvSpPr>
          <p:spPr>
            <a:xfrm>
              <a:off x="7880350" y="6066619"/>
              <a:ext cx="208534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600" fill="norm" stroke="1" extrusionOk="0">
                  <a:moveTo>
                    <a:pt x="17018" y="0"/>
                  </a:moveTo>
                  <a:cubicBezTo>
                    <a:pt x="19200" y="2215"/>
                    <a:pt x="21382" y="4431"/>
                    <a:pt x="21491" y="6923"/>
                  </a:cubicBezTo>
                  <a:cubicBezTo>
                    <a:pt x="21600" y="9415"/>
                    <a:pt x="19636" y="12185"/>
                    <a:pt x="15709" y="14677"/>
                  </a:cubicBezTo>
                  <a:cubicBezTo>
                    <a:pt x="11782" y="17169"/>
                    <a:pt x="5891" y="193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97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297786" y="6884558"/>
              <a:ext cx="2249814" cy="1131041"/>
            </a:xfrm>
            <a:prstGeom prst="rect">
              <a:avLst/>
            </a:prstGeom>
            <a:effectLst/>
          </p:spPr>
        </p:pic>
        <p:pic>
          <p:nvPicPr>
            <p:cNvPr id="2981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699750" y="6787068"/>
              <a:ext cx="1854200" cy="314602"/>
            </a:xfrm>
            <a:prstGeom prst="rect">
              <a:avLst/>
            </a:prstGeom>
            <a:effectLst/>
          </p:spPr>
        </p:pic>
        <p:pic>
          <p:nvPicPr>
            <p:cNvPr id="298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579750" y="2231219"/>
              <a:ext cx="3886667" cy="1822088"/>
            </a:xfrm>
            <a:prstGeom prst="rect">
              <a:avLst/>
            </a:prstGeom>
            <a:effectLst/>
          </p:spPr>
        </p:pic>
        <p:pic>
          <p:nvPicPr>
            <p:cNvPr id="2985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398183" y="4097589"/>
              <a:ext cx="7505481" cy="1226081"/>
            </a:xfrm>
            <a:prstGeom prst="rect">
              <a:avLst/>
            </a:prstGeom>
            <a:effectLst/>
          </p:spPr>
        </p:pic>
        <p:pic>
          <p:nvPicPr>
            <p:cNvPr id="298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8813749" y="5269875"/>
              <a:ext cx="508051" cy="79195"/>
            </a:xfrm>
            <a:prstGeom prst="rect">
              <a:avLst/>
            </a:prstGeom>
            <a:effectLst/>
          </p:spPr>
        </p:pic>
        <p:pic>
          <p:nvPicPr>
            <p:cNvPr id="298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934450" y="5343082"/>
              <a:ext cx="400050" cy="56788"/>
            </a:xfrm>
            <a:prstGeom prst="rect">
              <a:avLst/>
            </a:prstGeom>
            <a:effectLst/>
          </p:spPr>
        </p:pic>
        <p:pic>
          <p:nvPicPr>
            <p:cNvPr id="299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565650" y="3669212"/>
              <a:ext cx="1025563" cy="181258"/>
            </a:xfrm>
            <a:prstGeom prst="rect">
              <a:avLst/>
            </a:prstGeom>
            <a:effectLst/>
          </p:spPr>
        </p:pic>
        <p:pic>
          <p:nvPicPr>
            <p:cNvPr id="2993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622800" y="3831782"/>
              <a:ext cx="889000" cy="94888"/>
            </a:xfrm>
            <a:prstGeom prst="rect">
              <a:avLst/>
            </a:prstGeom>
            <a:effectLst/>
          </p:spPr>
        </p:pic>
        <p:pic>
          <p:nvPicPr>
            <p:cNvPr id="2995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187949" y="6587319"/>
              <a:ext cx="762001" cy="545152"/>
            </a:xfrm>
            <a:prstGeom prst="rect">
              <a:avLst/>
            </a:prstGeom>
            <a:effectLst/>
          </p:spPr>
        </p:pic>
        <p:pic>
          <p:nvPicPr>
            <p:cNvPr id="2997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734165" y="2212169"/>
              <a:ext cx="162186" cy="1459340"/>
            </a:xfrm>
            <a:prstGeom prst="rect">
              <a:avLst/>
            </a:prstGeom>
            <a:effectLst/>
          </p:spPr>
        </p:pic>
        <p:pic>
          <p:nvPicPr>
            <p:cNvPr id="2999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255000" y="2143112"/>
              <a:ext cx="3449181" cy="1757795"/>
            </a:xfrm>
            <a:prstGeom prst="rect">
              <a:avLst/>
            </a:prstGeom>
            <a:effectLst/>
          </p:spPr>
        </p:pic>
        <p:pic>
          <p:nvPicPr>
            <p:cNvPr id="3001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277855" y="5278090"/>
              <a:ext cx="162479" cy="1197374"/>
            </a:xfrm>
            <a:prstGeom prst="rect">
              <a:avLst/>
            </a:prstGeom>
            <a:effectLst/>
          </p:spPr>
        </p:pic>
        <p:pic>
          <p:nvPicPr>
            <p:cNvPr id="3003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175750" y="5035369"/>
              <a:ext cx="2425059" cy="1535271"/>
            </a:xfrm>
            <a:prstGeom prst="rect">
              <a:avLst/>
            </a:prstGeom>
            <a:effectLst/>
          </p:spPr>
        </p:pic>
        <p:pic>
          <p:nvPicPr>
            <p:cNvPr id="3005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260215" y="7235019"/>
              <a:ext cx="4382684" cy="90593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6" name="Drawing"/>
          <p:cNvGrpSpPr/>
          <p:nvPr/>
        </p:nvGrpSpPr>
        <p:grpSpPr>
          <a:xfrm>
            <a:off x="869950" y="1977061"/>
            <a:ext cx="11982450" cy="4538039"/>
            <a:chOff x="0" y="0"/>
            <a:chExt cx="11982450" cy="4538038"/>
          </a:xfrm>
        </p:grpSpPr>
        <p:sp>
          <p:nvSpPr>
            <p:cNvPr id="3009" name="Line"/>
            <p:cNvSpPr/>
            <p:nvPr/>
          </p:nvSpPr>
          <p:spPr>
            <a:xfrm>
              <a:off x="474519" y="210041"/>
              <a:ext cx="177644" cy="670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513" fill="norm" stroke="1" extrusionOk="0">
                  <a:moveTo>
                    <a:pt x="3973" y="3377"/>
                  </a:moveTo>
                  <a:cubicBezTo>
                    <a:pt x="3973" y="4464"/>
                    <a:pt x="3973" y="5551"/>
                    <a:pt x="4475" y="7045"/>
                  </a:cubicBezTo>
                  <a:cubicBezTo>
                    <a:pt x="4977" y="8539"/>
                    <a:pt x="5982" y="10441"/>
                    <a:pt x="7112" y="12785"/>
                  </a:cubicBezTo>
                  <a:cubicBezTo>
                    <a:pt x="8243" y="15128"/>
                    <a:pt x="9498" y="17913"/>
                    <a:pt x="10252" y="19509"/>
                  </a:cubicBezTo>
                  <a:cubicBezTo>
                    <a:pt x="11005" y="21105"/>
                    <a:pt x="11256" y="21513"/>
                    <a:pt x="11382" y="21513"/>
                  </a:cubicBezTo>
                  <a:cubicBezTo>
                    <a:pt x="11508" y="21513"/>
                    <a:pt x="11508" y="21105"/>
                    <a:pt x="10252" y="19645"/>
                  </a:cubicBezTo>
                  <a:cubicBezTo>
                    <a:pt x="8996" y="18185"/>
                    <a:pt x="6484" y="15671"/>
                    <a:pt x="4475" y="13192"/>
                  </a:cubicBezTo>
                  <a:cubicBezTo>
                    <a:pt x="2466" y="10713"/>
                    <a:pt x="959" y="8268"/>
                    <a:pt x="331" y="6196"/>
                  </a:cubicBezTo>
                  <a:cubicBezTo>
                    <a:pt x="-297" y="4124"/>
                    <a:pt x="-46" y="2426"/>
                    <a:pt x="1210" y="1373"/>
                  </a:cubicBezTo>
                  <a:cubicBezTo>
                    <a:pt x="2466" y="321"/>
                    <a:pt x="4726" y="-87"/>
                    <a:pt x="7740" y="15"/>
                  </a:cubicBezTo>
                  <a:cubicBezTo>
                    <a:pt x="10754" y="117"/>
                    <a:pt x="14522" y="728"/>
                    <a:pt x="17159" y="1577"/>
                  </a:cubicBezTo>
                  <a:cubicBezTo>
                    <a:pt x="19796" y="2426"/>
                    <a:pt x="21303" y="3513"/>
                    <a:pt x="21052" y="4532"/>
                  </a:cubicBezTo>
                  <a:cubicBezTo>
                    <a:pt x="20801" y="5551"/>
                    <a:pt x="18791" y="6502"/>
                    <a:pt x="15526" y="7181"/>
                  </a:cubicBezTo>
                  <a:cubicBezTo>
                    <a:pt x="12261" y="7860"/>
                    <a:pt x="7740" y="8268"/>
                    <a:pt x="3219" y="86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0" name="Line"/>
            <p:cNvSpPr/>
            <p:nvPr/>
          </p:nvSpPr>
          <p:spPr>
            <a:xfrm>
              <a:off x="649401" y="499438"/>
              <a:ext cx="176099" cy="227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344" fill="norm" stroke="1" extrusionOk="0">
                  <a:moveTo>
                    <a:pt x="1336" y="5945"/>
                  </a:moveTo>
                  <a:cubicBezTo>
                    <a:pt x="564" y="4954"/>
                    <a:pt x="-207" y="3963"/>
                    <a:pt x="50" y="3270"/>
                  </a:cubicBezTo>
                  <a:cubicBezTo>
                    <a:pt x="307" y="2576"/>
                    <a:pt x="1593" y="2180"/>
                    <a:pt x="4293" y="2675"/>
                  </a:cubicBezTo>
                  <a:cubicBezTo>
                    <a:pt x="6993" y="3171"/>
                    <a:pt x="11107" y="4558"/>
                    <a:pt x="13679" y="7332"/>
                  </a:cubicBezTo>
                  <a:cubicBezTo>
                    <a:pt x="16250" y="10106"/>
                    <a:pt x="17279" y="14268"/>
                    <a:pt x="17279" y="16943"/>
                  </a:cubicBezTo>
                  <a:cubicBezTo>
                    <a:pt x="17279" y="19618"/>
                    <a:pt x="16250" y="20807"/>
                    <a:pt x="15093" y="21204"/>
                  </a:cubicBezTo>
                  <a:cubicBezTo>
                    <a:pt x="13936" y="21600"/>
                    <a:pt x="12650" y="21204"/>
                    <a:pt x="11622" y="19420"/>
                  </a:cubicBezTo>
                  <a:cubicBezTo>
                    <a:pt x="10593" y="17637"/>
                    <a:pt x="9822" y="14466"/>
                    <a:pt x="10464" y="11097"/>
                  </a:cubicBezTo>
                  <a:cubicBezTo>
                    <a:pt x="11107" y="7728"/>
                    <a:pt x="13164" y="4161"/>
                    <a:pt x="15222" y="2279"/>
                  </a:cubicBezTo>
                  <a:cubicBezTo>
                    <a:pt x="17279" y="396"/>
                    <a:pt x="19336" y="198"/>
                    <a:pt x="213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1" name="Line"/>
            <p:cNvSpPr/>
            <p:nvPr/>
          </p:nvSpPr>
          <p:spPr>
            <a:xfrm>
              <a:off x="859376" y="489203"/>
              <a:ext cx="119656" cy="214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0651" fill="norm" stroke="1" extrusionOk="0">
                  <a:moveTo>
                    <a:pt x="13033" y="4042"/>
                  </a:moveTo>
                  <a:cubicBezTo>
                    <a:pt x="12288" y="2616"/>
                    <a:pt x="11543" y="1189"/>
                    <a:pt x="10240" y="476"/>
                  </a:cubicBezTo>
                  <a:cubicBezTo>
                    <a:pt x="8936" y="-237"/>
                    <a:pt x="7074" y="-237"/>
                    <a:pt x="5212" y="1088"/>
                  </a:cubicBezTo>
                  <a:cubicBezTo>
                    <a:pt x="3350" y="2412"/>
                    <a:pt x="1488" y="5061"/>
                    <a:pt x="557" y="8118"/>
                  </a:cubicBezTo>
                  <a:cubicBezTo>
                    <a:pt x="-374" y="11174"/>
                    <a:pt x="-374" y="14638"/>
                    <a:pt x="2419" y="17186"/>
                  </a:cubicBezTo>
                  <a:cubicBezTo>
                    <a:pt x="5212" y="19733"/>
                    <a:pt x="10798" y="21363"/>
                    <a:pt x="14709" y="20344"/>
                  </a:cubicBezTo>
                  <a:cubicBezTo>
                    <a:pt x="18619" y="19325"/>
                    <a:pt x="20854" y="15657"/>
                    <a:pt x="21040" y="12805"/>
                  </a:cubicBezTo>
                  <a:cubicBezTo>
                    <a:pt x="21226" y="9952"/>
                    <a:pt x="19364" y="7914"/>
                    <a:pt x="17129" y="6793"/>
                  </a:cubicBezTo>
                  <a:cubicBezTo>
                    <a:pt x="14895" y="5672"/>
                    <a:pt x="12288" y="5469"/>
                    <a:pt x="11916" y="5672"/>
                  </a:cubicBezTo>
                  <a:cubicBezTo>
                    <a:pt x="11543" y="5876"/>
                    <a:pt x="13405" y="6488"/>
                    <a:pt x="15267" y="70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2" name="Line"/>
            <p:cNvSpPr/>
            <p:nvPr/>
          </p:nvSpPr>
          <p:spPr>
            <a:xfrm>
              <a:off x="1022084" y="417564"/>
              <a:ext cx="140482" cy="542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9" h="21450" fill="norm" stroke="1" extrusionOk="0">
                  <a:moveTo>
                    <a:pt x="1890" y="4997"/>
                  </a:moveTo>
                  <a:cubicBezTo>
                    <a:pt x="3741" y="7174"/>
                    <a:pt x="5593" y="9350"/>
                    <a:pt x="7136" y="11862"/>
                  </a:cubicBezTo>
                  <a:cubicBezTo>
                    <a:pt x="8679" y="14374"/>
                    <a:pt x="9913" y="17220"/>
                    <a:pt x="10684" y="18978"/>
                  </a:cubicBezTo>
                  <a:cubicBezTo>
                    <a:pt x="11456" y="20737"/>
                    <a:pt x="11764" y="21406"/>
                    <a:pt x="11919" y="21448"/>
                  </a:cubicBezTo>
                  <a:cubicBezTo>
                    <a:pt x="12073" y="21490"/>
                    <a:pt x="12073" y="20904"/>
                    <a:pt x="11301" y="19188"/>
                  </a:cubicBezTo>
                  <a:cubicBezTo>
                    <a:pt x="10530" y="17471"/>
                    <a:pt x="8987" y="14625"/>
                    <a:pt x="7753" y="11695"/>
                  </a:cubicBezTo>
                  <a:cubicBezTo>
                    <a:pt x="6519" y="8764"/>
                    <a:pt x="5593" y="5750"/>
                    <a:pt x="5130" y="3992"/>
                  </a:cubicBezTo>
                  <a:cubicBezTo>
                    <a:pt x="4667" y="2234"/>
                    <a:pt x="4667" y="1732"/>
                    <a:pt x="4821" y="1230"/>
                  </a:cubicBezTo>
                  <a:cubicBezTo>
                    <a:pt x="4976" y="727"/>
                    <a:pt x="5284" y="225"/>
                    <a:pt x="6210" y="57"/>
                  </a:cubicBezTo>
                  <a:cubicBezTo>
                    <a:pt x="7136" y="-110"/>
                    <a:pt x="8679" y="57"/>
                    <a:pt x="11610" y="1020"/>
                  </a:cubicBezTo>
                  <a:cubicBezTo>
                    <a:pt x="14541" y="1983"/>
                    <a:pt x="18861" y="3741"/>
                    <a:pt x="20096" y="5248"/>
                  </a:cubicBezTo>
                  <a:cubicBezTo>
                    <a:pt x="21330" y="6755"/>
                    <a:pt x="19479" y="8011"/>
                    <a:pt x="16084" y="8806"/>
                  </a:cubicBezTo>
                  <a:cubicBezTo>
                    <a:pt x="12690" y="9602"/>
                    <a:pt x="7753" y="9937"/>
                    <a:pt x="4513" y="10020"/>
                  </a:cubicBezTo>
                  <a:cubicBezTo>
                    <a:pt x="1273" y="10104"/>
                    <a:pt x="-270" y="9937"/>
                    <a:pt x="39" y="9183"/>
                  </a:cubicBezTo>
                  <a:cubicBezTo>
                    <a:pt x="347" y="8430"/>
                    <a:pt x="2507" y="7090"/>
                    <a:pt x="4667" y="57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3" name="Line"/>
            <p:cNvSpPr/>
            <p:nvPr/>
          </p:nvSpPr>
          <p:spPr>
            <a:xfrm>
              <a:off x="1225378" y="384206"/>
              <a:ext cx="133522" cy="223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1285" fill="norm" stroke="1" extrusionOk="0">
                  <a:moveTo>
                    <a:pt x="4014" y="9778"/>
                  </a:moveTo>
                  <a:cubicBezTo>
                    <a:pt x="6673" y="7760"/>
                    <a:pt x="9331" y="5741"/>
                    <a:pt x="10660" y="4126"/>
                  </a:cubicBezTo>
                  <a:cubicBezTo>
                    <a:pt x="11990" y="2511"/>
                    <a:pt x="11990" y="1300"/>
                    <a:pt x="11159" y="593"/>
                  </a:cubicBezTo>
                  <a:cubicBezTo>
                    <a:pt x="10328" y="-113"/>
                    <a:pt x="8667" y="-315"/>
                    <a:pt x="6673" y="694"/>
                  </a:cubicBezTo>
                  <a:cubicBezTo>
                    <a:pt x="4679" y="1704"/>
                    <a:pt x="2353" y="3924"/>
                    <a:pt x="1024" y="7154"/>
                  </a:cubicBezTo>
                  <a:cubicBezTo>
                    <a:pt x="-306" y="10384"/>
                    <a:pt x="-638" y="14623"/>
                    <a:pt x="1854" y="17349"/>
                  </a:cubicBezTo>
                  <a:cubicBezTo>
                    <a:pt x="4347" y="20074"/>
                    <a:pt x="9664" y="21285"/>
                    <a:pt x="13319" y="21285"/>
                  </a:cubicBezTo>
                  <a:cubicBezTo>
                    <a:pt x="16974" y="21285"/>
                    <a:pt x="18968" y="20074"/>
                    <a:pt x="20962" y="188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4" name="Line"/>
            <p:cNvSpPr/>
            <p:nvPr/>
          </p:nvSpPr>
          <p:spPr>
            <a:xfrm>
              <a:off x="1371600" y="289888"/>
              <a:ext cx="133350" cy="299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fill="norm" stroke="1" extrusionOk="0">
                  <a:moveTo>
                    <a:pt x="0" y="7703"/>
                  </a:moveTo>
                  <a:cubicBezTo>
                    <a:pt x="4800" y="9818"/>
                    <a:pt x="9600" y="11933"/>
                    <a:pt x="12343" y="13821"/>
                  </a:cubicBezTo>
                  <a:cubicBezTo>
                    <a:pt x="15086" y="15709"/>
                    <a:pt x="15771" y="17371"/>
                    <a:pt x="15771" y="18655"/>
                  </a:cubicBezTo>
                  <a:cubicBezTo>
                    <a:pt x="15771" y="19938"/>
                    <a:pt x="15086" y="20845"/>
                    <a:pt x="13886" y="21222"/>
                  </a:cubicBezTo>
                  <a:cubicBezTo>
                    <a:pt x="12686" y="21600"/>
                    <a:pt x="10971" y="21449"/>
                    <a:pt x="9943" y="20241"/>
                  </a:cubicBezTo>
                  <a:cubicBezTo>
                    <a:pt x="8914" y="19032"/>
                    <a:pt x="8571" y="16766"/>
                    <a:pt x="9771" y="13670"/>
                  </a:cubicBezTo>
                  <a:cubicBezTo>
                    <a:pt x="10971" y="10573"/>
                    <a:pt x="13714" y="6646"/>
                    <a:pt x="15943" y="4229"/>
                  </a:cubicBezTo>
                  <a:cubicBezTo>
                    <a:pt x="18171" y="1813"/>
                    <a:pt x="19886" y="90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5" name="Line"/>
            <p:cNvSpPr/>
            <p:nvPr/>
          </p:nvSpPr>
          <p:spPr>
            <a:xfrm>
              <a:off x="1568979" y="99388"/>
              <a:ext cx="82022" cy="480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513" fill="norm" stroke="1" extrusionOk="0">
                  <a:moveTo>
                    <a:pt x="18139" y="0"/>
                  </a:moveTo>
                  <a:cubicBezTo>
                    <a:pt x="13154" y="2558"/>
                    <a:pt x="8170" y="5116"/>
                    <a:pt x="5124" y="7911"/>
                  </a:cubicBezTo>
                  <a:cubicBezTo>
                    <a:pt x="2077" y="10705"/>
                    <a:pt x="970" y="13737"/>
                    <a:pt x="416" y="15821"/>
                  </a:cubicBezTo>
                  <a:cubicBezTo>
                    <a:pt x="-138" y="17905"/>
                    <a:pt x="-138" y="19042"/>
                    <a:pt x="416" y="19847"/>
                  </a:cubicBezTo>
                  <a:cubicBezTo>
                    <a:pt x="970" y="20653"/>
                    <a:pt x="2077" y="21126"/>
                    <a:pt x="4016" y="21363"/>
                  </a:cubicBezTo>
                  <a:cubicBezTo>
                    <a:pt x="5954" y="21600"/>
                    <a:pt x="8724" y="21600"/>
                    <a:pt x="11770" y="21032"/>
                  </a:cubicBezTo>
                  <a:cubicBezTo>
                    <a:pt x="14816" y="20463"/>
                    <a:pt x="18139" y="19326"/>
                    <a:pt x="21462" y="18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6" name="Line"/>
            <p:cNvSpPr/>
            <p:nvPr/>
          </p:nvSpPr>
          <p:spPr>
            <a:xfrm>
              <a:off x="1516545" y="334338"/>
              <a:ext cx="197955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600" fill="norm" stroke="1" extrusionOk="0">
                  <a:moveTo>
                    <a:pt x="4256" y="21600"/>
                  </a:moveTo>
                  <a:cubicBezTo>
                    <a:pt x="2188" y="20000"/>
                    <a:pt x="120" y="18400"/>
                    <a:pt x="5" y="16000"/>
                  </a:cubicBezTo>
                  <a:cubicBezTo>
                    <a:pt x="-110" y="13600"/>
                    <a:pt x="1728" y="10400"/>
                    <a:pt x="5635" y="7600"/>
                  </a:cubicBezTo>
                  <a:cubicBezTo>
                    <a:pt x="9541" y="4800"/>
                    <a:pt x="15516" y="2400"/>
                    <a:pt x="2149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7" name="Line"/>
            <p:cNvSpPr/>
            <p:nvPr/>
          </p:nvSpPr>
          <p:spPr>
            <a:xfrm>
              <a:off x="1730556" y="285869"/>
              <a:ext cx="15695" cy="265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334" fill="norm" stroke="1" extrusionOk="0">
                  <a:moveTo>
                    <a:pt x="11918" y="5426"/>
                  </a:moveTo>
                  <a:cubicBezTo>
                    <a:pt x="9218" y="9167"/>
                    <a:pt x="6518" y="12909"/>
                    <a:pt x="5168" y="15290"/>
                  </a:cubicBezTo>
                  <a:cubicBezTo>
                    <a:pt x="3818" y="17671"/>
                    <a:pt x="3818" y="18692"/>
                    <a:pt x="3818" y="19627"/>
                  </a:cubicBezTo>
                  <a:cubicBezTo>
                    <a:pt x="3818" y="20563"/>
                    <a:pt x="3818" y="21413"/>
                    <a:pt x="5168" y="21328"/>
                  </a:cubicBezTo>
                  <a:cubicBezTo>
                    <a:pt x="6518" y="21243"/>
                    <a:pt x="9218" y="20222"/>
                    <a:pt x="9218" y="16906"/>
                  </a:cubicBezTo>
                  <a:cubicBezTo>
                    <a:pt x="9218" y="13589"/>
                    <a:pt x="6518" y="7977"/>
                    <a:pt x="3818" y="4660"/>
                  </a:cubicBezTo>
                  <a:cubicBezTo>
                    <a:pt x="1118" y="1344"/>
                    <a:pt x="-1582" y="323"/>
                    <a:pt x="1118" y="68"/>
                  </a:cubicBezTo>
                  <a:cubicBezTo>
                    <a:pt x="3818" y="-187"/>
                    <a:pt x="11918" y="323"/>
                    <a:pt x="20018" y="8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8" name="Line"/>
            <p:cNvSpPr/>
            <p:nvPr/>
          </p:nvSpPr>
          <p:spPr>
            <a:xfrm>
              <a:off x="1809749" y="297561"/>
              <a:ext cx="292123" cy="246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85" fill="norm" stroke="1" extrusionOk="0">
                  <a:moveTo>
                    <a:pt x="0" y="7085"/>
                  </a:moveTo>
                  <a:cubicBezTo>
                    <a:pt x="466" y="7823"/>
                    <a:pt x="932" y="8562"/>
                    <a:pt x="1942" y="8747"/>
                  </a:cubicBezTo>
                  <a:cubicBezTo>
                    <a:pt x="2953" y="8931"/>
                    <a:pt x="4506" y="8562"/>
                    <a:pt x="5594" y="7823"/>
                  </a:cubicBezTo>
                  <a:cubicBezTo>
                    <a:pt x="6682" y="7085"/>
                    <a:pt x="7304" y="5977"/>
                    <a:pt x="7692" y="4962"/>
                  </a:cubicBezTo>
                  <a:cubicBezTo>
                    <a:pt x="8081" y="3947"/>
                    <a:pt x="8236" y="3023"/>
                    <a:pt x="8003" y="2285"/>
                  </a:cubicBezTo>
                  <a:cubicBezTo>
                    <a:pt x="7770" y="1547"/>
                    <a:pt x="7148" y="993"/>
                    <a:pt x="5905" y="2100"/>
                  </a:cubicBezTo>
                  <a:cubicBezTo>
                    <a:pt x="4662" y="3208"/>
                    <a:pt x="2797" y="5977"/>
                    <a:pt x="1787" y="8562"/>
                  </a:cubicBezTo>
                  <a:cubicBezTo>
                    <a:pt x="777" y="11147"/>
                    <a:pt x="622" y="13547"/>
                    <a:pt x="1243" y="15208"/>
                  </a:cubicBezTo>
                  <a:cubicBezTo>
                    <a:pt x="1865" y="16870"/>
                    <a:pt x="3263" y="17793"/>
                    <a:pt x="4895" y="18070"/>
                  </a:cubicBezTo>
                  <a:cubicBezTo>
                    <a:pt x="6527" y="18347"/>
                    <a:pt x="8391" y="17977"/>
                    <a:pt x="10489" y="15762"/>
                  </a:cubicBezTo>
                  <a:cubicBezTo>
                    <a:pt x="12587" y="13547"/>
                    <a:pt x="14918" y="9485"/>
                    <a:pt x="16161" y="6993"/>
                  </a:cubicBezTo>
                  <a:cubicBezTo>
                    <a:pt x="17404" y="4500"/>
                    <a:pt x="17560" y="3577"/>
                    <a:pt x="17715" y="2654"/>
                  </a:cubicBezTo>
                  <a:cubicBezTo>
                    <a:pt x="17871" y="1731"/>
                    <a:pt x="18026" y="808"/>
                    <a:pt x="17637" y="347"/>
                  </a:cubicBezTo>
                  <a:cubicBezTo>
                    <a:pt x="17249" y="-115"/>
                    <a:pt x="16317" y="-115"/>
                    <a:pt x="15462" y="347"/>
                  </a:cubicBezTo>
                  <a:cubicBezTo>
                    <a:pt x="14607" y="808"/>
                    <a:pt x="13830" y="1731"/>
                    <a:pt x="13442" y="2654"/>
                  </a:cubicBezTo>
                  <a:cubicBezTo>
                    <a:pt x="13053" y="3577"/>
                    <a:pt x="13053" y="4500"/>
                    <a:pt x="14063" y="6439"/>
                  </a:cubicBezTo>
                  <a:cubicBezTo>
                    <a:pt x="15073" y="8377"/>
                    <a:pt x="17094" y="11331"/>
                    <a:pt x="18414" y="13362"/>
                  </a:cubicBezTo>
                  <a:cubicBezTo>
                    <a:pt x="19735" y="15393"/>
                    <a:pt x="20357" y="16500"/>
                    <a:pt x="20823" y="17700"/>
                  </a:cubicBezTo>
                  <a:cubicBezTo>
                    <a:pt x="21289" y="18900"/>
                    <a:pt x="21600" y="20193"/>
                    <a:pt x="21367" y="20839"/>
                  </a:cubicBezTo>
                  <a:cubicBezTo>
                    <a:pt x="21134" y="21485"/>
                    <a:pt x="20357" y="21485"/>
                    <a:pt x="19580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9" name="Line"/>
            <p:cNvSpPr/>
            <p:nvPr/>
          </p:nvSpPr>
          <p:spPr>
            <a:xfrm>
              <a:off x="2741624" y="0"/>
              <a:ext cx="414326" cy="842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329" fill="norm" stroke="1" extrusionOk="0">
                  <a:moveTo>
                    <a:pt x="8305" y="8948"/>
                  </a:moveTo>
                  <a:cubicBezTo>
                    <a:pt x="8305" y="8573"/>
                    <a:pt x="8305" y="8198"/>
                    <a:pt x="8031" y="7957"/>
                  </a:cubicBezTo>
                  <a:cubicBezTo>
                    <a:pt x="7756" y="7715"/>
                    <a:pt x="7208" y="7608"/>
                    <a:pt x="6167" y="7849"/>
                  </a:cubicBezTo>
                  <a:cubicBezTo>
                    <a:pt x="5125" y="8090"/>
                    <a:pt x="3590" y="8680"/>
                    <a:pt x="2439" y="9457"/>
                  </a:cubicBezTo>
                  <a:cubicBezTo>
                    <a:pt x="1287" y="10234"/>
                    <a:pt x="520" y="11199"/>
                    <a:pt x="191" y="11816"/>
                  </a:cubicBezTo>
                  <a:cubicBezTo>
                    <a:pt x="-138" y="12432"/>
                    <a:pt x="-28" y="12700"/>
                    <a:pt x="410" y="12834"/>
                  </a:cubicBezTo>
                  <a:cubicBezTo>
                    <a:pt x="849" y="12968"/>
                    <a:pt x="1616" y="12968"/>
                    <a:pt x="2603" y="12512"/>
                  </a:cubicBezTo>
                  <a:cubicBezTo>
                    <a:pt x="3590" y="12057"/>
                    <a:pt x="4796" y="11146"/>
                    <a:pt x="5509" y="10181"/>
                  </a:cubicBezTo>
                  <a:cubicBezTo>
                    <a:pt x="6221" y="9216"/>
                    <a:pt x="6441" y="8198"/>
                    <a:pt x="7263" y="7126"/>
                  </a:cubicBezTo>
                  <a:cubicBezTo>
                    <a:pt x="8085" y="6054"/>
                    <a:pt x="9511" y="4928"/>
                    <a:pt x="10826" y="3856"/>
                  </a:cubicBezTo>
                  <a:cubicBezTo>
                    <a:pt x="12142" y="2784"/>
                    <a:pt x="13348" y="1766"/>
                    <a:pt x="14171" y="1042"/>
                  </a:cubicBezTo>
                  <a:cubicBezTo>
                    <a:pt x="14993" y="319"/>
                    <a:pt x="15432" y="-110"/>
                    <a:pt x="15486" y="24"/>
                  </a:cubicBezTo>
                  <a:cubicBezTo>
                    <a:pt x="15541" y="158"/>
                    <a:pt x="15212" y="855"/>
                    <a:pt x="14554" y="2195"/>
                  </a:cubicBezTo>
                  <a:cubicBezTo>
                    <a:pt x="13897" y="3535"/>
                    <a:pt x="12910" y="5518"/>
                    <a:pt x="11758" y="7635"/>
                  </a:cubicBezTo>
                  <a:cubicBezTo>
                    <a:pt x="10607" y="9752"/>
                    <a:pt x="9291" y="12003"/>
                    <a:pt x="8250" y="13986"/>
                  </a:cubicBezTo>
                  <a:cubicBezTo>
                    <a:pt x="7208" y="15969"/>
                    <a:pt x="6441" y="17685"/>
                    <a:pt x="6167" y="18837"/>
                  </a:cubicBezTo>
                  <a:cubicBezTo>
                    <a:pt x="5892" y="19989"/>
                    <a:pt x="6112" y="20579"/>
                    <a:pt x="6879" y="20954"/>
                  </a:cubicBezTo>
                  <a:cubicBezTo>
                    <a:pt x="7647" y="21329"/>
                    <a:pt x="8963" y="21490"/>
                    <a:pt x="10333" y="21115"/>
                  </a:cubicBezTo>
                  <a:cubicBezTo>
                    <a:pt x="11704" y="20740"/>
                    <a:pt x="13129" y="19828"/>
                    <a:pt x="13677" y="18730"/>
                  </a:cubicBezTo>
                  <a:cubicBezTo>
                    <a:pt x="14225" y="17631"/>
                    <a:pt x="13897" y="16345"/>
                    <a:pt x="13568" y="15594"/>
                  </a:cubicBezTo>
                  <a:cubicBezTo>
                    <a:pt x="13239" y="14844"/>
                    <a:pt x="12910" y="14629"/>
                    <a:pt x="12581" y="14415"/>
                  </a:cubicBezTo>
                  <a:cubicBezTo>
                    <a:pt x="12252" y="14201"/>
                    <a:pt x="11923" y="13986"/>
                    <a:pt x="12197" y="13772"/>
                  </a:cubicBezTo>
                  <a:cubicBezTo>
                    <a:pt x="12471" y="13557"/>
                    <a:pt x="13348" y="13343"/>
                    <a:pt x="14993" y="13075"/>
                  </a:cubicBezTo>
                  <a:cubicBezTo>
                    <a:pt x="16638" y="12807"/>
                    <a:pt x="19050" y="12486"/>
                    <a:pt x="21462" y="121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0" name="Line"/>
            <p:cNvSpPr/>
            <p:nvPr/>
          </p:nvSpPr>
          <p:spPr>
            <a:xfrm>
              <a:off x="3632625" y="158655"/>
              <a:ext cx="304376" cy="451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436" fill="norm" stroke="1" extrusionOk="0">
                  <a:moveTo>
                    <a:pt x="4020" y="6530"/>
                  </a:moveTo>
                  <a:cubicBezTo>
                    <a:pt x="3420" y="7937"/>
                    <a:pt x="2820" y="9343"/>
                    <a:pt x="2220" y="11453"/>
                  </a:cubicBezTo>
                  <a:cubicBezTo>
                    <a:pt x="1620" y="13563"/>
                    <a:pt x="1020" y="16376"/>
                    <a:pt x="645" y="18285"/>
                  </a:cubicBezTo>
                  <a:cubicBezTo>
                    <a:pt x="270" y="20193"/>
                    <a:pt x="120" y="21198"/>
                    <a:pt x="45" y="21399"/>
                  </a:cubicBezTo>
                  <a:cubicBezTo>
                    <a:pt x="-30" y="21600"/>
                    <a:pt x="-30" y="20997"/>
                    <a:pt x="195" y="18988"/>
                  </a:cubicBezTo>
                  <a:cubicBezTo>
                    <a:pt x="420" y="16979"/>
                    <a:pt x="870" y="13563"/>
                    <a:pt x="1545" y="10298"/>
                  </a:cubicBezTo>
                  <a:cubicBezTo>
                    <a:pt x="2220" y="7033"/>
                    <a:pt x="3120" y="3918"/>
                    <a:pt x="3795" y="2160"/>
                  </a:cubicBezTo>
                  <a:cubicBezTo>
                    <a:pt x="4470" y="402"/>
                    <a:pt x="4920" y="0"/>
                    <a:pt x="5370" y="0"/>
                  </a:cubicBezTo>
                  <a:cubicBezTo>
                    <a:pt x="5820" y="0"/>
                    <a:pt x="6270" y="402"/>
                    <a:pt x="6945" y="1758"/>
                  </a:cubicBezTo>
                  <a:cubicBezTo>
                    <a:pt x="7620" y="3114"/>
                    <a:pt x="8520" y="5425"/>
                    <a:pt x="9195" y="6882"/>
                  </a:cubicBezTo>
                  <a:cubicBezTo>
                    <a:pt x="9870" y="8339"/>
                    <a:pt x="10320" y="8941"/>
                    <a:pt x="10770" y="9444"/>
                  </a:cubicBezTo>
                  <a:cubicBezTo>
                    <a:pt x="11220" y="9946"/>
                    <a:pt x="11670" y="10348"/>
                    <a:pt x="12195" y="10348"/>
                  </a:cubicBezTo>
                  <a:cubicBezTo>
                    <a:pt x="12720" y="10348"/>
                    <a:pt x="13320" y="9946"/>
                    <a:pt x="14220" y="8740"/>
                  </a:cubicBezTo>
                  <a:cubicBezTo>
                    <a:pt x="15120" y="7535"/>
                    <a:pt x="16320" y="5526"/>
                    <a:pt x="17220" y="4320"/>
                  </a:cubicBezTo>
                  <a:cubicBezTo>
                    <a:pt x="18120" y="3114"/>
                    <a:pt x="18720" y="2713"/>
                    <a:pt x="19095" y="2813"/>
                  </a:cubicBezTo>
                  <a:cubicBezTo>
                    <a:pt x="19470" y="2913"/>
                    <a:pt x="19620" y="3516"/>
                    <a:pt x="19920" y="5375"/>
                  </a:cubicBezTo>
                  <a:cubicBezTo>
                    <a:pt x="20220" y="7233"/>
                    <a:pt x="20670" y="10348"/>
                    <a:pt x="20970" y="12156"/>
                  </a:cubicBezTo>
                  <a:cubicBezTo>
                    <a:pt x="21270" y="13965"/>
                    <a:pt x="21420" y="14467"/>
                    <a:pt x="21570" y="149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1" name="Line"/>
            <p:cNvSpPr/>
            <p:nvPr/>
          </p:nvSpPr>
          <p:spPr>
            <a:xfrm>
              <a:off x="4070350" y="175588"/>
              <a:ext cx="228600" cy="334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0" y="3691"/>
                  </a:moveTo>
                  <a:cubicBezTo>
                    <a:pt x="1200" y="8339"/>
                    <a:pt x="600" y="12987"/>
                    <a:pt x="300" y="15653"/>
                  </a:cubicBezTo>
                  <a:cubicBezTo>
                    <a:pt x="0" y="18319"/>
                    <a:pt x="0" y="19003"/>
                    <a:pt x="0" y="19823"/>
                  </a:cubicBezTo>
                  <a:cubicBezTo>
                    <a:pt x="0" y="20643"/>
                    <a:pt x="0" y="21600"/>
                    <a:pt x="0" y="21600"/>
                  </a:cubicBezTo>
                  <a:cubicBezTo>
                    <a:pt x="0" y="21600"/>
                    <a:pt x="0" y="20643"/>
                    <a:pt x="500" y="17977"/>
                  </a:cubicBezTo>
                  <a:cubicBezTo>
                    <a:pt x="1000" y="15311"/>
                    <a:pt x="2000" y="10937"/>
                    <a:pt x="2600" y="7997"/>
                  </a:cubicBezTo>
                  <a:cubicBezTo>
                    <a:pt x="3200" y="5058"/>
                    <a:pt x="3400" y="3554"/>
                    <a:pt x="3600" y="3554"/>
                  </a:cubicBezTo>
                  <a:cubicBezTo>
                    <a:pt x="3800" y="3554"/>
                    <a:pt x="4000" y="5058"/>
                    <a:pt x="4300" y="6152"/>
                  </a:cubicBezTo>
                  <a:cubicBezTo>
                    <a:pt x="4600" y="7246"/>
                    <a:pt x="5000" y="7929"/>
                    <a:pt x="5800" y="8408"/>
                  </a:cubicBezTo>
                  <a:cubicBezTo>
                    <a:pt x="6600" y="8886"/>
                    <a:pt x="7800" y="9159"/>
                    <a:pt x="8800" y="9023"/>
                  </a:cubicBezTo>
                  <a:cubicBezTo>
                    <a:pt x="9800" y="8886"/>
                    <a:pt x="10600" y="8339"/>
                    <a:pt x="11900" y="7041"/>
                  </a:cubicBezTo>
                  <a:cubicBezTo>
                    <a:pt x="13200" y="5742"/>
                    <a:pt x="15000" y="3691"/>
                    <a:pt x="16400" y="2256"/>
                  </a:cubicBezTo>
                  <a:cubicBezTo>
                    <a:pt x="17800" y="820"/>
                    <a:pt x="18800" y="0"/>
                    <a:pt x="19400" y="0"/>
                  </a:cubicBezTo>
                  <a:cubicBezTo>
                    <a:pt x="20000" y="0"/>
                    <a:pt x="20200" y="820"/>
                    <a:pt x="20400" y="3213"/>
                  </a:cubicBezTo>
                  <a:cubicBezTo>
                    <a:pt x="20600" y="5605"/>
                    <a:pt x="20800" y="9570"/>
                    <a:pt x="21000" y="12509"/>
                  </a:cubicBezTo>
                  <a:cubicBezTo>
                    <a:pt x="21200" y="15448"/>
                    <a:pt x="21400" y="17362"/>
                    <a:pt x="21600" y="19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2" name="Line"/>
            <p:cNvSpPr/>
            <p:nvPr/>
          </p:nvSpPr>
          <p:spPr>
            <a:xfrm>
              <a:off x="4476699" y="157482"/>
              <a:ext cx="204603" cy="38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547" fill="norm" stroke="1" extrusionOk="0">
                  <a:moveTo>
                    <a:pt x="18987" y="4601"/>
                  </a:moveTo>
                  <a:cubicBezTo>
                    <a:pt x="19642" y="4124"/>
                    <a:pt x="20296" y="3646"/>
                    <a:pt x="20732" y="2990"/>
                  </a:cubicBezTo>
                  <a:cubicBezTo>
                    <a:pt x="21169" y="2334"/>
                    <a:pt x="21387" y="1498"/>
                    <a:pt x="20296" y="902"/>
                  </a:cubicBezTo>
                  <a:cubicBezTo>
                    <a:pt x="19205" y="305"/>
                    <a:pt x="16805" y="-53"/>
                    <a:pt x="14514" y="7"/>
                  </a:cubicBezTo>
                  <a:cubicBezTo>
                    <a:pt x="12223" y="66"/>
                    <a:pt x="10042" y="544"/>
                    <a:pt x="7969" y="2155"/>
                  </a:cubicBezTo>
                  <a:cubicBezTo>
                    <a:pt x="5896" y="3766"/>
                    <a:pt x="3932" y="6511"/>
                    <a:pt x="2732" y="8838"/>
                  </a:cubicBezTo>
                  <a:cubicBezTo>
                    <a:pt x="1532" y="11165"/>
                    <a:pt x="1096" y="13074"/>
                    <a:pt x="660" y="14924"/>
                  </a:cubicBezTo>
                  <a:cubicBezTo>
                    <a:pt x="223" y="16774"/>
                    <a:pt x="-213" y="18564"/>
                    <a:pt x="114" y="19757"/>
                  </a:cubicBezTo>
                  <a:cubicBezTo>
                    <a:pt x="442" y="20950"/>
                    <a:pt x="1532" y="21547"/>
                    <a:pt x="4587" y="21547"/>
                  </a:cubicBezTo>
                  <a:cubicBezTo>
                    <a:pt x="7642" y="21547"/>
                    <a:pt x="12660" y="20950"/>
                    <a:pt x="17678" y="20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3" name="Line"/>
            <p:cNvSpPr/>
            <p:nvPr/>
          </p:nvSpPr>
          <p:spPr>
            <a:xfrm>
              <a:off x="4483100" y="391488"/>
              <a:ext cx="2476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08" y="17280"/>
                    <a:pt x="11815" y="12960"/>
                    <a:pt x="15415" y="9360"/>
                  </a:cubicBezTo>
                  <a:cubicBezTo>
                    <a:pt x="19015" y="5760"/>
                    <a:pt x="20308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4" name="Line"/>
            <p:cNvSpPr/>
            <p:nvPr/>
          </p:nvSpPr>
          <p:spPr>
            <a:xfrm>
              <a:off x="0" y="791538"/>
              <a:ext cx="4921250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9" y="21060"/>
                    <a:pt x="799" y="20520"/>
                    <a:pt x="1152" y="20430"/>
                  </a:cubicBezTo>
                  <a:cubicBezTo>
                    <a:pt x="1505" y="20340"/>
                    <a:pt x="1812" y="20700"/>
                    <a:pt x="2151" y="20970"/>
                  </a:cubicBezTo>
                  <a:cubicBezTo>
                    <a:pt x="2490" y="21240"/>
                    <a:pt x="2861" y="21420"/>
                    <a:pt x="3205" y="21510"/>
                  </a:cubicBezTo>
                  <a:cubicBezTo>
                    <a:pt x="3549" y="21600"/>
                    <a:pt x="3865" y="21600"/>
                    <a:pt x="4255" y="21330"/>
                  </a:cubicBezTo>
                  <a:cubicBezTo>
                    <a:pt x="4645" y="21060"/>
                    <a:pt x="5110" y="20520"/>
                    <a:pt x="5537" y="19890"/>
                  </a:cubicBezTo>
                  <a:cubicBezTo>
                    <a:pt x="5964" y="19260"/>
                    <a:pt x="6355" y="18540"/>
                    <a:pt x="6689" y="17910"/>
                  </a:cubicBezTo>
                  <a:cubicBezTo>
                    <a:pt x="7023" y="17280"/>
                    <a:pt x="7302" y="16740"/>
                    <a:pt x="7590" y="16200"/>
                  </a:cubicBezTo>
                  <a:cubicBezTo>
                    <a:pt x="7878" y="15660"/>
                    <a:pt x="8175" y="15120"/>
                    <a:pt x="8473" y="14490"/>
                  </a:cubicBezTo>
                  <a:cubicBezTo>
                    <a:pt x="8770" y="13860"/>
                    <a:pt x="9067" y="13140"/>
                    <a:pt x="9379" y="12510"/>
                  </a:cubicBezTo>
                  <a:cubicBezTo>
                    <a:pt x="9690" y="11880"/>
                    <a:pt x="10015" y="11340"/>
                    <a:pt x="10345" y="10800"/>
                  </a:cubicBezTo>
                  <a:cubicBezTo>
                    <a:pt x="10675" y="10260"/>
                    <a:pt x="11009" y="9720"/>
                    <a:pt x="11330" y="9180"/>
                  </a:cubicBezTo>
                  <a:cubicBezTo>
                    <a:pt x="11650" y="8640"/>
                    <a:pt x="11957" y="8100"/>
                    <a:pt x="12268" y="7560"/>
                  </a:cubicBezTo>
                  <a:cubicBezTo>
                    <a:pt x="12579" y="7020"/>
                    <a:pt x="12895" y="6480"/>
                    <a:pt x="13215" y="5940"/>
                  </a:cubicBezTo>
                  <a:cubicBezTo>
                    <a:pt x="13536" y="5400"/>
                    <a:pt x="13861" y="4860"/>
                    <a:pt x="14172" y="4500"/>
                  </a:cubicBezTo>
                  <a:cubicBezTo>
                    <a:pt x="14484" y="4140"/>
                    <a:pt x="14781" y="3960"/>
                    <a:pt x="15097" y="3690"/>
                  </a:cubicBezTo>
                  <a:cubicBezTo>
                    <a:pt x="15413" y="3420"/>
                    <a:pt x="15747" y="3060"/>
                    <a:pt x="16072" y="2700"/>
                  </a:cubicBezTo>
                  <a:cubicBezTo>
                    <a:pt x="16397" y="2340"/>
                    <a:pt x="16713" y="1980"/>
                    <a:pt x="17011" y="1800"/>
                  </a:cubicBezTo>
                  <a:cubicBezTo>
                    <a:pt x="17308" y="1620"/>
                    <a:pt x="17587" y="1620"/>
                    <a:pt x="17926" y="1530"/>
                  </a:cubicBezTo>
                  <a:cubicBezTo>
                    <a:pt x="18265" y="1440"/>
                    <a:pt x="18664" y="1260"/>
                    <a:pt x="19027" y="1170"/>
                  </a:cubicBezTo>
                  <a:cubicBezTo>
                    <a:pt x="19389" y="1080"/>
                    <a:pt x="19714" y="1080"/>
                    <a:pt x="20067" y="990"/>
                  </a:cubicBezTo>
                  <a:cubicBezTo>
                    <a:pt x="20420" y="900"/>
                    <a:pt x="20801" y="720"/>
                    <a:pt x="21061" y="540"/>
                  </a:cubicBezTo>
                  <a:cubicBezTo>
                    <a:pt x="21321" y="360"/>
                    <a:pt x="21461" y="1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5" name="Line"/>
            <p:cNvSpPr/>
            <p:nvPr/>
          </p:nvSpPr>
          <p:spPr>
            <a:xfrm>
              <a:off x="228600" y="962988"/>
              <a:ext cx="4178300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8" y="20418"/>
                    <a:pt x="657" y="19236"/>
                    <a:pt x="1007" y="18322"/>
                  </a:cubicBezTo>
                  <a:cubicBezTo>
                    <a:pt x="1357" y="17409"/>
                    <a:pt x="1729" y="16764"/>
                    <a:pt x="2106" y="16281"/>
                  </a:cubicBezTo>
                  <a:cubicBezTo>
                    <a:pt x="2484" y="15797"/>
                    <a:pt x="2867" y="15475"/>
                    <a:pt x="3283" y="15152"/>
                  </a:cubicBezTo>
                  <a:cubicBezTo>
                    <a:pt x="3698" y="14830"/>
                    <a:pt x="4147" y="14507"/>
                    <a:pt x="4536" y="14239"/>
                  </a:cubicBezTo>
                  <a:cubicBezTo>
                    <a:pt x="4924" y="13970"/>
                    <a:pt x="5252" y="13755"/>
                    <a:pt x="5581" y="13540"/>
                  </a:cubicBezTo>
                  <a:cubicBezTo>
                    <a:pt x="5909" y="13325"/>
                    <a:pt x="6237" y="13110"/>
                    <a:pt x="6582" y="12842"/>
                  </a:cubicBezTo>
                  <a:cubicBezTo>
                    <a:pt x="6926" y="12573"/>
                    <a:pt x="7288" y="12251"/>
                    <a:pt x="7654" y="11928"/>
                  </a:cubicBezTo>
                  <a:cubicBezTo>
                    <a:pt x="8021" y="11606"/>
                    <a:pt x="8393" y="11284"/>
                    <a:pt x="8754" y="10907"/>
                  </a:cubicBezTo>
                  <a:cubicBezTo>
                    <a:pt x="9115" y="10531"/>
                    <a:pt x="9465" y="10101"/>
                    <a:pt x="9826" y="9672"/>
                  </a:cubicBezTo>
                  <a:cubicBezTo>
                    <a:pt x="10187" y="9242"/>
                    <a:pt x="10559" y="8812"/>
                    <a:pt x="10948" y="8382"/>
                  </a:cubicBezTo>
                  <a:cubicBezTo>
                    <a:pt x="11336" y="7952"/>
                    <a:pt x="11741" y="7522"/>
                    <a:pt x="12124" y="7093"/>
                  </a:cubicBezTo>
                  <a:cubicBezTo>
                    <a:pt x="12507" y="6663"/>
                    <a:pt x="12868" y="6233"/>
                    <a:pt x="13235" y="5803"/>
                  </a:cubicBezTo>
                  <a:cubicBezTo>
                    <a:pt x="13601" y="5373"/>
                    <a:pt x="13973" y="4943"/>
                    <a:pt x="14329" y="4513"/>
                  </a:cubicBezTo>
                  <a:cubicBezTo>
                    <a:pt x="14684" y="4084"/>
                    <a:pt x="15024" y="3654"/>
                    <a:pt x="15379" y="3278"/>
                  </a:cubicBezTo>
                  <a:cubicBezTo>
                    <a:pt x="15735" y="2901"/>
                    <a:pt x="16107" y="2579"/>
                    <a:pt x="16457" y="2257"/>
                  </a:cubicBezTo>
                  <a:cubicBezTo>
                    <a:pt x="16807" y="1934"/>
                    <a:pt x="17136" y="1612"/>
                    <a:pt x="17524" y="1343"/>
                  </a:cubicBezTo>
                  <a:cubicBezTo>
                    <a:pt x="17912" y="1075"/>
                    <a:pt x="18361" y="860"/>
                    <a:pt x="18832" y="699"/>
                  </a:cubicBezTo>
                  <a:cubicBezTo>
                    <a:pt x="19302" y="537"/>
                    <a:pt x="19795" y="430"/>
                    <a:pt x="20260" y="322"/>
                  </a:cubicBezTo>
                  <a:cubicBezTo>
                    <a:pt x="20725" y="215"/>
                    <a:pt x="21162" y="10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6" name="Line"/>
            <p:cNvSpPr/>
            <p:nvPr/>
          </p:nvSpPr>
          <p:spPr>
            <a:xfrm>
              <a:off x="5022850" y="334338"/>
              <a:ext cx="444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7" name="Line"/>
            <p:cNvSpPr/>
            <p:nvPr/>
          </p:nvSpPr>
          <p:spPr>
            <a:xfrm>
              <a:off x="4995333" y="537538"/>
              <a:ext cx="40218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1080" y="0"/>
                  </a:moveTo>
                  <a:cubicBezTo>
                    <a:pt x="0" y="3600"/>
                    <a:pt x="-1080" y="7200"/>
                    <a:pt x="2160" y="10800"/>
                  </a:cubicBezTo>
                  <a:cubicBezTo>
                    <a:pt x="5400" y="14400"/>
                    <a:pt x="12960" y="18000"/>
                    <a:pt x="2052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8" name="Line"/>
            <p:cNvSpPr/>
            <p:nvPr/>
          </p:nvSpPr>
          <p:spPr>
            <a:xfrm>
              <a:off x="533399" y="1686616"/>
              <a:ext cx="57151" cy="362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1" fill="norm" stroke="1" extrusionOk="0">
                  <a:moveTo>
                    <a:pt x="0" y="1147"/>
                  </a:moveTo>
                  <a:cubicBezTo>
                    <a:pt x="0" y="519"/>
                    <a:pt x="0" y="-109"/>
                    <a:pt x="800" y="17"/>
                  </a:cubicBezTo>
                  <a:cubicBezTo>
                    <a:pt x="1600" y="142"/>
                    <a:pt x="3200" y="1021"/>
                    <a:pt x="4800" y="3784"/>
                  </a:cubicBezTo>
                  <a:cubicBezTo>
                    <a:pt x="6400" y="6547"/>
                    <a:pt x="8000" y="11193"/>
                    <a:pt x="10800" y="14458"/>
                  </a:cubicBezTo>
                  <a:cubicBezTo>
                    <a:pt x="13600" y="17724"/>
                    <a:pt x="17600" y="19607"/>
                    <a:pt x="21600" y="214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9" name="Line"/>
            <p:cNvSpPr/>
            <p:nvPr/>
          </p:nvSpPr>
          <p:spPr>
            <a:xfrm>
              <a:off x="651933" y="1896438"/>
              <a:ext cx="71989" cy="66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053" fill="norm" stroke="1" extrusionOk="0">
                  <a:moveTo>
                    <a:pt x="11726" y="0"/>
                  </a:moveTo>
                  <a:cubicBezTo>
                    <a:pt x="8640" y="0"/>
                    <a:pt x="5554" y="0"/>
                    <a:pt x="3394" y="1687"/>
                  </a:cubicBezTo>
                  <a:cubicBezTo>
                    <a:pt x="1234" y="3375"/>
                    <a:pt x="0" y="6750"/>
                    <a:pt x="0" y="10125"/>
                  </a:cubicBezTo>
                  <a:cubicBezTo>
                    <a:pt x="0" y="13500"/>
                    <a:pt x="1234" y="16875"/>
                    <a:pt x="3394" y="18900"/>
                  </a:cubicBezTo>
                  <a:cubicBezTo>
                    <a:pt x="5554" y="20925"/>
                    <a:pt x="8640" y="21600"/>
                    <a:pt x="11417" y="20588"/>
                  </a:cubicBezTo>
                  <a:cubicBezTo>
                    <a:pt x="14194" y="19575"/>
                    <a:pt x="16663" y="16875"/>
                    <a:pt x="18514" y="13838"/>
                  </a:cubicBezTo>
                  <a:cubicBezTo>
                    <a:pt x="20366" y="10800"/>
                    <a:pt x="21600" y="7425"/>
                    <a:pt x="20674" y="6075"/>
                  </a:cubicBezTo>
                  <a:cubicBezTo>
                    <a:pt x="19749" y="4725"/>
                    <a:pt x="16663" y="5400"/>
                    <a:pt x="13577" y="6075"/>
                  </a:cubicBezTo>
                  <a:cubicBezTo>
                    <a:pt x="10491" y="6750"/>
                    <a:pt x="7406" y="7425"/>
                    <a:pt x="4320" y="81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0" name="Line"/>
            <p:cNvSpPr/>
            <p:nvPr/>
          </p:nvSpPr>
          <p:spPr>
            <a:xfrm>
              <a:off x="1244600" y="1556274"/>
              <a:ext cx="247650" cy="397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7697"/>
                  </a:moveTo>
                  <a:cubicBezTo>
                    <a:pt x="738" y="11108"/>
                    <a:pt x="1477" y="14518"/>
                    <a:pt x="1846" y="16508"/>
                  </a:cubicBezTo>
                  <a:cubicBezTo>
                    <a:pt x="2215" y="18497"/>
                    <a:pt x="2215" y="19066"/>
                    <a:pt x="2400" y="19748"/>
                  </a:cubicBezTo>
                  <a:cubicBezTo>
                    <a:pt x="2585" y="20430"/>
                    <a:pt x="2954" y="21226"/>
                    <a:pt x="3138" y="21339"/>
                  </a:cubicBezTo>
                  <a:cubicBezTo>
                    <a:pt x="3323" y="21453"/>
                    <a:pt x="3323" y="20885"/>
                    <a:pt x="2862" y="18952"/>
                  </a:cubicBezTo>
                  <a:cubicBezTo>
                    <a:pt x="2400" y="17019"/>
                    <a:pt x="1477" y="13722"/>
                    <a:pt x="923" y="10824"/>
                  </a:cubicBezTo>
                  <a:cubicBezTo>
                    <a:pt x="369" y="7925"/>
                    <a:pt x="185" y="5424"/>
                    <a:pt x="185" y="3661"/>
                  </a:cubicBezTo>
                  <a:cubicBezTo>
                    <a:pt x="185" y="1899"/>
                    <a:pt x="369" y="876"/>
                    <a:pt x="923" y="365"/>
                  </a:cubicBezTo>
                  <a:cubicBezTo>
                    <a:pt x="1477" y="-147"/>
                    <a:pt x="2400" y="-147"/>
                    <a:pt x="3415" y="535"/>
                  </a:cubicBezTo>
                  <a:cubicBezTo>
                    <a:pt x="4431" y="1217"/>
                    <a:pt x="5538" y="2581"/>
                    <a:pt x="6462" y="3775"/>
                  </a:cubicBezTo>
                  <a:cubicBezTo>
                    <a:pt x="7385" y="4969"/>
                    <a:pt x="8123" y="5992"/>
                    <a:pt x="8862" y="6674"/>
                  </a:cubicBezTo>
                  <a:cubicBezTo>
                    <a:pt x="9600" y="7356"/>
                    <a:pt x="10338" y="7697"/>
                    <a:pt x="11169" y="7640"/>
                  </a:cubicBezTo>
                  <a:cubicBezTo>
                    <a:pt x="12000" y="7584"/>
                    <a:pt x="12923" y="7129"/>
                    <a:pt x="13754" y="6276"/>
                  </a:cubicBezTo>
                  <a:cubicBezTo>
                    <a:pt x="14585" y="5424"/>
                    <a:pt x="15323" y="4173"/>
                    <a:pt x="15692" y="3207"/>
                  </a:cubicBezTo>
                  <a:cubicBezTo>
                    <a:pt x="16062" y="2240"/>
                    <a:pt x="16062" y="1558"/>
                    <a:pt x="16154" y="1615"/>
                  </a:cubicBezTo>
                  <a:cubicBezTo>
                    <a:pt x="16246" y="1672"/>
                    <a:pt x="16431" y="2468"/>
                    <a:pt x="16985" y="4173"/>
                  </a:cubicBezTo>
                  <a:cubicBezTo>
                    <a:pt x="17538" y="5878"/>
                    <a:pt x="18462" y="8493"/>
                    <a:pt x="19292" y="10653"/>
                  </a:cubicBezTo>
                  <a:cubicBezTo>
                    <a:pt x="20123" y="12813"/>
                    <a:pt x="20862" y="14518"/>
                    <a:pt x="21600" y="16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1" name="Line"/>
            <p:cNvSpPr/>
            <p:nvPr/>
          </p:nvSpPr>
          <p:spPr>
            <a:xfrm>
              <a:off x="1575225" y="1573087"/>
              <a:ext cx="221826" cy="292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337" fill="norm" stroke="1" extrusionOk="0">
                  <a:moveTo>
                    <a:pt x="1193" y="3666"/>
                  </a:moveTo>
                  <a:cubicBezTo>
                    <a:pt x="1605" y="9066"/>
                    <a:pt x="2016" y="14466"/>
                    <a:pt x="2222" y="17552"/>
                  </a:cubicBezTo>
                  <a:cubicBezTo>
                    <a:pt x="2428" y="20638"/>
                    <a:pt x="2428" y="21409"/>
                    <a:pt x="2325" y="21332"/>
                  </a:cubicBezTo>
                  <a:cubicBezTo>
                    <a:pt x="2222" y="21255"/>
                    <a:pt x="2016" y="20329"/>
                    <a:pt x="1708" y="17398"/>
                  </a:cubicBezTo>
                  <a:cubicBezTo>
                    <a:pt x="1399" y="14466"/>
                    <a:pt x="988" y="9529"/>
                    <a:pt x="679" y="6675"/>
                  </a:cubicBezTo>
                  <a:cubicBezTo>
                    <a:pt x="370" y="3820"/>
                    <a:pt x="165" y="3049"/>
                    <a:pt x="62" y="2278"/>
                  </a:cubicBezTo>
                  <a:cubicBezTo>
                    <a:pt x="-41" y="1506"/>
                    <a:pt x="-41" y="735"/>
                    <a:pt x="268" y="735"/>
                  </a:cubicBezTo>
                  <a:cubicBezTo>
                    <a:pt x="576" y="735"/>
                    <a:pt x="1193" y="1506"/>
                    <a:pt x="2428" y="2586"/>
                  </a:cubicBezTo>
                  <a:cubicBezTo>
                    <a:pt x="3662" y="3666"/>
                    <a:pt x="5513" y="5055"/>
                    <a:pt x="6953" y="5826"/>
                  </a:cubicBezTo>
                  <a:cubicBezTo>
                    <a:pt x="8393" y="6598"/>
                    <a:pt x="9422" y="6752"/>
                    <a:pt x="10862" y="5903"/>
                  </a:cubicBezTo>
                  <a:cubicBezTo>
                    <a:pt x="12302" y="5055"/>
                    <a:pt x="14153" y="3203"/>
                    <a:pt x="15285" y="1892"/>
                  </a:cubicBezTo>
                  <a:cubicBezTo>
                    <a:pt x="16416" y="580"/>
                    <a:pt x="16828" y="-191"/>
                    <a:pt x="17033" y="40"/>
                  </a:cubicBezTo>
                  <a:cubicBezTo>
                    <a:pt x="17239" y="272"/>
                    <a:pt x="17239" y="1506"/>
                    <a:pt x="17959" y="4669"/>
                  </a:cubicBezTo>
                  <a:cubicBezTo>
                    <a:pt x="18679" y="7832"/>
                    <a:pt x="20119" y="12923"/>
                    <a:pt x="21559" y="18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2" name="Line"/>
            <p:cNvSpPr/>
            <p:nvPr/>
          </p:nvSpPr>
          <p:spPr>
            <a:xfrm>
              <a:off x="1933286" y="1492953"/>
              <a:ext cx="149514" cy="35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411" fill="norm" stroke="1" extrusionOk="0">
                  <a:moveTo>
                    <a:pt x="20576" y="2112"/>
                  </a:moveTo>
                  <a:cubicBezTo>
                    <a:pt x="20272" y="1477"/>
                    <a:pt x="19968" y="841"/>
                    <a:pt x="19055" y="460"/>
                  </a:cubicBezTo>
                  <a:cubicBezTo>
                    <a:pt x="18143" y="79"/>
                    <a:pt x="16621" y="-48"/>
                    <a:pt x="14340" y="16"/>
                  </a:cubicBezTo>
                  <a:cubicBezTo>
                    <a:pt x="12058" y="79"/>
                    <a:pt x="9016" y="333"/>
                    <a:pt x="6734" y="714"/>
                  </a:cubicBezTo>
                  <a:cubicBezTo>
                    <a:pt x="4452" y="1096"/>
                    <a:pt x="2931" y="1604"/>
                    <a:pt x="1866" y="2620"/>
                  </a:cubicBezTo>
                  <a:cubicBezTo>
                    <a:pt x="802" y="3637"/>
                    <a:pt x="193" y="5161"/>
                    <a:pt x="41" y="7957"/>
                  </a:cubicBezTo>
                  <a:cubicBezTo>
                    <a:pt x="-111" y="10752"/>
                    <a:pt x="193" y="14818"/>
                    <a:pt x="345" y="17168"/>
                  </a:cubicBezTo>
                  <a:cubicBezTo>
                    <a:pt x="497" y="19519"/>
                    <a:pt x="497" y="20154"/>
                    <a:pt x="1106" y="20663"/>
                  </a:cubicBezTo>
                  <a:cubicBezTo>
                    <a:pt x="1714" y="21171"/>
                    <a:pt x="2931" y="21552"/>
                    <a:pt x="5821" y="21361"/>
                  </a:cubicBezTo>
                  <a:cubicBezTo>
                    <a:pt x="8712" y="21171"/>
                    <a:pt x="13275" y="20408"/>
                    <a:pt x="16165" y="19837"/>
                  </a:cubicBezTo>
                  <a:cubicBezTo>
                    <a:pt x="19055" y="19265"/>
                    <a:pt x="20272" y="18884"/>
                    <a:pt x="21489" y="18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3" name="Line"/>
            <p:cNvSpPr/>
            <p:nvPr/>
          </p:nvSpPr>
          <p:spPr>
            <a:xfrm>
              <a:off x="1943100" y="1661488"/>
              <a:ext cx="1270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4" name="Line"/>
            <p:cNvSpPr/>
            <p:nvPr/>
          </p:nvSpPr>
          <p:spPr>
            <a:xfrm>
              <a:off x="2825750" y="1623388"/>
              <a:ext cx="4445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5" name="Line"/>
            <p:cNvSpPr/>
            <p:nvPr/>
          </p:nvSpPr>
          <p:spPr>
            <a:xfrm>
              <a:off x="2838813" y="1523490"/>
              <a:ext cx="31388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0153" fill="norm" stroke="1" extrusionOk="0">
                  <a:moveTo>
                    <a:pt x="3818" y="20153"/>
                  </a:moveTo>
                  <a:cubicBezTo>
                    <a:pt x="1118" y="11153"/>
                    <a:pt x="-1582" y="2153"/>
                    <a:pt x="1118" y="353"/>
                  </a:cubicBezTo>
                  <a:cubicBezTo>
                    <a:pt x="3818" y="-1447"/>
                    <a:pt x="11918" y="3953"/>
                    <a:pt x="20018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6" name="Line"/>
            <p:cNvSpPr/>
            <p:nvPr/>
          </p:nvSpPr>
          <p:spPr>
            <a:xfrm>
              <a:off x="2924399" y="1553892"/>
              <a:ext cx="120866" cy="231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0" h="21094" fill="norm" stroke="1" extrusionOk="0">
                  <a:moveTo>
                    <a:pt x="17490" y="4018"/>
                  </a:moveTo>
                  <a:cubicBezTo>
                    <a:pt x="17136" y="3053"/>
                    <a:pt x="16782" y="2089"/>
                    <a:pt x="14303" y="1221"/>
                  </a:cubicBezTo>
                  <a:cubicBezTo>
                    <a:pt x="11825" y="353"/>
                    <a:pt x="7221" y="-418"/>
                    <a:pt x="4034" y="257"/>
                  </a:cubicBezTo>
                  <a:cubicBezTo>
                    <a:pt x="847" y="932"/>
                    <a:pt x="-923" y="3053"/>
                    <a:pt x="493" y="5078"/>
                  </a:cubicBezTo>
                  <a:cubicBezTo>
                    <a:pt x="1910" y="7103"/>
                    <a:pt x="6513" y="9032"/>
                    <a:pt x="10408" y="10768"/>
                  </a:cubicBezTo>
                  <a:cubicBezTo>
                    <a:pt x="14303" y="12503"/>
                    <a:pt x="17490" y="14046"/>
                    <a:pt x="19084" y="15396"/>
                  </a:cubicBezTo>
                  <a:cubicBezTo>
                    <a:pt x="20677" y="16746"/>
                    <a:pt x="20677" y="17903"/>
                    <a:pt x="18552" y="18964"/>
                  </a:cubicBezTo>
                  <a:cubicBezTo>
                    <a:pt x="16428" y="20025"/>
                    <a:pt x="12179" y="20989"/>
                    <a:pt x="9169" y="21086"/>
                  </a:cubicBezTo>
                  <a:cubicBezTo>
                    <a:pt x="6159" y="21182"/>
                    <a:pt x="4388" y="20411"/>
                    <a:pt x="2618" y="196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7" name="Line"/>
            <p:cNvSpPr/>
            <p:nvPr/>
          </p:nvSpPr>
          <p:spPr>
            <a:xfrm>
              <a:off x="3644637" y="1502765"/>
              <a:ext cx="184413" cy="276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074" fill="norm" stroke="1" extrusionOk="0">
                  <a:moveTo>
                    <a:pt x="14021" y="4350"/>
                  </a:moveTo>
                  <a:cubicBezTo>
                    <a:pt x="14021" y="3061"/>
                    <a:pt x="14021" y="1771"/>
                    <a:pt x="13408" y="965"/>
                  </a:cubicBezTo>
                  <a:cubicBezTo>
                    <a:pt x="12794" y="159"/>
                    <a:pt x="11567" y="-163"/>
                    <a:pt x="9849" y="79"/>
                  </a:cubicBezTo>
                  <a:cubicBezTo>
                    <a:pt x="8130" y="321"/>
                    <a:pt x="5921" y="1127"/>
                    <a:pt x="3958" y="3544"/>
                  </a:cubicBezTo>
                  <a:cubicBezTo>
                    <a:pt x="1994" y="5962"/>
                    <a:pt x="276" y="9992"/>
                    <a:pt x="30" y="13297"/>
                  </a:cubicBezTo>
                  <a:cubicBezTo>
                    <a:pt x="-215" y="16601"/>
                    <a:pt x="1012" y="19180"/>
                    <a:pt x="4203" y="20309"/>
                  </a:cubicBezTo>
                  <a:cubicBezTo>
                    <a:pt x="7394" y="21437"/>
                    <a:pt x="12549" y="21115"/>
                    <a:pt x="15740" y="20631"/>
                  </a:cubicBezTo>
                  <a:cubicBezTo>
                    <a:pt x="18930" y="20147"/>
                    <a:pt x="20158" y="19503"/>
                    <a:pt x="21385" y="188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8" name="Line"/>
            <p:cNvSpPr/>
            <p:nvPr/>
          </p:nvSpPr>
          <p:spPr>
            <a:xfrm>
              <a:off x="3855732" y="1555763"/>
              <a:ext cx="103582" cy="224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226" fill="norm" stroke="1" extrusionOk="0">
                  <a:moveTo>
                    <a:pt x="19178" y="2790"/>
                  </a:moveTo>
                  <a:cubicBezTo>
                    <a:pt x="17450" y="1790"/>
                    <a:pt x="15722" y="790"/>
                    <a:pt x="13778" y="290"/>
                  </a:cubicBezTo>
                  <a:cubicBezTo>
                    <a:pt x="11834" y="-210"/>
                    <a:pt x="9674" y="-210"/>
                    <a:pt x="7298" y="1490"/>
                  </a:cubicBezTo>
                  <a:cubicBezTo>
                    <a:pt x="4922" y="3190"/>
                    <a:pt x="2330" y="6590"/>
                    <a:pt x="1034" y="9990"/>
                  </a:cubicBezTo>
                  <a:cubicBezTo>
                    <a:pt x="-262" y="13390"/>
                    <a:pt x="-262" y="16790"/>
                    <a:pt x="602" y="18790"/>
                  </a:cubicBezTo>
                  <a:cubicBezTo>
                    <a:pt x="1466" y="20790"/>
                    <a:pt x="3194" y="21390"/>
                    <a:pt x="6218" y="21190"/>
                  </a:cubicBezTo>
                  <a:cubicBezTo>
                    <a:pt x="9242" y="20990"/>
                    <a:pt x="13562" y="19990"/>
                    <a:pt x="16586" y="17490"/>
                  </a:cubicBezTo>
                  <a:cubicBezTo>
                    <a:pt x="19610" y="14990"/>
                    <a:pt x="21338" y="10990"/>
                    <a:pt x="21122" y="8390"/>
                  </a:cubicBezTo>
                  <a:cubicBezTo>
                    <a:pt x="20906" y="5790"/>
                    <a:pt x="18746" y="4590"/>
                    <a:pt x="16370" y="3890"/>
                  </a:cubicBezTo>
                  <a:cubicBezTo>
                    <a:pt x="13994" y="3190"/>
                    <a:pt x="11402" y="2990"/>
                    <a:pt x="12050" y="3190"/>
                  </a:cubicBezTo>
                  <a:cubicBezTo>
                    <a:pt x="12698" y="3390"/>
                    <a:pt x="16586" y="3990"/>
                    <a:pt x="20474" y="45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9" name="Line"/>
            <p:cNvSpPr/>
            <p:nvPr/>
          </p:nvSpPr>
          <p:spPr>
            <a:xfrm>
              <a:off x="4036435" y="1562065"/>
              <a:ext cx="135516" cy="175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025" fill="norm" stroke="1" extrusionOk="0">
                  <a:moveTo>
                    <a:pt x="5324" y="2788"/>
                  </a:moveTo>
                  <a:cubicBezTo>
                    <a:pt x="4327" y="5330"/>
                    <a:pt x="3330" y="7871"/>
                    <a:pt x="2832" y="10539"/>
                  </a:cubicBezTo>
                  <a:cubicBezTo>
                    <a:pt x="2333" y="13207"/>
                    <a:pt x="2333" y="16003"/>
                    <a:pt x="2001" y="18035"/>
                  </a:cubicBezTo>
                  <a:cubicBezTo>
                    <a:pt x="1669" y="20068"/>
                    <a:pt x="1004" y="21339"/>
                    <a:pt x="506" y="20958"/>
                  </a:cubicBezTo>
                  <a:cubicBezTo>
                    <a:pt x="7" y="20577"/>
                    <a:pt x="-325" y="18544"/>
                    <a:pt x="506" y="15367"/>
                  </a:cubicBezTo>
                  <a:cubicBezTo>
                    <a:pt x="1337" y="12191"/>
                    <a:pt x="3330" y="7871"/>
                    <a:pt x="4992" y="5075"/>
                  </a:cubicBezTo>
                  <a:cubicBezTo>
                    <a:pt x="6653" y="2280"/>
                    <a:pt x="7983" y="1010"/>
                    <a:pt x="9478" y="374"/>
                  </a:cubicBezTo>
                  <a:cubicBezTo>
                    <a:pt x="10973" y="-261"/>
                    <a:pt x="12635" y="-261"/>
                    <a:pt x="14130" y="1772"/>
                  </a:cubicBezTo>
                  <a:cubicBezTo>
                    <a:pt x="15626" y="3805"/>
                    <a:pt x="16955" y="7871"/>
                    <a:pt x="18118" y="11047"/>
                  </a:cubicBezTo>
                  <a:cubicBezTo>
                    <a:pt x="19281" y="14224"/>
                    <a:pt x="20278" y="16511"/>
                    <a:pt x="21275" y="187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0" name="Line"/>
            <p:cNvSpPr/>
            <p:nvPr/>
          </p:nvSpPr>
          <p:spPr>
            <a:xfrm>
              <a:off x="4248150" y="1510676"/>
              <a:ext cx="99484" cy="247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20681" y="5904"/>
                  </a:moveTo>
                  <a:cubicBezTo>
                    <a:pt x="21140" y="4988"/>
                    <a:pt x="21600" y="4073"/>
                    <a:pt x="21600" y="3066"/>
                  </a:cubicBezTo>
                  <a:cubicBezTo>
                    <a:pt x="21600" y="2060"/>
                    <a:pt x="21140" y="961"/>
                    <a:pt x="19762" y="412"/>
                  </a:cubicBezTo>
                  <a:cubicBezTo>
                    <a:pt x="18383" y="-137"/>
                    <a:pt x="16085" y="-137"/>
                    <a:pt x="13098" y="412"/>
                  </a:cubicBezTo>
                  <a:cubicBezTo>
                    <a:pt x="10111" y="961"/>
                    <a:pt x="6434" y="2060"/>
                    <a:pt x="4596" y="3707"/>
                  </a:cubicBezTo>
                  <a:cubicBezTo>
                    <a:pt x="2757" y="5355"/>
                    <a:pt x="2757" y="7551"/>
                    <a:pt x="5055" y="10022"/>
                  </a:cubicBezTo>
                  <a:cubicBezTo>
                    <a:pt x="7353" y="12494"/>
                    <a:pt x="11949" y="15239"/>
                    <a:pt x="14247" y="17070"/>
                  </a:cubicBezTo>
                  <a:cubicBezTo>
                    <a:pt x="16545" y="18900"/>
                    <a:pt x="16545" y="19816"/>
                    <a:pt x="15166" y="20456"/>
                  </a:cubicBezTo>
                  <a:cubicBezTo>
                    <a:pt x="13787" y="21097"/>
                    <a:pt x="11030" y="21463"/>
                    <a:pt x="8732" y="21371"/>
                  </a:cubicBezTo>
                  <a:cubicBezTo>
                    <a:pt x="6434" y="21280"/>
                    <a:pt x="4596" y="20731"/>
                    <a:pt x="3217" y="19449"/>
                  </a:cubicBezTo>
                  <a:cubicBezTo>
                    <a:pt x="1838" y="18168"/>
                    <a:pt x="919" y="16155"/>
                    <a:pt x="0" y="14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1" name="Line"/>
            <p:cNvSpPr/>
            <p:nvPr/>
          </p:nvSpPr>
          <p:spPr>
            <a:xfrm>
              <a:off x="4413891" y="1493944"/>
              <a:ext cx="50160" cy="22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331" fill="norm" stroke="1" extrusionOk="0">
                  <a:moveTo>
                    <a:pt x="5127" y="9405"/>
                  </a:moveTo>
                  <a:cubicBezTo>
                    <a:pt x="7827" y="10220"/>
                    <a:pt x="10527" y="11036"/>
                    <a:pt x="11877" y="12564"/>
                  </a:cubicBezTo>
                  <a:cubicBezTo>
                    <a:pt x="13227" y="14092"/>
                    <a:pt x="13227" y="16334"/>
                    <a:pt x="11877" y="18168"/>
                  </a:cubicBezTo>
                  <a:cubicBezTo>
                    <a:pt x="10527" y="20002"/>
                    <a:pt x="7827" y="21428"/>
                    <a:pt x="5577" y="21326"/>
                  </a:cubicBezTo>
                  <a:cubicBezTo>
                    <a:pt x="3327" y="21224"/>
                    <a:pt x="1527" y="19594"/>
                    <a:pt x="627" y="16232"/>
                  </a:cubicBezTo>
                  <a:cubicBezTo>
                    <a:pt x="-273" y="12870"/>
                    <a:pt x="-273" y="7775"/>
                    <a:pt x="1077" y="4719"/>
                  </a:cubicBezTo>
                  <a:cubicBezTo>
                    <a:pt x="2427" y="1662"/>
                    <a:pt x="5127" y="643"/>
                    <a:pt x="8727" y="236"/>
                  </a:cubicBezTo>
                  <a:cubicBezTo>
                    <a:pt x="12327" y="-172"/>
                    <a:pt x="16827" y="32"/>
                    <a:pt x="21327" y="2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2" name="Line"/>
            <p:cNvSpPr/>
            <p:nvPr/>
          </p:nvSpPr>
          <p:spPr>
            <a:xfrm>
              <a:off x="4521149" y="1500621"/>
              <a:ext cx="953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fill="norm" stroke="1" extrusionOk="0">
                  <a:moveTo>
                    <a:pt x="21142" y="4615"/>
                  </a:moveTo>
                  <a:cubicBezTo>
                    <a:pt x="20203" y="3692"/>
                    <a:pt x="19264" y="2769"/>
                    <a:pt x="16681" y="1846"/>
                  </a:cubicBezTo>
                  <a:cubicBezTo>
                    <a:pt x="14099" y="923"/>
                    <a:pt x="9872" y="0"/>
                    <a:pt x="6820" y="0"/>
                  </a:cubicBezTo>
                  <a:cubicBezTo>
                    <a:pt x="3768" y="0"/>
                    <a:pt x="1890" y="923"/>
                    <a:pt x="951" y="2308"/>
                  </a:cubicBezTo>
                  <a:cubicBezTo>
                    <a:pt x="12" y="3692"/>
                    <a:pt x="12" y="5538"/>
                    <a:pt x="2359" y="7846"/>
                  </a:cubicBezTo>
                  <a:cubicBezTo>
                    <a:pt x="4707" y="10154"/>
                    <a:pt x="9403" y="12923"/>
                    <a:pt x="11516" y="15231"/>
                  </a:cubicBezTo>
                  <a:cubicBezTo>
                    <a:pt x="13629" y="17538"/>
                    <a:pt x="13159" y="19385"/>
                    <a:pt x="11751" y="20400"/>
                  </a:cubicBezTo>
                  <a:cubicBezTo>
                    <a:pt x="10342" y="21415"/>
                    <a:pt x="7994" y="21600"/>
                    <a:pt x="5646" y="21600"/>
                  </a:cubicBezTo>
                  <a:cubicBezTo>
                    <a:pt x="3299" y="21600"/>
                    <a:pt x="951" y="21415"/>
                    <a:pt x="246" y="19662"/>
                  </a:cubicBezTo>
                  <a:cubicBezTo>
                    <a:pt x="-458" y="17908"/>
                    <a:pt x="481" y="14585"/>
                    <a:pt x="1420" y="11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3" name="Line"/>
            <p:cNvSpPr/>
            <p:nvPr/>
          </p:nvSpPr>
          <p:spPr>
            <a:xfrm>
              <a:off x="4672381" y="1356688"/>
              <a:ext cx="83770" cy="373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510" fill="norm" stroke="1" extrusionOk="0">
                  <a:moveTo>
                    <a:pt x="18131" y="0"/>
                  </a:moveTo>
                  <a:cubicBezTo>
                    <a:pt x="13271" y="4027"/>
                    <a:pt x="8411" y="8054"/>
                    <a:pt x="5171" y="11349"/>
                  </a:cubicBezTo>
                  <a:cubicBezTo>
                    <a:pt x="1931" y="14644"/>
                    <a:pt x="311" y="17207"/>
                    <a:pt x="41" y="18793"/>
                  </a:cubicBezTo>
                  <a:cubicBezTo>
                    <a:pt x="-229" y="20380"/>
                    <a:pt x="851" y="20990"/>
                    <a:pt x="3011" y="21295"/>
                  </a:cubicBezTo>
                  <a:cubicBezTo>
                    <a:pt x="5171" y="21600"/>
                    <a:pt x="8411" y="21600"/>
                    <a:pt x="11651" y="21173"/>
                  </a:cubicBezTo>
                  <a:cubicBezTo>
                    <a:pt x="14891" y="20746"/>
                    <a:pt x="18131" y="19892"/>
                    <a:pt x="21371" y="19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4" name="Line"/>
            <p:cNvSpPr/>
            <p:nvPr/>
          </p:nvSpPr>
          <p:spPr>
            <a:xfrm>
              <a:off x="4670335" y="1521897"/>
              <a:ext cx="257265" cy="185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063" fill="norm" stroke="1" extrusionOk="0">
                  <a:moveTo>
                    <a:pt x="1335" y="7908"/>
                  </a:moveTo>
                  <a:cubicBezTo>
                    <a:pt x="627" y="7188"/>
                    <a:pt x="-81" y="6468"/>
                    <a:pt x="8" y="6108"/>
                  </a:cubicBezTo>
                  <a:cubicBezTo>
                    <a:pt x="96" y="5748"/>
                    <a:pt x="981" y="5748"/>
                    <a:pt x="3283" y="5748"/>
                  </a:cubicBezTo>
                  <a:cubicBezTo>
                    <a:pt x="5585" y="5748"/>
                    <a:pt x="9303" y="5748"/>
                    <a:pt x="12047" y="5268"/>
                  </a:cubicBezTo>
                  <a:cubicBezTo>
                    <a:pt x="14791" y="4788"/>
                    <a:pt x="16562" y="3828"/>
                    <a:pt x="17535" y="2748"/>
                  </a:cubicBezTo>
                  <a:cubicBezTo>
                    <a:pt x="18509" y="1668"/>
                    <a:pt x="18686" y="468"/>
                    <a:pt x="18332" y="108"/>
                  </a:cubicBezTo>
                  <a:cubicBezTo>
                    <a:pt x="17978" y="-252"/>
                    <a:pt x="17093" y="228"/>
                    <a:pt x="15765" y="2508"/>
                  </a:cubicBezTo>
                  <a:cubicBezTo>
                    <a:pt x="14437" y="4788"/>
                    <a:pt x="12667" y="8868"/>
                    <a:pt x="11781" y="11988"/>
                  </a:cubicBezTo>
                  <a:cubicBezTo>
                    <a:pt x="10896" y="15108"/>
                    <a:pt x="10896" y="17268"/>
                    <a:pt x="11162" y="18828"/>
                  </a:cubicBezTo>
                  <a:cubicBezTo>
                    <a:pt x="11427" y="20388"/>
                    <a:pt x="11958" y="21348"/>
                    <a:pt x="13729" y="20988"/>
                  </a:cubicBezTo>
                  <a:cubicBezTo>
                    <a:pt x="15499" y="20628"/>
                    <a:pt x="18509" y="18948"/>
                    <a:pt x="21519" y="17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5" name="Line"/>
            <p:cNvSpPr/>
            <p:nvPr/>
          </p:nvSpPr>
          <p:spPr>
            <a:xfrm>
              <a:off x="4928610" y="1526197"/>
              <a:ext cx="128885" cy="175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110" fill="norm" stroke="1" extrusionOk="0">
                  <a:moveTo>
                    <a:pt x="7150" y="8619"/>
                  </a:moveTo>
                  <a:cubicBezTo>
                    <a:pt x="5757" y="9381"/>
                    <a:pt x="4363" y="10144"/>
                    <a:pt x="3492" y="11160"/>
                  </a:cubicBezTo>
                  <a:cubicBezTo>
                    <a:pt x="2621" y="12177"/>
                    <a:pt x="2273" y="13447"/>
                    <a:pt x="1750" y="15226"/>
                  </a:cubicBezTo>
                  <a:cubicBezTo>
                    <a:pt x="1228" y="17005"/>
                    <a:pt x="531" y="19292"/>
                    <a:pt x="182" y="19800"/>
                  </a:cubicBezTo>
                  <a:cubicBezTo>
                    <a:pt x="-166" y="20309"/>
                    <a:pt x="-166" y="19038"/>
                    <a:pt x="1576" y="16116"/>
                  </a:cubicBezTo>
                  <a:cubicBezTo>
                    <a:pt x="3318" y="13193"/>
                    <a:pt x="6802" y="8619"/>
                    <a:pt x="9240" y="5697"/>
                  </a:cubicBezTo>
                  <a:cubicBezTo>
                    <a:pt x="11679" y="2774"/>
                    <a:pt x="13073" y="1504"/>
                    <a:pt x="14815" y="741"/>
                  </a:cubicBezTo>
                  <a:cubicBezTo>
                    <a:pt x="16557" y="-21"/>
                    <a:pt x="18647" y="-275"/>
                    <a:pt x="19866" y="360"/>
                  </a:cubicBezTo>
                  <a:cubicBezTo>
                    <a:pt x="21086" y="996"/>
                    <a:pt x="21434" y="2520"/>
                    <a:pt x="21086" y="5570"/>
                  </a:cubicBezTo>
                  <a:cubicBezTo>
                    <a:pt x="20737" y="8619"/>
                    <a:pt x="19692" y="13193"/>
                    <a:pt x="18995" y="16116"/>
                  </a:cubicBezTo>
                  <a:cubicBezTo>
                    <a:pt x="18299" y="19038"/>
                    <a:pt x="17950" y="20309"/>
                    <a:pt x="17776" y="20817"/>
                  </a:cubicBezTo>
                  <a:cubicBezTo>
                    <a:pt x="17602" y="21325"/>
                    <a:pt x="17602" y="21071"/>
                    <a:pt x="17602" y="208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6" name="Line"/>
            <p:cNvSpPr/>
            <p:nvPr/>
          </p:nvSpPr>
          <p:spPr>
            <a:xfrm>
              <a:off x="5121932" y="1343988"/>
              <a:ext cx="100031" cy="329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561" fill="norm" stroke="1" extrusionOk="0">
                  <a:moveTo>
                    <a:pt x="15072" y="0"/>
                  </a:moveTo>
                  <a:cubicBezTo>
                    <a:pt x="11545" y="3600"/>
                    <a:pt x="8019" y="7200"/>
                    <a:pt x="5374" y="10385"/>
                  </a:cubicBezTo>
                  <a:cubicBezTo>
                    <a:pt x="2729" y="13569"/>
                    <a:pt x="965" y="16338"/>
                    <a:pt x="304" y="18069"/>
                  </a:cubicBezTo>
                  <a:cubicBezTo>
                    <a:pt x="-357" y="19800"/>
                    <a:pt x="84" y="20492"/>
                    <a:pt x="1406" y="20908"/>
                  </a:cubicBezTo>
                  <a:cubicBezTo>
                    <a:pt x="2729" y="21323"/>
                    <a:pt x="4933" y="21462"/>
                    <a:pt x="7137" y="21531"/>
                  </a:cubicBezTo>
                  <a:cubicBezTo>
                    <a:pt x="9341" y="21600"/>
                    <a:pt x="11545" y="21600"/>
                    <a:pt x="13970" y="20977"/>
                  </a:cubicBezTo>
                  <a:cubicBezTo>
                    <a:pt x="16394" y="20354"/>
                    <a:pt x="19039" y="19108"/>
                    <a:pt x="20141" y="18208"/>
                  </a:cubicBezTo>
                  <a:cubicBezTo>
                    <a:pt x="21243" y="17308"/>
                    <a:pt x="20802" y="16754"/>
                    <a:pt x="20361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7" name="Line"/>
            <p:cNvSpPr/>
            <p:nvPr/>
          </p:nvSpPr>
          <p:spPr>
            <a:xfrm>
              <a:off x="5090284" y="1496388"/>
              <a:ext cx="91316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600" fill="norm" stroke="1" extrusionOk="0">
                  <a:moveTo>
                    <a:pt x="10628" y="21600"/>
                  </a:moveTo>
                  <a:cubicBezTo>
                    <a:pt x="6308" y="18400"/>
                    <a:pt x="1988" y="15200"/>
                    <a:pt x="548" y="12000"/>
                  </a:cubicBezTo>
                  <a:cubicBezTo>
                    <a:pt x="-892" y="8800"/>
                    <a:pt x="548" y="5600"/>
                    <a:pt x="4388" y="3600"/>
                  </a:cubicBezTo>
                  <a:cubicBezTo>
                    <a:pt x="8228" y="1600"/>
                    <a:pt x="14468" y="800"/>
                    <a:pt x="207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8" name="Line"/>
            <p:cNvSpPr/>
            <p:nvPr/>
          </p:nvSpPr>
          <p:spPr>
            <a:xfrm>
              <a:off x="5334000" y="1534488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9" name="Line"/>
            <p:cNvSpPr/>
            <p:nvPr/>
          </p:nvSpPr>
          <p:spPr>
            <a:xfrm>
              <a:off x="6140450" y="1446596"/>
              <a:ext cx="292100" cy="3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4" fill="norm" stroke="1" extrusionOk="0">
                  <a:moveTo>
                    <a:pt x="0" y="12274"/>
                  </a:moveTo>
                  <a:cubicBezTo>
                    <a:pt x="5165" y="7954"/>
                    <a:pt x="10330" y="3634"/>
                    <a:pt x="13696" y="1474"/>
                  </a:cubicBezTo>
                  <a:cubicBezTo>
                    <a:pt x="17061" y="-686"/>
                    <a:pt x="18626" y="-686"/>
                    <a:pt x="19643" y="2914"/>
                  </a:cubicBezTo>
                  <a:cubicBezTo>
                    <a:pt x="20661" y="6514"/>
                    <a:pt x="21130" y="13714"/>
                    <a:pt x="21600" y="20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0" name="Line"/>
            <p:cNvSpPr/>
            <p:nvPr/>
          </p:nvSpPr>
          <p:spPr>
            <a:xfrm>
              <a:off x="6078198" y="1553538"/>
              <a:ext cx="475002" cy="81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377" fill="norm" stroke="1" extrusionOk="0">
                  <a:moveTo>
                    <a:pt x="1951" y="18277"/>
                  </a:moveTo>
                  <a:cubicBezTo>
                    <a:pt x="1090" y="19385"/>
                    <a:pt x="230" y="20492"/>
                    <a:pt x="39" y="21046"/>
                  </a:cubicBezTo>
                  <a:cubicBezTo>
                    <a:pt x="-152" y="21600"/>
                    <a:pt x="326" y="21600"/>
                    <a:pt x="2142" y="19938"/>
                  </a:cubicBezTo>
                  <a:cubicBezTo>
                    <a:pt x="3958" y="18277"/>
                    <a:pt x="7112" y="14954"/>
                    <a:pt x="10552" y="11354"/>
                  </a:cubicBezTo>
                  <a:cubicBezTo>
                    <a:pt x="13993" y="7754"/>
                    <a:pt x="17721" y="3877"/>
                    <a:pt x="2144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1" name="Line"/>
            <p:cNvSpPr/>
            <p:nvPr/>
          </p:nvSpPr>
          <p:spPr>
            <a:xfrm>
              <a:off x="6385654" y="1382092"/>
              <a:ext cx="192947" cy="336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65" fill="norm" stroke="1" extrusionOk="0">
                  <a:moveTo>
                    <a:pt x="1680" y="2835"/>
                  </a:moveTo>
                  <a:cubicBezTo>
                    <a:pt x="741" y="2025"/>
                    <a:pt x="-198" y="1215"/>
                    <a:pt x="37" y="675"/>
                  </a:cubicBezTo>
                  <a:cubicBezTo>
                    <a:pt x="272" y="135"/>
                    <a:pt x="1680" y="-135"/>
                    <a:pt x="4967" y="68"/>
                  </a:cubicBezTo>
                  <a:cubicBezTo>
                    <a:pt x="8254" y="270"/>
                    <a:pt x="13419" y="945"/>
                    <a:pt x="16706" y="2093"/>
                  </a:cubicBezTo>
                  <a:cubicBezTo>
                    <a:pt x="19993" y="3240"/>
                    <a:pt x="21402" y="4860"/>
                    <a:pt x="21402" y="6750"/>
                  </a:cubicBezTo>
                  <a:cubicBezTo>
                    <a:pt x="21402" y="8640"/>
                    <a:pt x="19993" y="10800"/>
                    <a:pt x="18232" y="13298"/>
                  </a:cubicBezTo>
                  <a:cubicBezTo>
                    <a:pt x="16472" y="15795"/>
                    <a:pt x="14359" y="18630"/>
                    <a:pt x="12245" y="214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2" name="Line"/>
            <p:cNvSpPr/>
            <p:nvPr/>
          </p:nvSpPr>
          <p:spPr>
            <a:xfrm>
              <a:off x="7361766" y="1289242"/>
              <a:ext cx="385235" cy="466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0" fill="norm" stroke="1" extrusionOk="0">
                  <a:moveTo>
                    <a:pt x="10563" y="1924"/>
                  </a:moveTo>
                  <a:cubicBezTo>
                    <a:pt x="10207" y="1536"/>
                    <a:pt x="9851" y="1149"/>
                    <a:pt x="9376" y="907"/>
                  </a:cubicBezTo>
                  <a:cubicBezTo>
                    <a:pt x="8901" y="665"/>
                    <a:pt x="8308" y="568"/>
                    <a:pt x="7240" y="1391"/>
                  </a:cubicBezTo>
                  <a:cubicBezTo>
                    <a:pt x="6171" y="2215"/>
                    <a:pt x="4629" y="3958"/>
                    <a:pt x="3382" y="6089"/>
                  </a:cubicBezTo>
                  <a:cubicBezTo>
                    <a:pt x="2136" y="8220"/>
                    <a:pt x="1187" y="10738"/>
                    <a:pt x="653" y="12918"/>
                  </a:cubicBezTo>
                  <a:cubicBezTo>
                    <a:pt x="119" y="15097"/>
                    <a:pt x="0" y="16937"/>
                    <a:pt x="0" y="18148"/>
                  </a:cubicBezTo>
                  <a:cubicBezTo>
                    <a:pt x="0" y="19359"/>
                    <a:pt x="119" y="19940"/>
                    <a:pt x="356" y="20424"/>
                  </a:cubicBezTo>
                  <a:cubicBezTo>
                    <a:pt x="593" y="20909"/>
                    <a:pt x="949" y="21296"/>
                    <a:pt x="1840" y="21345"/>
                  </a:cubicBezTo>
                  <a:cubicBezTo>
                    <a:pt x="2730" y="21393"/>
                    <a:pt x="4154" y="21102"/>
                    <a:pt x="5934" y="20085"/>
                  </a:cubicBezTo>
                  <a:cubicBezTo>
                    <a:pt x="7714" y="19068"/>
                    <a:pt x="9851" y="17325"/>
                    <a:pt x="11393" y="15097"/>
                  </a:cubicBezTo>
                  <a:cubicBezTo>
                    <a:pt x="12936" y="12869"/>
                    <a:pt x="13886" y="10157"/>
                    <a:pt x="14360" y="8026"/>
                  </a:cubicBezTo>
                  <a:cubicBezTo>
                    <a:pt x="14835" y="5895"/>
                    <a:pt x="14835" y="4345"/>
                    <a:pt x="14360" y="3135"/>
                  </a:cubicBezTo>
                  <a:cubicBezTo>
                    <a:pt x="13886" y="1924"/>
                    <a:pt x="12936" y="1052"/>
                    <a:pt x="11631" y="519"/>
                  </a:cubicBezTo>
                  <a:cubicBezTo>
                    <a:pt x="10325" y="-13"/>
                    <a:pt x="8664" y="-207"/>
                    <a:pt x="7121" y="277"/>
                  </a:cubicBezTo>
                  <a:cubicBezTo>
                    <a:pt x="5578" y="762"/>
                    <a:pt x="4154" y="1924"/>
                    <a:pt x="3264" y="2844"/>
                  </a:cubicBezTo>
                  <a:cubicBezTo>
                    <a:pt x="2374" y="3764"/>
                    <a:pt x="2018" y="4442"/>
                    <a:pt x="1840" y="5217"/>
                  </a:cubicBezTo>
                  <a:cubicBezTo>
                    <a:pt x="1662" y="5992"/>
                    <a:pt x="1662" y="6864"/>
                    <a:pt x="1958" y="7397"/>
                  </a:cubicBezTo>
                  <a:cubicBezTo>
                    <a:pt x="2255" y="7929"/>
                    <a:pt x="2848" y="8123"/>
                    <a:pt x="4807" y="8171"/>
                  </a:cubicBezTo>
                  <a:cubicBezTo>
                    <a:pt x="6765" y="8220"/>
                    <a:pt x="10088" y="8123"/>
                    <a:pt x="13114" y="7832"/>
                  </a:cubicBezTo>
                  <a:cubicBezTo>
                    <a:pt x="16141" y="7542"/>
                    <a:pt x="18870" y="7058"/>
                    <a:pt x="21600" y="65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3" name="Line"/>
            <p:cNvSpPr/>
            <p:nvPr/>
          </p:nvSpPr>
          <p:spPr>
            <a:xfrm>
              <a:off x="7973483" y="1479051"/>
              <a:ext cx="277845" cy="106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257" fill="norm" stroke="1" extrusionOk="0">
                  <a:moveTo>
                    <a:pt x="2112" y="21257"/>
                  </a:moveTo>
                  <a:cubicBezTo>
                    <a:pt x="1300" y="20833"/>
                    <a:pt x="488" y="20410"/>
                    <a:pt x="163" y="18928"/>
                  </a:cubicBezTo>
                  <a:cubicBezTo>
                    <a:pt x="-162" y="17445"/>
                    <a:pt x="0" y="14904"/>
                    <a:pt x="650" y="11939"/>
                  </a:cubicBezTo>
                  <a:cubicBezTo>
                    <a:pt x="1300" y="8975"/>
                    <a:pt x="2436" y="5586"/>
                    <a:pt x="3817" y="3257"/>
                  </a:cubicBezTo>
                  <a:cubicBezTo>
                    <a:pt x="5197" y="928"/>
                    <a:pt x="6821" y="-343"/>
                    <a:pt x="7877" y="81"/>
                  </a:cubicBezTo>
                  <a:cubicBezTo>
                    <a:pt x="8933" y="504"/>
                    <a:pt x="9420" y="2622"/>
                    <a:pt x="9907" y="6010"/>
                  </a:cubicBezTo>
                  <a:cubicBezTo>
                    <a:pt x="10394" y="9398"/>
                    <a:pt x="10882" y="14057"/>
                    <a:pt x="11531" y="16598"/>
                  </a:cubicBezTo>
                  <a:cubicBezTo>
                    <a:pt x="12181" y="19139"/>
                    <a:pt x="12993" y="19563"/>
                    <a:pt x="14373" y="18292"/>
                  </a:cubicBezTo>
                  <a:cubicBezTo>
                    <a:pt x="15754" y="17022"/>
                    <a:pt x="17703" y="14057"/>
                    <a:pt x="19002" y="11304"/>
                  </a:cubicBezTo>
                  <a:cubicBezTo>
                    <a:pt x="20301" y="8551"/>
                    <a:pt x="20951" y="6010"/>
                    <a:pt x="21194" y="5163"/>
                  </a:cubicBezTo>
                  <a:cubicBezTo>
                    <a:pt x="21438" y="4316"/>
                    <a:pt x="21276" y="5163"/>
                    <a:pt x="21113" y="60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4" name="Line"/>
            <p:cNvSpPr/>
            <p:nvPr/>
          </p:nvSpPr>
          <p:spPr>
            <a:xfrm>
              <a:off x="7953639" y="1693238"/>
              <a:ext cx="28866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600" fill="norm" stroke="1" extrusionOk="0">
                  <a:moveTo>
                    <a:pt x="2581" y="21600"/>
                  </a:moveTo>
                  <a:cubicBezTo>
                    <a:pt x="1793" y="21600"/>
                    <a:pt x="1005" y="21600"/>
                    <a:pt x="532" y="20084"/>
                  </a:cubicBezTo>
                  <a:cubicBezTo>
                    <a:pt x="59" y="18568"/>
                    <a:pt x="-99" y="15537"/>
                    <a:pt x="59" y="13263"/>
                  </a:cubicBezTo>
                  <a:cubicBezTo>
                    <a:pt x="216" y="10989"/>
                    <a:pt x="689" y="9474"/>
                    <a:pt x="1714" y="8147"/>
                  </a:cubicBezTo>
                  <a:cubicBezTo>
                    <a:pt x="2739" y="6821"/>
                    <a:pt x="4316" y="5684"/>
                    <a:pt x="5419" y="5684"/>
                  </a:cubicBezTo>
                  <a:cubicBezTo>
                    <a:pt x="6523" y="5684"/>
                    <a:pt x="7154" y="6821"/>
                    <a:pt x="8100" y="8526"/>
                  </a:cubicBezTo>
                  <a:cubicBezTo>
                    <a:pt x="9046" y="10232"/>
                    <a:pt x="10307" y="12505"/>
                    <a:pt x="11883" y="12505"/>
                  </a:cubicBezTo>
                  <a:cubicBezTo>
                    <a:pt x="13460" y="12505"/>
                    <a:pt x="15352" y="10232"/>
                    <a:pt x="17008" y="7768"/>
                  </a:cubicBezTo>
                  <a:cubicBezTo>
                    <a:pt x="18663" y="5305"/>
                    <a:pt x="20082" y="2653"/>
                    <a:pt x="2150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5" name="Line"/>
            <p:cNvSpPr/>
            <p:nvPr/>
          </p:nvSpPr>
          <p:spPr>
            <a:xfrm>
              <a:off x="8726721" y="1237675"/>
              <a:ext cx="341080" cy="483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188" fill="norm" stroke="1" extrusionOk="0">
                  <a:moveTo>
                    <a:pt x="14992" y="3822"/>
                  </a:moveTo>
                  <a:cubicBezTo>
                    <a:pt x="14727" y="3266"/>
                    <a:pt x="14462" y="2710"/>
                    <a:pt x="13998" y="2385"/>
                  </a:cubicBezTo>
                  <a:cubicBezTo>
                    <a:pt x="13535" y="2061"/>
                    <a:pt x="12872" y="1968"/>
                    <a:pt x="11547" y="2570"/>
                  </a:cubicBezTo>
                  <a:cubicBezTo>
                    <a:pt x="10222" y="3173"/>
                    <a:pt x="8234" y="4471"/>
                    <a:pt x="6246" y="6371"/>
                  </a:cubicBezTo>
                  <a:cubicBezTo>
                    <a:pt x="4259" y="8272"/>
                    <a:pt x="2271" y="10775"/>
                    <a:pt x="1144" y="13046"/>
                  </a:cubicBezTo>
                  <a:cubicBezTo>
                    <a:pt x="18" y="15317"/>
                    <a:pt x="-247" y="17357"/>
                    <a:pt x="217" y="18747"/>
                  </a:cubicBezTo>
                  <a:cubicBezTo>
                    <a:pt x="681" y="20138"/>
                    <a:pt x="1873" y="20879"/>
                    <a:pt x="3596" y="21111"/>
                  </a:cubicBezTo>
                  <a:cubicBezTo>
                    <a:pt x="5319" y="21343"/>
                    <a:pt x="7571" y="21065"/>
                    <a:pt x="10089" y="20091"/>
                  </a:cubicBezTo>
                  <a:cubicBezTo>
                    <a:pt x="12607" y="19118"/>
                    <a:pt x="15390" y="17449"/>
                    <a:pt x="17046" y="15364"/>
                  </a:cubicBezTo>
                  <a:cubicBezTo>
                    <a:pt x="18703" y="13278"/>
                    <a:pt x="19233" y="10775"/>
                    <a:pt x="18968" y="8225"/>
                  </a:cubicBezTo>
                  <a:cubicBezTo>
                    <a:pt x="18703" y="5676"/>
                    <a:pt x="17643" y="3080"/>
                    <a:pt x="16317" y="1597"/>
                  </a:cubicBezTo>
                  <a:cubicBezTo>
                    <a:pt x="14992" y="114"/>
                    <a:pt x="13402" y="-257"/>
                    <a:pt x="11878" y="160"/>
                  </a:cubicBezTo>
                  <a:cubicBezTo>
                    <a:pt x="10354" y="577"/>
                    <a:pt x="8897" y="1782"/>
                    <a:pt x="8168" y="2941"/>
                  </a:cubicBezTo>
                  <a:cubicBezTo>
                    <a:pt x="7439" y="4100"/>
                    <a:pt x="7439" y="5213"/>
                    <a:pt x="8366" y="6093"/>
                  </a:cubicBezTo>
                  <a:cubicBezTo>
                    <a:pt x="9294" y="6974"/>
                    <a:pt x="11149" y="7623"/>
                    <a:pt x="13336" y="7762"/>
                  </a:cubicBezTo>
                  <a:cubicBezTo>
                    <a:pt x="15522" y="7901"/>
                    <a:pt x="18040" y="7530"/>
                    <a:pt x="19432" y="7113"/>
                  </a:cubicBezTo>
                  <a:cubicBezTo>
                    <a:pt x="20823" y="6696"/>
                    <a:pt x="21088" y="6232"/>
                    <a:pt x="21353" y="5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6" name="Line"/>
            <p:cNvSpPr/>
            <p:nvPr/>
          </p:nvSpPr>
          <p:spPr>
            <a:xfrm>
              <a:off x="8923451" y="1006963"/>
              <a:ext cx="169749" cy="146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361" fill="norm" stroke="1" extrusionOk="0">
                  <a:moveTo>
                    <a:pt x="3786" y="7475"/>
                  </a:moveTo>
                  <a:cubicBezTo>
                    <a:pt x="2986" y="8710"/>
                    <a:pt x="2186" y="9944"/>
                    <a:pt x="1386" y="12104"/>
                  </a:cubicBezTo>
                  <a:cubicBezTo>
                    <a:pt x="586" y="14264"/>
                    <a:pt x="-214" y="17350"/>
                    <a:pt x="53" y="17504"/>
                  </a:cubicBezTo>
                  <a:cubicBezTo>
                    <a:pt x="319" y="17658"/>
                    <a:pt x="1653" y="14881"/>
                    <a:pt x="3119" y="11950"/>
                  </a:cubicBezTo>
                  <a:cubicBezTo>
                    <a:pt x="4586" y="9018"/>
                    <a:pt x="6186" y="5932"/>
                    <a:pt x="7386" y="3772"/>
                  </a:cubicBezTo>
                  <a:cubicBezTo>
                    <a:pt x="8586" y="1612"/>
                    <a:pt x="9386" y="378"/>
                    <a:pt x="10453" y="70"/>
                  </a:cubicBezTo>
                  <a:cubicBezTo>
                    <a:pt x="11519" y="-239"/>
                    <a:pt x="12853" y="378"/>
                    <a:pt x="14719" y="4081"/>
                  </a:cubicBezTo>
                  <a:cubicBezTo>
                    <a:pt x="16586" y="7784"/>
                    <a:pt x="18986" y="14572"/>
                    <a:pt x="21386" y="21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7" name="Line"/>
            <p:cNvSpPr/>
            <p:nvPr/>
          </p:nvSpPr>
          <p:spPr>
            <a:xfrm>
              <a:off x="9033102" y="1562005"/>
              <a:ext cx="186187" cy="315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474" fill="norm" stroke="1" extrusionOk="0">
                  <a:moveTo>
                    <a:pt x="3251" y="16272"/>
                  </a:moveTo>
                  <a:cubicBezTo>
                    <a:pt x="3008" y="15552"/>
                    <a:pt x="2765" y="14832"/>
                    <a:pt x="2765" y="14904"/>
                  </a:cubicBezTo>
                  <a:cubicBezTo>
                    <a:pt x="2765" y="14976"/>
                    <a:pt x="3008" y="15840"/>
                    <a:pt x="3008" y="16704"/>
                  </a:cubicBezTo>
                  <a:cubicBezTo>
                    <a:pt x="3008" y="17568"/>
                    <a:pt x="2765" y="18432"/>
                    <a:pt x="2280" y="19368"/>
                  </a:cubicBezTo>
                  <a:cubicBezTo>
                    <a:pt x="1795" y="20304"/>
                    <a:pt x="1066" y="21312"/>
                    <a:pt x="581" y="21456"/>
                  </a:cubicBezTo>
                  <a:cubicBezTo>
                    <a:pt x="96" y="21600"/>
                    <a:pt x="-147" y="20880"/>
                    <a:pt x="96" y="18792"/>
                  </a:cubicBezTo>
                  <a:cubicBezTo>
                    <a:pt x="338" y="16704"/>
                    <a:pt x="1066" y="13248"/>
                    <a:pt x="2280" y="10080"/>
                  </a:cubicBezTo>
                  <a:cubicBezTo>
                    <a:pt x="3493" y="6912"/>
                    <a:pt x="5192" y="4032"/>
                    <a:pt x="6406" y="2304"/>
                  </a:cubicBezTo>
                  <a:cubicBezTo>
                    <a:pt x="7619" y="576"/>
                    <a:pt x="8347" y="0"/>
                    <a:pt x="9075" y="0"/>
                  </a:cubicBezTo>
                  <a:cubicBezTo>
                    <a:pt x="9804" y="0"/>
                    <a:pt x="10532" y="576"/>
                    <a:pt x="10896" y="1656"/>
                  </a:cubicBezTo>
                  <a:cubicBezTo>
                    <a:pt x="11260" y="2736"/>
                    <a:pt x="11260" y="4320"/>
                    <a:pt x="11381" y="5472"/>
                  </a:cubicBezTo>
                  <a:cubicBezTo>
                    <a:pt x="11502" y="6624"/>
                    <a:pt x="11745" y="7344"/>
                    <a:pt x="12595" y="7488"/>
                  </a:cubicBezTo>
                  <a:cubicBezTo>
                    <a:pt x="13444" y="7632"/>
                    <a:pt x="14900" y="7200"/>
                    <a:pt x="15992" y="6624"/>
                  </a:cubicBezTo>
                  <a:cubicBezTo>
                    <a:pt x="17084" y="6048"/>
                    <a:pt x="17813" y="5328"/>
                    <a:pt x="18662" y="4752"/>
                  </a:cubicBezTo>
                  <a:cubicBezTo>
                    <a:pt x="19511" y="4176"/>
                    <a:pt x="20482" y="3744"/>
                    <a:pt x="20968" y="3888"/>
                  </a:cubicBezTo>
                  <a:cubicBezTo>
                    <a:pt x="21453" y="4032"/>
                    <a:pt x="21453" y="4752"/>
                    <a:pt x="21089" y="6912"/>
                  </a:cubicBezTo>
                  <a:cubicBezTo>
                    <a:pt x="20725" y="9072"/>
                    <a:pt x="19997" y="12672"/>
                    <a:pt x="19269" y="162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8" name="Line"/>
            <p:cNvSpPr/>
            <p:nvPr/>
          </p:nvSpPr>
          <p:spPr>
            <a:xfrm>
              <a:off x="9267569" y="1603794"/>
              <a:ext cx="174348" cy="20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0897" fill="norm" stroke="1" extrusionOk="0">
                  <a:moveTo>
                    <a:pt x="4325" y="5137"/>
                  </a:moveTo>
                  <a:cubicBezTo>
                    <a:pt x="3284" y="8949"/>
                    <a:pt x="2243" y="12760"/>
                    <a:pt x="1462" y="15619"/>
                  </a:cubicBezTo>
                  <a:cubicBezTo>
                    <a:pt x="682" y="18478"/>
                    <a:pt x="161" y="20384"/>
                    <a:pt x="31" y="20807"/>
                  </a:cubicBezTo>
                  <a:cubicBezTo>
                    <a:pt x="-99" y="21231"/>
                    <a:pt x="161" y="20172"/>
                    <a:pt x="1072" y="17102"/>
                  </a:cubicBezTo>
                  <a:cubicBezTo>
                    <a:pt x="1983" y="14031"/>
                    <a:pt x="3544" y="8949"/>
                    <a:pt x="4585" y="5666"/>
                  </a:cubicBezTo>
                  <a:cubicBezTo>
                    <a:pt x="5626" y="2384"/>
                    <a:pt x="6147" y="902"/>
                    <a:pt x="6407" y="902"/>
                  </a:cubicBezTo>
                  <a:cubicBezTo>
                    <a:pt x="6667" y="902"/>
                    <a:pt x="6667" y="2384"/>
                    <a:pt x="6667" y="3655"/>
                  </a:cubicBezTo>
                  <a:cubicBezTo>
                    <a:pt x="6667" y="4925"/>
                    <a:pt x="6667" y="5984"/>
                    <a:pt x="7318" y="6407"/>
                  </a:cubicBezTo>
                  <a:cubicBezTo>
                    <a:pt x="7968" y="6831"/>
                    <a:pt x="9270" y="6619"/>
                    <a:pt x="10961" y="5666"/>
                  </a:cubicBezTo>
                  <a:cubicBezTo>
                    <a:pt x="12653" y="4713"/>
                    <a:pt x="14735" y="3019"/>
                    <a:pt x="16556" y="1749"/>
                  </a:cubicBezTo>
                  <a:cubicBezTo>
                    <a:pt x="18378" y="478"/>
                    <a:pt x="19940" y="-369"/>
                    <a:pt x="20720" y="160"/>
                  </a:cubicBezTo>
                  <a:cubicBezTo>
                    <a:pt x="21501" y="690"/>
                    <a:pt x="21501" y="2596"/>
                    <a:pt x="21371" y="4713"/>
                  </a:cubicBezTo>
                  <a:cubicBezTo>
                    <a:pt x="21241" y="6831"/>
                    <a:pt x="20981" y="9160"/>
                    <a:pt x="20590" y="11066"/>
                  </a:cubicBezTo>
                  <a:cubicBezTo>
                    <a:pt x="20200" y="12972"/>
                    <a:pt x="19679" y="14455"/>
                    <a:pt x="19679" y="15196"/>
                  </a:cubicBezTo>
                  <a:cubicBezTo>
                    <a:pt x="19679" y="15937"/>
                    <a:pt x="20200" y="15937"/>
                    <a:pt x="20720" y="159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9" name="Line"/>
            <p:cNvSpPr/>
            <p:nvPr/>
          </p:nvSpPr>
          <p:spPr>
            <a:xfrm>
              <a:off x="9465692" y="1586429"/>
              <a:ext cx="178257" cy="23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152" fill="norm" stroke="1" extrusionOk="0">
                  <a:moveTo>
                    <a:pt x="19847" y="3308"/>
                  </a:moveTo>
                  <a:cubicBezTo>
                    <a:pt x="20601" y="1982"/>
                    <a:pt x="21354" y="655"/>
                    <a:pt x="21103" y="182"/>
                  </a:cubicBezTo>
                  <a:cubicBezTo>
                    <a:pt x="20852" y="-292"/>
                    <a:pt x="19596" y="87"/>
                    <a:pt x="16707" y="2171"/>
                  </a:cubicBezTo>
                  <a:cubicBezTo>
                    <a:pt x="13819" y="4255"/>
                    <a:pt x="9298" y="8045"/>
                    <a:pt x="6284" y="10887"/>
                  </a:cubicBezTo>
                  <a:cubicBezTo>
                    <a:pt x="3270" y="13729"/>
                    <a:pt x="1763" y="15624"/>
                    <a:pt x="884" y="17140"/>
                  </a:cubicBezTo>
                  <a:cubicBezTo>
                    <a:pt x="5" y="18655"/>
                    <a:pt x="-246" y="19792"/>
                    <a:pt x="256" y="20455"/>
                  </a:cubicBezTo>
                  <a:cubicBezTo>
                    <a:pt x="759" y="21119"/>
                    <a:pt x="2014" y="21308"/>
                    <a:pt x="4777" y="21024"/>
                  </a:cubicBezTo>
                  <a:cubicBezTo>
                    <a:pt x="7540" y="20740"/>
                    <a:pt x="11810" y="19982"/>
                    <a:pt x="14196" y="19129"/>
                  </a:cubicBezTo>
                  <a:cubicBezTo>
                    <a:pt x="16582" y="18276"/>
                    <a:pt x="17084" y="17329"/>
                    <a:pt x="17587" y="16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0" name="Line"/>
            <p:cNvSpPr/>
            <p:nvPr/>
          </p:nvSpPr>
          <p:spPr>
            <a:xfrm>
              <a:off x="9512300" y="1731338"/>
              <a:ext cx="1016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1" name="Line"/>
            <p:cNvSpPr/>
            <p:nvPr/>
          </p:nvSpPr>
          <p:spPr>
            <a:xfrm>
              <a:off x="415612" y="2791651"/>
              <a:ext cx="276539" cy="372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232" fill="norm" stroke="1" extrusionOk="0">
                  <a:moveTo>
                    <a:pt x="761" y="4713"/>
                  </a:moveTo>
                  <a:cubicBezTo>
                    <a:pt x="270" y="4110"/>
                    <a:pt x="-221" y="3507"/>
                    <a:pt x="106" y="2722"/>
                  </a:cubicBezTo>
                  <a:cubicBezTo>
                    <a:pt x="434" y="1938"/>
                    <a:pt x="1579" y="973"/>
                    <a:pt x="3543" y="430"/>
                  </a:cubicBezTo>
                  <a:cubicBezTo>
                    <a:pt x="5506" y="-113"/>
                    <a:pt x="8288" y="-234"/>
                    <a:pt x="10334" y="611"/>
                  </a:cubicBezTo>
                  <a:cubicBezTo>
                    <a:pt x="12379" y="1455"/>
                    <a:pt x="13688" y="3265"/>
                    <a:pt x="13524" y="5739"/>
                  </a:cubicBezTo>
                  <a:cubicBezTo>
                    <a:pt x="13361" y="8213"/>
                    <a:pt x="11724" y="11350"/>
                    <a:pt x="10088" y="13764"/>
                  </a:cubicBezTo>
                  <a:cubicBezTo>
                    <a:pt x="8452" y="16177"/>
                    <a:pt x="6815" y="17867"/>
                    <a:pt x="5670" y="19073"/>
                  </a:cubicBezTo>
                  <a:cubicBezTo>
                    <a:pt x="4524" y="20280"/>
                    <a:pt x="3870" y="21004"/>
                    <a:pt x="4197" y="21185"/>
                  </a:cubicBezTo>
                  <a:cubicBezTo>
                    <a:pt x="4524" y="21366"/>
                    <a:pt x="5834" y="21004"/>
                    <a:pt x="8861" y="20340"/>
                  </a:cubicBezTo>
                  <a:cubicBezTo>
                    <a:pt x="11888" y="19677"/>
                    <a:pt x="16634" y="18711"/>
                    <a:pt x="21379" y="177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2" name="Line"/>
            <p:cNvSpPr/>
            <p:nvPr/>
          </p:nvSpPr>
          <p:spPr>
            <a:xfrm>
              <a:off x="750854" y="2994988"/>
              <a:ext cx="74647" cy="103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122" fill="norm" stroke="1" extrusionOk="0">
                  <a:moveTo>
                    <a:pt x="21159" y="3888"/>
                  </a:moveTo>
                  <a:cubicBezTo>
                    <a:pt x="18159" y="3456"/>
                    <a:pt x="15159" y="3024"/>
                    <a:pt x="11559" y="4536"/>
                  </a:cubicBezTo>
                  <a:cubicBezTo>
                    <a:pt x="7959" y="6048"/>
                    <a:pt x="3759" y="9504"/>
                    <a:pt x="1659" y="12744"/>
                  </a:cubicBezTo>
                  <a:cubicBezTo>
                    <a:pt x="-441" y="15984"/>
                    <a:pt x="-441" y="19008"/>
                    <a:pt x="1059" y="20304"/>
                  </a:cubicBezTo>
                  <a:cubicBezTo>
                    <a:pt x="2559" y="21600"/>
                    <a:pt x="5559" y="21168"/>
                    <a:pt x="8259" y="20304"/>
                  </a:cubicBezTo>
                  <a:cubicBezTo>
                    <a:pt x="10959" y="19440"/>
                    <a:pt x="13359" y="18144"/>
                    <a:pt x="12759" y="14688"/>
                  </a:cubicBezTo>
                  <a:cubicBezTo>
                    <a:pt x="12159" y="11232"/>
                    <a:pt x="8559" y="5616"/>
                    <a:pt x="49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3" name="Line"/>
            <p:cNvSpPr/>
            <p:nvPr/>
          </p:nvSpPr>
          <p:spPr>
            <a:xfrm>
              <a:off x="1476093" y="2656321"/>
              <a:ext cx="257457" cy="420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465" fill="norm" stroke="1" extrusionOk="0">
                  <a:moveTo>
                    <a:pt x="289" y="7236"/>
                  </a:moveTo>
                  <a:cubicBezTo>
                    <a:pt x="112" y="10152"/>
                    <a:pt x="-65" y="13068"/>
                    <a:pt x="24" y="15120"/>
                  </a:cubicBezTo>
                  <a:cubicBezTo>
                    <a:pt x="112" y="17172"/>
                    <a:pt x="466" y="18360"/>
                    <a:pt x="732" y="19386"/>
                  </a:cubicBezTo>
                  <a:cubicBezTo>
                    <a:pt x="997" y="20412"/>
                    <a:pt x="1174" y="21276"/>
                    <a:pt x="1174" y="21438"/>
                  </a:cubicBezTo>
                  <a:cubicBezTo>
                    <a:pt x="1174" y="21600"/>
                    <a:pt x="997" y="21060"/>
                    <a:pt x="909" y="18792"/>
                  </a:cubicBezTo>
                  <a:cubicBezTo>
                    <a:pt x="820" y="16524"/>
                    <a:pt x="820" y="12528"/>
                    <a:pt x="1263" y="9288"/>
                  </a:cubicBezTo>
                  <a:cubicBezTo>
                    <a:pt x="1705" y="6048"/>
                    <a:pt x="2591" y="3564"/>
                    <a:pt x="3299" y="2052"/>
                  </a:cubicBezTo>
                  <a:cubicBezTo>
                    <a:pt x="4007" y="540"/>
                    <a:pt x="4538" y="0"/>
                    <a:pt x="4981" y="0"/>
                  </a:cubicBezTo>
                  <a:cubicBezTo>
                    <a:pt x="5424" y="0"/>
                    <a:pt x="5778" y="540"/>
                    <a:pt x="6309" y="1620"/>
                  </a:cubicBezTo>
                  <a:cubicBezTo>
                    <a:pt x="6840" y="2700"/>
                    <a:pt x="7548" y="4320"/>
                    <a:pt x="8256" y="5508"/>
                  </a:cubicBezTo>
                  <a:cubicBezTo>
                    <a:pt x="8965" y="6696"/>
                    <a:pt x="9673" y="7452"/>
                    <a:pt x="10558" y="7830"/>
                  </a:cubicBezTo>
                  <a:cubicBezTo>
                    <a:pt x="11443" y="8208"/>
                    <a:pt x="12505" y="8208"/>
                    <a:pt x="13568" y="7614"/>
                  </a:cubicBezTo>
                  <a:cubicBezTo>
                    <a:pt x="14630" y="7020"/>
                    <a:pt x="15692" y="5832"/>
                    <a:pt x="16489" y="4914"/>
                  </a:cubicBezTo>
                  <a:cubicBezTo>
                    <a:pt x="17286" y="3996"/>
                    <a:pt x="17817" y="3348"/>
                    <a:pt x="18437" y="2754"/>
                  </a:cubicBezTo>
                  <a:cubicBezTo>
                    <a:pt x="19056" y="2160"/>
                    <a:pt x="19765" y="1620"/>
                    <a:pt x="20119" y="1620"/>
                  </a:cubicBezTo>
                  <a:cubicBezTo>
                    <a:pt x="20473" y="1620"/>
                    <a:pt x="20473" y="2160"/>
                    <a:pt x="20384" y="4266"/>
                  </a:cubicBezTo>
                  <a:cubicBezTo>
                    <a:pt x="20296" y="6372"/>
                    <a:pt x="20119" y="10044"/>
                    <a:pt x="20296" y="12366"/>
                  </a:cubicBezTo>
                  <a:cubicBezTo>
                    <a:pt x="20473" y="14688"/>
                    <a:pt x="21004" y="15660"/>
                    <a:pt x="21535" y="166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4" name="Line"/>
            <p:cNvSpPr/>
            <p:nvPr/>
          </p:nvSpPr>
          <p:spPr>
            <a:xfrm>
              <a:off x="1867325" y="2682709"/>
              <a:ext cx="240876" cy="318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403" fill="norm" stroke="1" extrusionOk="0">
                  <a:moveTo>
                    <a:pt x="1099" y="3487"/>
                  </a:moveTo>
                  <a:cubicBezTo>
                    <a:pt x="1099" y="5760"/>
                    <a:pt x="1099" y="8034"/>
                    <a:pt x="1004" y="10521"/>
                  </a:cubicBezTo>
                  <a:cubicBezTo>
                    <a:pt x="909" y="13008"/>
                    <a:pt x="720" y="15708"/>
                    <a:pt x="530" y="17768"/>
                  </a:cubicBezTo>
                  <a:cubicBezTo>
                    <a:pt x="341" y="19829"/>
                    <a:pt x="151" y="21250"/>
                    <a:pt x="57" y="21392"/>
                  </a:cubicBezTo>
                  <a:cubicBezTo>
                    <a:pt x="-38" y="21534"/>
                    <a:pt x="-38" y="20397"/>
                    <a:pt x="246" y="17413"/>
                  </a:cubicBezTo>
                  <a:cubicBezTo>
                    <a:pt x="530" y="14429"/>
                    <a:pt x="1099" y="9597"/>
                    <a:pt x="1573" y="6684"/>
                  </a:cubicBezTo>
                  <a:cubicBezTo>
                    <a:pt x="2046" y="3771"/>
                    <a:pt x="2425" y="2776"/>
                    <a:pt x="2709" y="1923"/>
                  </a:cubicBezTo>
                  <a:cubicBezTo>
                    <a:pt x="2994" y="1071"/>
                    <a:pt x="3183" y="360"/>
                    <a:pt x="3562" y="360"/>
                  </a:cubicBezTo>
                  <a:cubicBezTo>
                    <a:pt x="3941" y="360"/>
                    <a:pt x="4509" y="1071"/>
                    <a:pt x="4888" y="1852"/>
                  </a:cubicBezTo>
                  <a:cubicBezTo>
                    <a:pt x="5267" y="2634"/>
                    <a:pt x="5457" y="3487"/>
                    <a:pt x="5741" y="4268"/>
                  </a:cubicBezTo>
                  <a:cubicBezTo>
                    <a:pt x="6025" y="5050"/>
                    <a:pt x="6404" y="5760"/>
                    <a:pt x="7067" y="6187"/>
                  </a:cubicBezTo>
                  <a:cubicBezTo>
                    <a:pt x="7730" y="6613"/>
                    <a:pt x="8678" y="6755"/>
                    <a:pt x="10194" y="5973"/>
                  </a:cubicBezTo>
                  <a:cubicBezTo>
                    <a:pt x="11709" y="5192"/>
                    <a:pt x="13794" y="3487"/>
                    <a:pt x="15404" y="2208"/>
                  </a:cubicBezTo>
                  <a:cubicBezTo>
                    <a:pt x="17015" y="929"/>
                    <a:pt x="18151" y="76"/>
                    <a:pt x="18815" y="5"/>
                  </a:cubicBezTo>
                  <a:cubicBezTo>
                    <a:pt x="19478" y="-66"/>
                    <a:pt x="19667" y="645"/>
                    <a:pt x="19857" y="3487"/>
                  </a:cubicBezTo>
                  <a:cubicBezTo>
                    <a:pt x="20046" y="6329"/>
                    <a:pt x="20236" y="11302"/>
                    <a:pt x="20520" y="14500"/>
                  </a:cubicBezTo>
                  <a:cubicBezTo>
                    <a:pt x="20804" y="17697"/>
                    <a:pt x="21183" y="19118"/>
                    <a:pt x="21562" y="20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5" name="Line"/>
            <p:cNvSpPr/>
            <p:nvPr/>
          </p:nvSpPr>
          <p:spPr>
            <a:xfrm>
              <a:off x="2255934" y="2565076"/>
              <a:ext cx="207867" cy="360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487" fill="norm" stroke="1" extrusionOk="0">
                  <a:moveTo>
                    <a:pt x="21212" y="1782"/>
                  </a:moveTo>
                  <a:cubicBezTo>
                    <a:pt x="21212" y="1150"/>
                    <a:pt x="21212" y="519"/>
                    <a:pt x="20240" y="203"/>
                  </a:cubicBezTo>
                  <a:cubicBezTo>
                    <a:pt x="19268" y="-113"/>
                    <a:pt x="17324" y="-113"/>
                    <a:pt x="14624" y="582"/>
                  </a:cubicBezTo>
                  <a:cubicBezTo>
                    <a:pt x="11924" y="1276"/>
                    <a:pt x="8468" y="2666"/>
                    <a:pt x="5768" y="5066"/>
                  </a:cubicBezTo>
                  <a:cubicBezTo>
                    <a:pt x="3068" y="7466"/>
                    <a:pt x="1124" y="10876"/>
                    <a:pt x="368" y="13529"/>
                  </a:cubicBezTo>
                  <a:cubicBezTo>
                    <a:pt x="-388" y="16182"/>
                    <a:pt x="44" y="18076"/>
                    <a:pt x="1448" y="19403"/>
                  </a:cubicBezTo>
                  <a:cubicBezTo>
                    <a:pt x="2852" y="20729"/>
                    <a:pt x="5228" y="21487"/>
                    <a:pt x="8036" y="21487"/>
                  </a:cubicBezTo>
                  <a:cubicBezTo>
                    <a:pt x="10844" y="21487"/>
                    <a:pt x="14084" y="20729"/>
                    <a:pt x="17324" y="199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6" name="Line"/>
            <p:cNvSpPr/>
            <p:nvPr/>
          </p:nvSpPr>
          <p:spPr>
            <a:xfrm>
              <a:off x="2284868" y="2791788"/>
              <a:ext cx="191633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600" fill="norm" stroke="1" extrusionOk="0">
                  <a:moveTo>
                    <a:pt x="2264" y="21600"/>
                  </a:moveTo>
                  <a:cubicBezTo>
                    <a:pt x="1077" y="21600"/>
                    <a:pt x="-110" y="21600"/>
                    <a:pt x="9" y="20400"/>
                  </a:cubicBezTo>
                  <a:cubicBezTo>
                    <a:pt x="127" y="19200"/>
                    <a:pt x="1552" y="16800"/>
                    <a:pt x="5349" y="13200"/>
                  </a:cubicBezTo>
                  <a:cubicBezTo>
                    <a:pt x="9147" y="9600"/>
                    <a:pt x="15319" y="4800"/>
                    <a:pt x="2149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7" name="Line"/>
            <p:cNvSpPr/>
            <p:nvPr/>
          </p:nvSpPr>
          <p:spPr>
            <a:xfrm>
              <a:off x="3378200" y="2766388"/>
              <a:ext cx="2540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6048"/>
                    <a:pt x="3600" y="12096"/>
                    <a:pt x="7200" y="15696"/>
                  </a:cubicBezTo>
                  <a:cubicBezTo>
                    <a:pt x="10800" y="19296"/>
                    <a:pt x="16200" y="2044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8" name="Line"/>
            <p:cNvSpPr/>
            <p:nvPr/>
          </p:nvSpPr>
          <p:spPr>
            <a:xfrm>
              <a:off x="3397250" y="2690188"/>
              <a:ext cx="254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9" name="Line"/>
            <p:cNvSpPr/>
            <p:nvPr/>
          </p:nvSpPr>
          <p:spPr>
            <a:xfrm>
              <a:off x="3445892" y="2709238"/>
              <a:ext cx="146725" cy="24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417" fill="norm" stroke="1" extrusionOk="0">
                  <a:moveTo>
                    <a:pt x="17651" y="0"/>
                  </a:moveTo>
                  <a:cubicBezTo>
                    <a:pt x="13696" y="0"/>
                    <a:pt x="9741" y="0"/>
                    <a:pt x="6851" y="282"/>
                  </a:cubicBezTo>
                  <a:cubicBezTo>
                    <a:pt x="3961" y="563"/>
                    <a:pt x="2136" y="1127"/>
                    <a:pt x="1071" y="1878"/>
                  </a:cubicBezTo>
                  <a:cubicBezTo>
                    <a:pt x="6" y="2630"/>
                    <a:pt x="-298" y="3569"/>
                    <a:pt x="310" y="4320"/>
                  </a:cubicBezTo>
                  <a:cubicBezTo>
                    <a:pt x="919" y="5071"/>
                    <a:pt x="2440" y="5635"/>
                    <a:pt x="5634" y="7043"/>
                  </a:cubicBezTo>
                  <a:cubicBezTo>
                    <a:pt x="8829" y="8452"/>
                    <a:pt x="13696" y="10706"/>
                    <a:pt x="16587" y="12397"/>
                  </a:cubicBezTo>
                  <a:cubicBezTo>
                    <a:pt x="19477" y="14087"/>
                    <a:pt x="20389" y="15214"/>
                    <a:pt x="20846" y="16247"/>
                  </a:cubicBezTo>
                  <a:cubicBezTo>
                    <a:pt x="21302" y="17280"/>
                    <a:pt x="21302" y="18219"/>
                    <a:pt x="19172" y="19158"/>
                  </a:cubicBezTo>
                  <a:cubicBezTo>
                    <a:pt x="17043" y="20097"/>
                    <a:pt x="12784" y="21037"/>
                    <a:pt x="9894" y="21318"/>
                  </a:cubicBezTo>
                  <a:cubicBezTo>
                    <a:pt x="7003" y="21600"/>
                    <a:pt x="5482" y="21224"/>
                    <a:pt x="3961" y="208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0" name="Line"/>
            <p:cNvSpPr/>
            <p:nvPr/>
          </p:nvSpPr>
          <p:spPr>
            <a:xfrm>
              <a:off x="4440174" y="2539537"/>
              <a:ext cx="172189" cy="441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352" fill="norm" stroke="1" extrusionOk="0">
                  <a:moveTo>
                    <a:pt x="9182" y="6364"/>
                  </a:moveTo>
                  <a:cubicBezTo>
                    <a:pt x="7880" y="9538"/>
                    <a:pt x="6579" y="12711"/>
                    <a:pt x="5538" y="14861"/>
                  </a:cubicBezTo>
                  <a:cubicBezTo>
                    <a:pt x="4497" y="17011"/>
                    <a:pt x="3717" y="18137"/>
                    <a:pt x="2806" y="19160"/>
                  </a:cubicBezTo>
                  <a:cubicBezTo>
                    <a:pt x="1895" y="20184"/>
                    <a:pt x="854" y="21106"/>
                    <a:pt x="333" y="21310"/>
                  </a:cubicBezTo>
                  <a:cubicBezTo>
                    <a:pt x="-187" y="21515"/>
                    <a:pt x="-187" y="21003"/>
                    <a:pt x="984" y="18853"/>
                  </a:cubicBezTo>
                  <a:cubicBezTo>
                    <a:pt x="2155" y="16704"/>
                    <a:pt x="4497" y="12916"/>
                    <a:pt x="7100" y="9589"/>
                  </a:cubicBezTo>
                  <a:cubicBezTo>
                    <a:pt x="9702" y="6262"/>
                    <a:pt x="12565" y="3396"/>
                    <a:pt x="14777" y="1809"/>
                  </a:cubicBezTo>
                  <a:cubicBezTo>
                    <a:pt x="16989" y="222"/>
                    <a:pt x="18550" y="-85"/>
                    <a:pt x="19461" y="17"/>
                  </a:cubicBezTo>
                  <a:cubicBezTo>
                    <a:pt x="20372" y="120"/>
                    <a:pt x="20632" y="632"/>
                    <a:pt x="20893" y="2628"/>
                  </a:cubicBezTo>
                  <a:cubicBezTo>
                    <a:pt x="21153" y="4624"/>
                    <a:pt x="21413" y="8105"/>
                    <a:pt x="20762" y="10817"/>
                  </a:cubicBezTo>
                  <a:cubicBezTo>
                    <a:pt x="20112" y="13530"/>
                    <a:pt x="18550" y="15475"/>
                    <a:pt x="16989" y="17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1" name="Line"/>
            <p:cNvSpPr/>
            <p:nvPr/>
          </p:nvSpPr>
          <p:spPr>
            <a:xfrm>
              <a:off x="4469268" y="2766388"/>
              <a:ext cx="153533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600" fill="norm" stroke="1" extrusionOk="0">
                  <a:moveTo>
                    <a:pt x="2821" y="21600"/>
                  </a:moveTo>
                  <a:cubicBezTo>
                    <a:pt x="1341" y="16800"/>
                    <a:pt x="-138" y="12000"/>
                    <a:pt x="10" y="9200"/>
                  </a:cubicBezTo>
                  <a:cubicBezTo>
                    <a:pt x="158" y="6400"/>
                    <a:pt x="1933" y="5600"/>
                    <a:pt x="5780" y="4400"/>
                  </a:cubicBezTo>
                  <a:cubicBezTo>
                    <a:pt x="9626" y="3200"/>
                    <a:pt x="15544" y="1600"/>
                    <a:pt x="2146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2" name="Line"/>
            <p:cNvSpPr/>
            <p:nvPr/>
          </p:nvSpPr>
          <p:spPr>
            <a:xfrm>
              <a:off x="4708731" y="2557201"/>
              <a:ext cx="249611" cy="353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249" fill="norm" stroke="1" extrusionOk="0">
                  <a:moveTo>
                    <a:pt x="2978" y="5696"/>
                  </a:moveTo>
                  <a:cubicBezTo>
                    <a:pt x="2433" y="8745"/>
                    <a:pt x="1889" y="11795"/>
                    <a:pt x="1616" y="13955"/>
                  </a:cubicBezTo>
                  <a:cubicBezTo>
                    <a:pt x="1344" y="16115"/>
                    <a:pt x="1344" y="17385"/>
                    <a:pt x="1163" y="18592"/>
                  </a:cubicBezTo>
                  <a:cubicBezTo>
                    <a:pt x="981" y="19799"/>
                    <a:pt x="618" y="20943"/>
                    <a:pt x="346" y="21197"/>
                  </a:cubicBezTo>
                  <a:cubicBezTo>
                    <a:pt x="74" y="21451"/>
                    <a:pt x="-108" y="20816"/>
                    <a:pt x="74" y="18402"/>
                  </a:cubicBezTo>
                  <a:cubicBezTo>
                    <a:pt x="255" y="15987"/>
                    <a:pt x="800" y="11795"/>
                    <a:pt x="1253" y="8872"/>
                  </a:cubicBezTo>
                  <a:cubicBezTo>
                    <a:pt x="1707" y="5950"/>
                    <a:pt x="2070" y="4298"/>
                    <a:pt x="2524" y="3091"/>
                  </a:cubicBezTo>
                  <a:cubicBezTo>
                    <a:pt x="2978" y="1884"/>
                    <a:pt x="3522" y="1122"/>
                    <a:pt x="4067" y="1058"/>
                  </a:cubicBezTo>
                  <a:cubicBezTo>
                    <a:pt x="4611" y="995"/>
                    <a:pt x="5156" y="1630"/>
                    <a:pt x="5882" y="3472"/>
                  </a:cubicBezTo>
                  <a:cubicBezTo>
                    <a:pt x="6608" y="5315"/>
                    <a:pt x="7516" y="8364"/>
                    <a:pt x="8514" y="11096"/>
                  </a:cubicBezTo>
                  <a:cubicBezTo>
                    <a:pt x="9512" y="13827"/>
                    <a:pt x="10601" y="16242"/>
                    <a:pt x="11600" y="17576"/>
                  </a:cubicBezTo>
                  <a:cubicBezTo>
                    <a:pt x="12598" y="18910"/>
                    <a:pt x="13505" y="19164"/>
                    <a:pt x="14231" y="19037"/>
                  </a:cubicBezTo>
                  <a:cubicBezTo>
                    <a:pt x="14958" y="18910"/>
                    <a:pt x="15502" y="18402"/>
                    <a:pt x="16410" y="17131"/>
                  </a:cubicBezTo>
                  <a:cubicBezTo>
                    <a:pt x="17317" y="15860"/>
                    <a:pt x="18588" y="13827"/>
                    <a:pt x="19495" y="11159"/>
                  </a:cubicBezTo>
                  <a:cubicBezTo>
                    <a:pt x="20403" y="8491"/>
                    <a:pt x="20947" y="5187"/>
                    <a:pt x="21220" y="3155"/>
                  </a:cubicBezTo>
                  <a:cubicBezTo>
                    <a:pt x="21492" y="1122"/>
                    <a:pt x="21492" y="359"/>
                    <a:pt x="21038" y="105"/>
                  </a:cubicBezTo>
                  <a:cubicBezTo>
                    <a:pt x="20584" y="-149"/>
                    <a:pt x="19677" y="105"/>
                    <a:pt x="18769" y="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3" name="Line"/>
            <p:cNvSpPr/>
            <p:nvPr/>
          </p:nvSpPr>
          <p:spPr>
            <a:xfrm>
              <a:off x="5143499" y="2617073"/>
              <a:ext cx="2540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14811"/>
                  </a:moveTo>
                  <a:cubicBezTo>
                    <a:pt x="5400" y="6957"/>
                    <a:pt x="10800" y="-898"/>
                    <a:pt x="14400" y="84"/>
                  </a:cubicBezTo>
                  <a:cubicBezTo>
                    <a:pt x="18000" y="1066"/>
                    <a:pt x="19800" y="10884"/>
                    <a:pt x="21600" y="20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4" name="Line"/>
            <p:cNvSpPr/>
            <p:nvPr/>
          </p:nvSpPr>
          <p:spPr>
            <a:xfrm>
              <a:off x="5143500" y="2829888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5" name="Line"/>
            <p:cNvSpPr/>
            <p:nvPr/>
          </p:nvSpPr>
          <p:spPr>
            <a:xfrm>
              <a:off x="6007083" y="2562920"/>
              <a:ext cx="323868" cy="406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278" fill="norm" stroke="1" extrusionOk="0">
                  <a:moveTo>
                    <a:pt x="10452" y="4001"/>
                  </a:moveTo>
                  <a:cubicBezTo>
                    <a:pt x="10592" y="3448"/>
                    <a:pt x="10731" y="2894"/>
                    <a:pt x="10801" y="2229"/>
                  </a:cubicBezTo>
                  <a:cubicBezTo>
                    <a:pt x="10870" y="1565"/>
                    <a:pt x="10870" y="789"/>
                    <a:pt x="10383" y="401"/>
                  </a:cubicBezTo>
                  <a:cubicBezTo>
                    <a:pt x="9895" y="14"/>
                    <a:pt x="8919" y="14"/>
                    <a:pt x="7665" y="900"/>
                  </a:cubicBezTo>
                  <a:cubicBezTo>
                    <a:pt x="6411" y="1786"/>
                    <a:pt x="4878" y="3558"/>
                    <a:pt x="3415" y="6051"/>
                  </a:cubicBezTo>
                  <a:cubicBezTo>
                    <a:pt x="1952" y="8543"/>
                    <a:pt x="558" y="11755"/>
                    <a:pt x="140" y="14303"/>
                  </a:cubicBezTo>
                  <a:cubicBezTo>
                    <a:pt x="-278" y="16851"/>
                    <a:pt x="279" y="18734"/>
                    <a:pt x="1255" y="19897"/>
                  </a:cubicBezTo>
                  <a:cubicBezTo>
                    <a:pt x="2230" y="21060"/>
                    <a:pt x="3624" y="21503"/>
                    <a:pt x="5366" y="21171"/>
                  </a:cubicBezTo>
                  <a:cubicBezTo>
                    <a:pt x="7108" y="20838"/>
                    <a:pt x="9198" y="19731"/>
                    <a:pt x="10940" y="17626"/>
                  </a:cubicBezTo>
                  <a:cubicBezTo>
                    <a:pt x="12682" y="15521"/>
                    <a:pt x="14076" y="12420"/>
                    <a:pt x="14424" y="9595"/>
                  </a:cubicBezTo>
                  <a:cubicBezTo>
                    <a:pt x="14772" y="6771"/>
                    <a:pt x="14076" y="4223"/>
                    <a:pt x="13100" y="2561"/>
                  </a:cubicBezTo>
                  <a:cubicBezTo>
                    <a:pt x="12125" y="900"/>
                    <a:pt x="10870" y="125"/>
                    <a:pt x="9407" y="14"/>
                  </a:cubicBezTo>
                  <a:cubicBezTo>
                    <a:pt x="7944" y="-97"/>
                    <a:pt x="6272" y="457"/>
                    <a:pt x="5087" y="1343"/>
                  </a:cubicBezTo>
                  <a:cubicBezTo>
                    <a:pt x="3903" y="2229"/>
                    <a:pt x="3206" y="3448"/>
                    <a:pt x="2857" y="4334"/>
                  </a:cubicBezTo>
                  <a:cubicBezTo>
                    <a:pt x="2509" y="5220"/>
                    <a:pt x="2509" y="5774"/>
                    <a:pt x="2857" y="6272"/>
                  </a:cubicBezTo>
                  <a:cubicBezTo>
                    <a:pt x="3206" y="6771"/>
                    <a:pt x="3903" y="7214"/>
                    <a:pt x="5436" y="7269"/>
                  </a:cubicBezTo>
                  <a:cubicBezTo>
                    <a:pt x="6968" y="7325"/>
                    <a:pt x="9337" y="6992"/>
                    <a:pt x="12125" y="6715"/>
                  </a:cubicBezTo>
                  <a:cubicBezTo>
                    <a:pt x="14912" y="6438"/>
                    <a:pt x="18117" y="6217"/>
                    <a:pt x="21322" y="59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6" name="Line"/>
            <p:cNvSpPr/>
            <p:nvPr/>
          </p:nvSpPr>
          <p:spPr>
            <a:xfrm>
              <a:off x="6305975" y="2823538"/>
              <a:ext cx="158325" cy="266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389" fill="norm" stroke="1" extrusionOk="0">
                  <a:moveTo>
                    <a:pt x="3398" y="9694"/>
                  </a:moveTo>
                  <a:cubicBezTo>
                    <a:pt x="2534" y="10375"/>
                    <a:pt x="1670" y="11055"/>
                    <a:pt x="1238" y="12756"/>
                  </a:cubicBezTo>
                  <a:cubicBezTo>
                    <a:pt x="806" y="14457"/>
                    <a:pt x="806" y="17178"/>
                    <a:pt x="662" y="18964"/>
                  </a:cubicBezTo>
                  <a:cubicBezTo>
                    <a:pt x="518" y="20750"/>
                    <a:pt x="230" y="21600"/>
                    <a:pt x="86" y="21345"/>
                  </a:cubicBezTo>
                  <a:cubicBezTo>
                    <a:pt x="-58" y="21090"/>
                    <a:pt x="-58" y="19729"/>
                    <a:pt x="374" y="16328"/>
                  </a:cubicBezTo>
                  <a:cubicBezTo>
                    <a:pt x="806" y="12926"/>
                    <a:pt x="1670" y="7483"/>
                    <a:pt x="2822" y="4252"/>
                  </a:cubicBezTo>
                  <a:cubicBezTo>
                    <a:pt x="3974" y="1020"/>
                    <a:pt x="5414" y="0"/>
                    <a:pt x="6422" y="0"/>
                  </a:cubicBezTo>
                  <a:cubicBezTo>
                    <a:pt x="7430" y="0"/>
                    <a:pt x="8006" y="1020"/>
                    <a:pt x="8726" y="1956"/>
                  </a:cubicBezTo>
                  <a:cubicBezTo>
                    <a:pt x="9446" y="2891"/>
                    <a:pt x="10310" y="3742"/>
                    <a:pt x="11462" y="3912"/>
                  </a:cubicBezTo>
                  <a:cubicBezTo>
                    <a:pt x="12614" y="4082"/>
                    <a:pt x="14054" y="3572"/>
                    <a:pt x="15206" y="2976"/>
                  </a:cubicBezTo>
                  <a:cubicBezTo>
                    <a:pt x="16358" y="2381"/>
                    <a:pt x="17222" y="1701"/>
                    <a:pt x="18230" y="1106"/>
                  </a:cubicBezTo>
                  <a:cubicBezTo>
                    <a:pt x="19238" y="510"/>
                    <a:pt x="20390" y="0"/>
                    <a:pt x="20966" y="340"/>
                  </a:cubicBezTo>
                  <a:cubicBezTo>
                    <a:pt x="21542" y="680"/>
                    <a:pt x="21542" y="1871"/>
                    <a:pt x="21542" y="3997"/>
                  </a:cubicBezTo>
                  <a:cubicBezTo>
                    <a:pt x="21542" y="6123"/>
                    <a:pt x="21542" y="9184"/>
                    <a:pt x="21542" y="12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7" name="Line"/>
            <p:cNvSpPr/>
            <p:nvPr/>
          </p:nvSpPr>
          <p:spPr>
            <a:xfrm>
              <a:off x="6528526" y="2842411"/>
              <a:ext cx="164951" cy="176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0975" fill="norm" stroke="1" extrusionOk="0">
                  <a:moveTo>
                    <a:pt x="3187" y="2282"/>
                  </a:moveTo>
                  <a:cubicBezTo>
                    <a:pt x="2640" y="6803"/>
                    <a:pt x="2093" y="11323"/>
                    <a:pt x="1547" y="14714"/>
                  </a:cubicBezTo>
                  <a:cubicBezTo>
                    <a:pt x="1000" y="18105"/>
                    <a:pt x="453" y="20365"/>
                    <a:pt x="179" y="20868"/>
                  </a:cubicBezTo>
                  <a:cubicBezTo>
                    <a:pt x="-94" y="21370"/>
                    <a:pt x="-94" y="20114"/>
                    <a:pt x="453" y="16975"/>
                  </a:cubicBezTo>
                  <a:cubicBezTo>
                    <a:pt x="1000" y="13835"/>
                    <a:pt x="2093" y="8812"/>
                    <a:pt x="3187" y="5296"/>
                  </a:cubicBezTo>
                  <a:cubicBezTo>
                    <a:pt x="4281" y="1779"/>
                    <a:pt x="5374" y="-230"/>
                    <a:pt x="5921" y="21"/>
                  </a:cubicBezTo>
                  <a:cubicBezTo>
                    <a:pt x="6468" y="272"/>
                    <a:pt x="6468" y="2784"/>
                    <a:pt x="6468" y="4668"/>
                  </a:cubicBezTo>
                  <a:cubicBezTo>
                    <a:pt x="6468" y="6551"/>
                    <a:pt x="6468" y="7807"/>
                    <a:pt x="7152" y="8435"/>
                  </a:cubicBezTo>
                  <a:cubicBezTo>
                    <a:pt x="7835" y="9063"/>
                    <a:pt x="9202" y="9063"/>
                    <a:pt x="10843" y="8184"/>
                  </a:cubicBezTo>
                  <a:cubicBezTo>
                    <a:pt x="12483" y="7305"/>
                    <a:pt x="14397" y="5547"/>
                    <a:pt x="15764" y="4165"/>
                  </a:cubicBezTo>
                  <a:cubicBezTo>
                    <a:pt x="17131" y="2784"/>
                    <a:pt x="17952" y="1779"/>
                    <a:pt x="18909" y="1654"/>
                  </a:cubicBezTo>
                  <a:cubicBezTo>
                    <a:pt x="19865" y="1528"/>
                    <a:pt x="20959" y="2282"/>
                    <a:pt x="21233" y="4417"/>
                  </a:cubicBezTo>
                  <a:cubicBezTo>
                    <a:pt x="21506" y="6551"/>
                    <a:pt x="20959" y="10068"/>
                    <a:pt x="20686" y="12454"/>
                  </a:cubicBezTo>
                  <a:cubicBezTo>
                    <a:pt x="20412" y="14840"/>
                    <a:pt x="20412" y="16096"/>
                    <a:pt x="20412" y="173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8" name="Line"/>
            <p:cNvSpPr/>
            <p:nvPr/>
          </p:nvSpPr>
          <p:spPr>
            <a:xfrm>
              <a:off x="6755189" y="2793525"/>
              <a:ext cx="121861" cy="227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290" fill="norm" stroke="1" extrusionOk="0">
                  <a:moveTo>
                    <a:pt x="18089" y="5782"/>
                  </a:moveTo>
                  <a:cubicBezTo>
                    <a:pt x="18834" y="4593"/>
                    <a:pt x="19579" y="3404"/>
                    <a:pt x="20138" y="2314"/>
                  </a:cubicBezTo>
                  <a:cubicBezTo>
                    <a:pt x="20696" y="1224"/>
                    <a:pt x="21069" y="233"/>
                    <a:pt x="20510" y="35"/>
                  </a:cubicBezTo>
                  <a:cubicBezTo>
                    <a:pt x="19951" y="-163"/>
                    <a:pt x="18462" y="431"/>
                    <a:pt x="15110" y="2710"/>
                  </a:cubicBezTo>
                  <a:cubicBezTo>
                    <a:pt x="11758" y="4989"/>
                    <a:pt x="6544" y="8953"/>
                    <a:pt x="3565" y="12024"/>
                  </a:cubicBezTo>
                  <a:cubicBezTo>
                    <a:pt x="586" y="15096"/>
                    <a:pt x="-159" y="17276"/>
                    <a:pt x="27" y="18762"/>
                  </a:cubicBezTo>
                  <a:cubicBezTo>
                    <a:pt x="213" y="20248"/>
                    <a:pt x="1331" y="21041"/>
                    <a:pt x="3938" y="21239"/>
                  </a:cubicBezTo>
                  <a:cubicBezTo>
                    <a:pt x="6544" y="21437"/>
                    <a:pt x="10641" y="21041"/>
                    <a:pt x="13807" y="20248"/>
                  </a:cubicBezTo>
                  <a:cubicBezTo>
                    <a:pt x="16972" y="19455"/>
                    <a:pt x="19207" y="18266"/>
                    <a:pt x="21441" y="170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9" name="Line"/>
            <p:cNvSpPr/>
            <p:nvPr/>
          </p:nvSpPr>
          <p:spPr>
            <a:xfrm>
              <a:off x="6762750" y="2899738"/>
              <a:ext cx="1587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0" name="Line"/>
            <p:cNvSpPr/>
            <p:nvPr/>
          </p:nvSpPr>
          <p:spPr>
            <a:xfrm>
              <a:off x="6165850" y="2352386"/>
              <a:ext cx="177800" cy="166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0" fill="norm" stroke="1" extrusionOk="0">
                  <a:moveTo>
                    <a:pt x="0" y="13120"/>
                  </a:moveTo>
                  <a:cubicBezTo>
                    <a:pt x="514" y="11770"/>
                    <a:pt x="1029" y="10420"/>
                    <a:pt x="1671" y="10420"/>
                  </a:cubicBezTo>
                  <a:cubicBezTo>
                    <a:pt x="2314" y="10420"/>
                    <a:pt x="3086" y="11770"/>
                    <a:pt x="3343" y="13255"/>
                  </a:cubicBezTo>
                  <a:cubicBezTo>
                    <a:pt x="3600" y="14740"/>
                    <a:pt x="3343" y="16360"/>
                    <a:pt x="2829" y="17980"/>
                  </a:cubicBezTo>
                  <a:cubicBezTo>
                    <a:pt x="2314" y="19600"/>
                    <a:pt x="1543" y="21220"/>
                    <a:pt x="1286" y="21220"/>
                  </a:cubicBezTo>
                  <a:cubicBezTo>
                    <a:pt x="1029" y="21220"/>
                    <a:pt x="1286" y="19600"/>
                    <a:pt x="2314" y="16225"/>
                  </a:cubicBezTo>
                  <a:cubicBezTo>
                    <a:pt x="3343" y="12850"/>
                    <a:pt x="5143" y="7720"/>
                    <a:pt x="6557" y="4750"/>
                  </a:cubicBezTo>
                  <a:cubicBezTo>
                    <a:pt x="7971" y="1780"/>
                    <a:pt x="9000" y="970"/>
                    <a:pt x="10414" y="430"/>
                  </a:cubicBezTo>
                  <a:cubicBezTo>
                    <a:pt x="11829" y="-110"/>
                    <a:pt x="13629" y="-380"/>
                    <a:pt x="15171" y="1105"/>
                  </a:cubicBezTo>
                  <a:cubicBezTo>
                    <a:pt x="16714" y="2590"/>
                    <a:pt x="18000" y="5830"/>
                    <a:pt x="19029" y="8260"/>
                  </a:cubicBezTo>
                  <a:cubicBezTo>
                    <a:pt x="20057" y="10690"/>
                    <a:pt x="20829" y="12310"/>
                    <a:pt x="21600" y="139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1" name="Line"/>
            <p:cNvSpPr/>
            <p:nvPr/>
          </p:nvSpPr>
          <p:spPr>
            <a:xfrm>
              <a:off x="7337177" y="2649293"/>
              <a:ext cx="328405" cy="15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0716" fill="norm" stroke="1" extrusionOk="0">
                  <a:moveTo>
                    <a:pt x="3547" y="19388"/>
                  </a:moveTo>
                  <a:cubicBezTo>
                    <a:pt x="2439" y="19964"/>
                    <a:pt x="1332" y="20540"/>
                    <a:pt x="709" y="20108"/>
                  </a:cubicBezTo>
                  <a:cubicBezTo>
                    <a:pt x="85" y="19676"/>
                    <a:pt x="-53" y="18236"/>
                    <a:pt x="16" y="16076"/>
                  </a:cubicBezTo>
                  <a:cubicBezTo>
                    <a:pt x="85" y="13916"/>
                    <a:pt x="362" y="11036"/>
                    <a:pt x="1885" y="8156"/>
                  </a:cubicBezTo>
                  <a:cubicBezTo>
                    <a:pt x="3409" y="5276"/>
                    <a:pt x="6178" y="2396"/>
                    <a:pt x="8047" y="956"/>
                  </a:cubicBezTo>
                  <a:cubicBezTo>
                    <a:pt x="9916" y="-484"/>
                    <a:pt x="10885" y="-484"/>
                    <a:pt x="11785" y="2252"/>
                  </a:cubicBezTo>
                  <a:cubicBezTo>
                    <a:pt x="12685" y="4988"/>
                    <a:pt x="13516" y="10460"/>
                    <a:pt x="14070" y="14204"/>
                  </a:cubicBezTo>
                  <a:cubicBezTo>
                    <a:pt x="14624" y="17948"/>
                    <a:pt x="14901" y="19964"/>
                    <a:pt x="15385" y="20540"/>
                  </a:cubicBezTo>
                  <a:cubicBezTo>
                    <a:pt x="15870" y="21116"/>
                    <a:pt x="16562" y="20252"/>
                    <a:pt x="17393" y="18236"/>
                  </a:cubicBezTo>
                  <a:cubicBezTo>
                    <a:pt x="18224" y="16220"/>
                    <a:pt x="19193" y="13052"/>
                    <a:pt x="20024" y="10460"/>
                  </a:cubicBezTo>
                  <a:cubicBezTo>
                    <a:pt x="20855" y="7868"/>
                    <a:pt x="21547" y="5852"/>
                    <a:pt x="21478" y="5564"/>
                  </a:cubicBezTo>
                  <a:cubicBezTo>
                    <a:pt x="21409" y="5276"/>
                    <a:pt x="20578" y="6716"/>
                    <a:pt x="19747" y="81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2" name="Line"/>
            <p:cNvSpPr/>
            <p:nvPr/>
          </p:nvSpPr>
          <p:spPr>
            <a:xfrm>
              <a:off x="7335620" y="2887038"/>
              <a:ext cx="25263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600" fill="norm" stroke="1" extrusionOk="0">
                  <a:moveTo>
                    <a:pt x="1503" y="21600"/>
                  </a:moveTo>
                  <a:cubicBezTo>
                    <a:pt x="963" y="20084"/>
                    <a:pt x="423" y="18568"/>
                    <a:pt x="153" y="16674"/>
                  </a:cubicBezTo>
                  <a:cubicBezTo>
                    <a:pt x="-117" y="14779"/>
                    <a:pt x="-117" y="12505"/>
                    <a:pt x="873" y="10800"/>
                  </a:cubicBezTo>
                  <a:cubicBezTo>
                    <a:pt x="1863" y="9095"/>
                    <a:pt x="3843" y="7958"/>
                    <a:pt x="5913" y="8526"/>
                  </a:cubicBezTo>
                  <a:cubicBezTo>
                    <a:pt x="7983" y="9095"/>
                    <a:pt x="10143" y="11368"/>
                    <a:pt x="12213" y="12695"/>
                  </a:cubicBezTo>
                  <a:cubicBezTo>
                    <a:pt x="14283" y="14021"/>
                    <a:pt x="16263" y="14400"/>
                    <a:pt x="17793" y="12126"/>
                  </a:cubicBezTo>
                  <a:cubicBezTo>
                    <a:pt x="19323" y="9853"/>
                    <a:pt x="20403" y="4926"/>
                    <a:pt x="2148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3" name="Line"/>
            <p:cNvSpPr/>
            <p:nvPr/>
          </p:nvSpPr>
          <p:spPr>
            <a:xfrm>
              <a:off x="7315670" y="2426575"/>
              <a:ext cx="88431" cy="122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257" fill="norm" stroke="1" extrusionOk="0">
                  <a:moveTo>
                    <a:pt x="4515" y="2761"/>
                  </a:moveTo>
                  <a:cubicBezTo>
                    <a:pt x="3486" y="6422"/>
                    <a:pt x="2457" y="10083"/>
                    <a:pt x="1686" y="13744"/>
                  </a:cubicBezTo>
                  <a:cubicBezTo>
                    <a:pt x="915" y="17405"/>
                    <a:pt x="400" y="21066"/>
                    <a:pt x="143" y="21249"/>
                  </a:cubicBezTo>
                  <a:cubicBezTo>
                    <a:pt x="-114" y="21432"/>
                    <a:pt x="-114" y="18137"/>
                    <a:pt x="915" y="14476"/>
                  </a:cubicBezTo>
                  <a:cubicBezTo>
                    <a:pt x="1943" y="10815"/>
                    <a:pt x="4000" y="6788"/>
                    <a:pt x="6057" y="4042"/>
                  </a:cubicBezTo>
                  <a:cubicBezTo>
                    <a:pt x="8115" y="1296"/>
                    <a:pt x="10172" y="-168"/>
                    <a:pt x="11715" y="15"/>
                  </a:cubicBezTo>
                  <a:cubicBezTo>
                    <a:pt x="13257" y="198"/>
                    <a:pt x="14286" y="2029"/>
                    <a:pt x="15829" y="5690"/>
                  </a:cubicBezTo>
                  <a:cubicBezTo>
                    <a:pt x="17372" y="9351"/>
                    <a:pt x="19429" y="14842"/>
                    <a:pt x="21486" y="203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4" name="Line"/>
            <p:cNvSpPr/>
            <p:nvPr/>
          </p:nvSpPr>
          <p:spPr>
            <a:xfrm>
              <a:off x="7486649" y="2430480"/>
              <a:ext cx="208372" cy="94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455" fill="norm" stroke="1" extrusionOk="0">
                  <a:moveTo>
                    <a:pt x="0" y="11375"/>
                  </a:moveTo>
                  <a:cubicBezTo>
                    <a:pt x="3927" y="9935"/>
                    <a:pt x="7855" y="8495"/>
                    <a:pt x="10909" y="7775"/>
                  </a:cubicBezTo>
                  <a:cubicBezTo>
                    <a:pt x="13964" y="7055"/>
                    <a:pt x="16145" y="7055"/>
                    <a:pt x="17782" y="6335"/>
                  </a:cubicBezTo>
                  <a:cubicBezTo>
                    <a:pt x="19418" y="5615"/>
                    <a:pt x="20509" y="4175"/>
                    <a:pt x="20400" y="2975"/>
                  </a:cubicBezTo>
                  <a:cubicBezTo>
                    <a:pt x="20291" y="1775"/>
                    <a:pt x="18982" y="815"/>
                    <a:pt x="17782" y="335"/>
                  </a:cubicBezTo>
                  <a:cubicBezTo>
                    <a:pt x="16582" y="-145"/>
                    <a:pt x="15491" y="-145"/>
                    <a:pt x="15709" y="575"/>
                  </a:cubicBezTo>
                  <a:cubicBezTo>
                    <a:pt x="15927" y="1295"/>
                    <a:pt x="17455" y="2735"/>
                    <a:pt x="18655" y="4415"/>
                  </a:cubicBezTo>
                  <a:cubicBezTo>
                    <a:pt x="19855" y="6095"/>
                    <a:pt x="20727" y="8015"/>
                    <a:pt x="21164" y="10175"/>
                  </a:cubicBezTo>
                  <a:cubicBezTo>
                    <a:pt x="21600" y="12335"/>
                    <a:pt x="21600" y="14735"/>
                    <a:pt x="21055" y="16655"/>
                  </a:cubicBezTo>
                  <a:cubicBezTo>
                    <a:pt x="20509" y="18575"/>
                    <a:pt x="19418" y="20015"/>
                    <a:pt x="18327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5" name="Line"/>
            <p:cNvSpPr/>
            <p:nvPr/>
          </p:nvSpPr>
          <p:spPr>
            <a:xfrm>
              <a:off x="7722608" y="2417138"/>
              <a:ext cx="150110" cy="103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132" fill="norm" stroke="1" extrusionOk="0">
                  <a:moveTo>
                    <a:pt x="11557" y="2592"/>
                  </a:moveTo>
                  <a:cubicBezTo>
                    <a:pt x="10057" y="6480"/>
                    <a:pt x="8557" y="10368"/>
                    <a:pt x="7357" y="13392"/>
                  </a:cubicBezTo>
                  <a:cubicBezTo>
                    <a:pt x="6157" y="16416"/>
                    <a:pt x="5257" y="18576"/>
                    <a:pt x="4057" y="19872"/>
                  </a:cubicBezTo>
                  <a:cubicBezTo>
                    <a:pt x="2857" y="21168"/>
                    <a:pt x="1357" y="21600"/>
                    <a:pt x="607" y="20520"/>
                  </a:cubicBezTo>
                  <a:cubicBezTo>
                    <a:pt x="-143" y="19440"/>
                    <a:pt x="-143" y="16848"/>
                    <a:pt x="307" y="14688"/>
                  </a:cubicBezTo>
                  <a:cubicBezTo>
                    <a:pt x="757" y="12528"/>
                    <a:pt x="1657" y="10800"/>
                    <a:pt x="3607" y="9936"/>
                  </a:cubicBezTo>
                  <a:cubicBezTo>
                    <a:pt x="5557" y="9072"/>
                    <a:pt x="8557" y="9072"/>
                    <a:pt x="10807" y="9720"/>
                  </a:cubicBezTo>
                  <a:cubicBezTo>
                    <a:pt x="13057" y="10368"/>
                    <a:pt x="14557" y="11664"/>
                    <a:pt x="16207" y="12744"/>
                  </a:cubicBezTo>
                  <a:cubicBezTo>
                    <a:pt x="17857" y="13824"/>
                    <a:pt x="19657" y="14688"/>
                    <a:pt x="20557" y="13824"/>
                  </a:cubicBezTo>
                  <a:cubicBezTo>
                    <a:pt x="21457" y="12960"/>
                    <a:pt x="21457" y="10368"/>
                    <a:pt x="20857" y="8208"/>
                  </a:cubicBezTo>
                  <a:cubicBezTo>
                    <a:pt x="20257" y="6048"/>
                    <a:pt x="19057" y="4320"/>
                    <a:pt x="17257" y="3024"/>
                  </a:cubicBezTo>
                  <a:cubicBezTo>
                    <a:pt x="15457" y="1728"/>
                    <a:pt x="13057" y="864"/>
                    <a:pt x="106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6" name="Line"/>
            <p:cNvSpPr/>
            <p:nvPr/>
          </p:nvSpPr>
          <p:spPr>
            <a:xfrm>
              <a:off x="8186848" y="2594938"/>
              <a:ext cx="309452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3849" y="8576"/>
                  </a:moveTo>
                  <a:cubicBezTo>
                    <a:pt x="3262" y="11541"/>
                    <a:pt x="2674" y="14506"/>
                    <a:pt x="2306" y="16465"/>
                  </a:cubicBezTo>
                  <a:cubicBezTo>
                    <a:pt x="1939" y="18424"/>
                    <a:pt x="1792" y="19376"/>
                    <a:pt x="1572" y="20171"/>
                  </a:cubicBezTo>
                  <a:cubicBezTo>
                    <a:pt x="1351" y="20965"/>
                    <a:pt x="1058" y="21600"/>
                    <a:pt x="690" y="21600"/>
                  </a:cubicBezTo>
                  <a:cubicBezTo>
                    <a:pt x="323" y="21600"/>
                    <a:pt x="-118" y="20965"/>
                    <a:pt x="29" y="19006"/>
                  </a:cubicBezTo>
                  <a:cubicBezTo>
                    <a:pt x="176" y="17047"/>
                    <a:pt x="911" y="13765"/>
                    <a:pt x="2013" y="10641"/>
                  </a:cubicBezTo>
                  <a:cubicBezTo>
                    <a:pt x="3115" y="7518"/>
                    <a:pt x="4584" y="4553"/>
                    <a:pt x="5760" y="2753"/>
                  </a:cubicBezTo>
                  <a:cubicBezTo>
                    <a:pt x="6935" y="953"/>
                    <a:pt x="7817" y="318"/>
                    <a:pt x="8478" y="265"/>
                  </a:cubicBezTo>
                  <a:cubicBezTo>
                    <a:pt x="9139" y="212"/>
                    <a:pt x="9580" y="741"/>
                    <a:pt x="10094" y="2859"/>
                  </a:cubicBezTo>
                  <a:cubicBezTo>
                    <a:pt x="10609" y="4976"/>
                    <a:pt x="11196" y="8682"/>
                    <a:pt x="11931" y="11647"/>
                  </a:cubicBezTo>
                  <a:cubicBezTo>
                    <a:pt x="12666" y="14612"/>
                    <a:pt x="13547" y="16835"/>
                    <a:pt x="14282" y="18106"/>
                  </a:cubicBezTo>
                  <a:cubicBezTo>
                    <a:pt x="15017" y="19376"/>
                    <a:pt x="15604" y="19694"/>
                    <a:pt x="16192" y="19641"/>
                  </a:cubicBezTo>
                  <a:cubicBezTo>
                    <a:pt x="16780" y="19588"/>
                    <a:pt x="17368" y="19165"/>
                    <a:pt x="18102" y="17524"/>
                  </a:cubicBezTo>
                  <a:cubicBezTo>
                    <a:pt x="18837" y="15882"/>
                    <a:pt x="19719" y="13024"/>
                    <a:pt x="20013" y="10112"/>
                  </a:cubicBezTo>
                  <a:cubicBezTo>
                    <a:pt x="20306" y="7200"/>
                    <a:pt x="20013" y="4235"/>
                    <a:pt x="19792" y="2435"/>
                  </a:cubicBezTo>
                  <a:cubicBezTo>
                    <a:pt x="19572" y="635"/>
                    <a:pt x="19425" y="0"/>
                    <a:pt x="19278" y="0"/>
                  </a:cubicBezTo>
                  <a:cubicBezTo>
                    <a:pt x="19131" y="0"/>
                    <a:pt x="18984" y="635"/>
                    <a:pt x="19351" y="1694"/>
                  </a:cubicBezTo>
                  <a:cubicBezTo>
                    <a:pt x="19719" y="2753"/>
                    <a:pt x="20600" y="4235"/>
                    <a:pt x="21482" y="5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7" name="Line"/>
            <p:cNvSpPr/>
            <p:nvPr/>
          </p:nvSpPr>
          <p:spPr>
            <a:xfrm>
              <a:off x="8507869" y="2835155"/>
              <a:ext cx="121781" cy="120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0780" fill="norm" stroke="1" extrusionOk="0">
                  <a:moveTo>
                    <a:pt x="21427" y="6777"/>
                  </a:moveTo>
                  <a:cubicBezTo>
                    <a:pt x="19937" y="4580"/>
                    <a:pt x="18448" y="2384"/>
                    <a:pt x="15468" y="1102"/>
                  </a:cubicBezTo>
                  <a:cubicBezTo>
                    <a:pt x="12489" y="-179"/>
                    <a:pt x="8020" y="-545"/>
                    <a:pt x="4855" y="1102"/>
                  </a:cubicBezTo>
                  <a:cubicBezTo>
                    <a:pt x="1689" y="2750"/>
                    <a:pt x="-173" y="6411"/>
                    <a:pt x="13" y="10072"/>
                  </a:cubicBezTo>
                  <a:cubicBezTo>
                    <a:pt x="199" y="13733"/>
                    <a:pt x="2434" y="17394"/>
                    <a:pt x="4482" y="19224"/>
                  </a:cubicBezTo>
                  <a:cubicBezTo>
                    <a:pt x="6530" y="21055"/>
                    <a:pt x="8393" y="21055"/>
                    <a:pt x="10255" y="20323"/>
                  </a:cubicBezTo>
                  <a:cubicBezTo>
                    <a:pt x="12117" y="19591"/>
                    <a:pt x="13979" y="18126"/>
                    <a:pt x="15096" y="16479"/>
                  </a:cubicBezTo>
                  <a:cubicBezTo>
                    <a:pt x="16213" y="14831"/>
                    <a:pt x="16586" y="13001"/>
                    <a:pt x="16027" y="11536"/>
                  </a:cubicBezTo>
                  <a:cubicBezTo>
                    <a:pt x="15468" y="10072"/>
                    <a:pt x="13979" y="8974"/>
                    <a:pt x="12489" y="78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8" name="Line"/>
            <p:cNvSpPr/>
            <p:nvPr/>
          </p:nvSpPr>
          <p:spPr>
            <a:xfrm>
              <a:off x="8629649" y="2804488"/>
              <a:ext cx="127001" cy="150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1" fill="norm" stroke="1" extrusionOk="0">
                  <a:moveTo>
                    <a:pt x="0" y="6300"/>
                  </a:moveTo>
                  <a:cubicBezTo>
                    <a:pt x="1080" y="5100"/>
                    <a:pt x="2160" y="3900"/>
                    <a:pt x="3600" y="3450"/>
                  </a:cubicBezTo>
                  <a:cubicBezTo>
                    <a:pt x="5040" y="3000"/>
                    <a:pt x="6840" y="3300"/>
                    <a:pt x="8820" y="5700"/>
                  </a:cubicBezTo>
                  <a:cubicBezTo>
                    <a:pt x="10800" y="8100"/>
                    <a:pt x="12960" y="12600"/>
                    <a:pt x="14040" y="15750"/>
                  </a:cubicBezTo>
                  <a:cubicBezTo>
                    <a:pt x="15120" y="18900"/>
                    <a:pt x="15120" y="20700"/>
                    <a:pt x="14400" y="21150"/>
                  </a:cubicBezTo>
                  <a:cubicBezTo>
                    <a:pt x="13680" y="21600"/>
                    <a:pt x="12240" y="20700"/>
                    <a:pt x="11520" y="18150"/>
                  </a:cubicBezTo>
                  <a:cubicBezTo>
                    <a:pt x="10800" y="15600"/>
                    <a:pt x="10800" y="11400"/>
                    <a:pt x="12600" y="8100"/>
                  </a:cubicBezTo>
                  <a:cubicBezTo>
                    <a:pt x="14400" y="4800"/>
                    <a:pt x="180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9" name="Line"/>
            <p:cNvSpPr/>
            <p:nvPr/>
          </p:nvSpPr>
          <p:spPr>
            <a:xfrm>
              <a:off x="8942024" y="2580121"/>
              <a:ext cx="176576" cy="440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600" fill="norm" stroke="1" extrusionOk="0">
                  <a:moveTo>
                    <a:pt x="21199" y="2285"/>
                  </a:moveTo>
                  <a:cubicBezTo>
                    <a:pt x="21199" y="1662"/>
                    <a:pt x="21199" y="1038"/>
                    <a:pt x="20564" y="623"/>
                  </a:cubicBezTo>
                  <a:cubicBezTo>
                    <a:pt x="19928" y="208"/>
                    <a:pt x="18658" y="0"/>
                    <a:pt x="17387" y="0"/>
                  </a:cubicBezTo>
                  <a:cubicBezTo>
                    <a:pt x="16117" y="0"/>
                    <a:pt x="14846" y="208"/>
                    <a:pt x="12813" y="1246"/>
                  </a:cubicBezTo>
                  <a:cubicBezTo>
                    <a:pt x="10780" y="2285"/>
                    <a:pt x="7985" y="4154"/>
                    <a:pt x="5444" y="6438"/>
                  </a:cubicBezTo>
                  <a:cubicBezTo>
                    <a:pt x="2903" y="8723"/>
                    <a:pt x="615" y="11423"/>
                    <a:pt x="107" y="13708"/>
                  </a:cubicBezTo>
                  <a:cubicBezTo>
                    <a:pt x="-401" y="15992"/>
                    <a:pt x="870" y="17862"/>
                    <a:pt x="4554" y="19108"/>
                  </a:cubicBezTo>
                  <a:cubicBezTo>
                    <a:pt x="8239" y="20354"/>
                    <a:pt x="14338" y="20977"/>
                    <a:pt x="2043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0" name="Line"/>
            <p:cNvSpPr/>
            <p:nvPr/>
          </p:nvSpPr>
          <p:spPr>
            <a:xfrm>
              <a:off x="9195270" y="2638034"/>
              <a:ext cx="304331" cy="329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295" fill="norm" stroke="1" extrusionOk="0">
                  <a:moveTo>
                    <a:pt x="11667" y="2958"/>
                  </a:moveTo>
                  <a:cubicBezTo>
                    <a:pt x="11367" y="2001"/>
                    <a:pt x="11067" y="1044"/>
                    <a:pt x="10542" y="498"/>
                  </a:cubicBezTo>
                  <a:cubicBezTo>
                    <a:pt x="10017" y="-49"/>
                    <a:pt x="9267" y="-186"/>
                    <a:pt x="8292" y="292"/>
                  </a:cubicBezTo>
                  <a:cubicBezTo>
                    <a:pt x="7317" y="771"/>
                    <a:pt x="6117" y="1865"/>
                    <a:pt x="4767" y="3915"/>
                  </a:cubicBezTo>
                  <a:cubicBezTo>
                    <a:pt x="3417" y="5966"/>
                    <a:pt x="1917" y="8973"/>
                    <a:pt x="1092" y="11434"/>
                  </a:cubicBezTo>
                  <a:cubicBezTo>
                    <a:pt x="267" y="13895"/>
                    <a:pt x="117" y="15809"/>
                    <a:pt x="42" y="17108"/>
                  </a:cubicBezTo>
                  <a:cubicBezTo>
                    <a:pt x="-33" y="18406"/>
                    <a:pt x="-33" y="19090"/>
                    <a:pt x="267" y="19705"/>
                  </a:cubicBezTo>
                  <a:cubicBezTo>
                    <a:pt x="567" y="20320"/>
                    <a:pt x="1167" y="20867"/>
                    <a:pt x="2217" y="21141"/>
                  </a:cubicBezTo>
                  <a:cubicBezTo>
                    <a:pt x="3267" y="21414"/>
                    <a:pt x="4767" y="21414"/>
                    <a:pt x="6717" y="20389"/>
                  </a:cubicBezTo>
                  <a:cubicBezTo>
                    <a:pt x="8667" y="19363"/>
                    <a:pt x="11067" y="17313"/>
                    <a:pt x="12492" y="14852"/>
                  </a:cubicBezTo>
                  <a:cubicBezTo>
                    <a:pt x="13917" y="12391"/>
                    <a:pt x="14367" y="9520"/>
                    <a:pt x="14292" y="7401"/>
                  </a:cubicBezTo>
                  <a:cubicBezTo>
                    <a:pt x="14217" y="5282"/>
                    <a:pt x="13617" y="3915"/>
                    <a:pt x="12342" y="3027"/>
                  </a:cubicBezTo>
                  <a:cubicBezTo>
                    <a:pt x="11067" y="2138"/>
                    <a:pt x="9117" y="1728"/>
                    <a:pt x="7467" y="2070"/>
                  </a:cubicBezTo>
                  <a:cubicBezTo>
                    <a:pt x="5817" y="2411"/>
                    <a:pt x="4467" y="3505"/>
                    <a:pt x="3717" y="4394"/>
                  </a:cubicBezTo>
                  <a:cubicBezTo>
                    <a:pt x="2967" y="5282"/>
                    <a:pt x="2817" y="5966"/>
                    <a:pt x="2817" y="6718"/>
                  </a:cubicBezTo>
                  <a:cubicBezTo>
                    <a:pt x="2817" y="7470"/>
                    <a:pt x="2967" y="8290"/>
                    <a:pt x="3567" y="8837"/>
                  </a:cubicBezTo>
                  <a:cubicBezTo>
                    <a:pt x="4167" y="9384"/>
                    <a:pt x="5217" y="9657"/>
                    <a:pt x="7617" y="9520"/>
                  </a:cubicBezTo>
                  <a:cubicBezTo>
                    <a:pt x="10017" y="9384"/>
                    <a:pt x="13767" y="8837"/>
                    <a:pt x="16317" y="8427"/>
                  </a:cubicBezTo>
                  <a:cubicBezTo>
                    <a:pt x="18867" y="8017"/>
                    <a:pt x="20217" y="7743"/>
                    <a:pt x="21567" y="7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1" name="Line"/>
            <p:cNvSpPr/>
            <p:nvPr/>
          </p:nvSpPr>
          <p:spPr>
            <a:xfrm>
              <a:off x="9563100" y="2956888"/>
              <a:ext cx="635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3789"/>
                    <a:pt x="18720" y="7579"/>
                    <a:pt x="15120" y="11179"/>
                  </a:cubicBezTo>
                  <a:cubicBezTo>
                    <a:pt x="11520" y="14779"/>
                    <a:pt x="5760" y="1818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2" name="Line"/>
            <p:cNvSpPr/>
            <p:nvPr/>
          </p:nvSpPr>
          <p:spPr>
            <a:xfrm>
              <a:off x="10007600" y="2683275"/>
              <a:ext cx="146050" cy="260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8" fill="norm" stroke="1" extrusionOk="0">
                  <a:moveTo>
                    <a:pt x="21600" y="569"/>
                  </a:moveTo>
                  <a:cubicBezTo>
                    <a:pt x="17843" y="220"/>
                    <a:pt x="14087" y="-128"/>
                    <a:pt x="10800" y="46"/>
                  </a:cubicBezTo>
                  <a:cubicBezTo>
                    <a:pt x="7513" y="220"/>
                    <a:pt x="4696" y="917"/>
                    <a:pt x="2817" y="2224"/>
                  </a:cubicBezTo>
                  <a:cubicBezTo>
                    <a:pt x="939" y="3530"/>
                    <a:pt x="0" y="5446"/>
                    <a:pt x="783" y="7624"/>
                  </a:cubicBezTo>
                  <a:cubicBezTo>
                    <a:pt x="1565" y="9801"/>
                    <a:pt x="4070" y="12240"/>
                    <a:pt x="6261" y="13982"/>
                  </a:cubicBezTo>
                  <a:cubicBezTo>
                    <a:pt x="8452" y="15724"/>
                    <a:pt x="10330" y="16769"/>
                    <a:pt x="11270" y="17727"/>
                  </a:cubicBezTo>
                  <a:cubicBezTo>
                    <a:pt x="12209" y="18685"/>
                    <a:pt x="12209" y="19556"/>
                    <a:pt x="11426" y="20166"/>
                  </a:cubicBezTo>
                  <a:cubicBezTo>
                    <a:pt x="10643" y="20775"/>
                    <a:pt x="9078" y="21124"/>
                    <a:pt x="7513" y="21298"/>
                  </a:cubicBezTo>
                  <a:cubicBezTo>
                    <a:pt x="5948" y="21472"/>
                    <a:pt x="4383" y="21472"/>
                    <a:pt x="3130" y="20862"/>
                  </a:cubicBezTo>
                  <a:cubicBezTo>
                    <a:pt x="1878" y="20253"/>
                    <a:pt x="939" y="19033"/>
                    <a:pt x="0" y="178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3" name="Line"/>
            <p:cNvSpPr/>
            <p:nvPr/>
          </p:nvSpPr>
          <p:spPr>
            <a:xfrm>
              <a:off x="10146090" y="2688712"/>
              <a:ext cx="204410" cy="200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080" fill="norm" stroke="1" extrusionOk="0">
                  <a:moveTo>
                    <a:pt x="4136" y="8840"/>
                  </a:moveTo>
                  <a:cubicBezTo>
                    <a:pt x="6585" y="7949"/>
                    <a:pt x="9035" y="7058"/>
                    <a:pt x="10705" y="6168"/>
                  </a:cubicBezTo>
                  <a:cubicBezTo>
                    <a:pt x="12375" y="5277"/>
                    <a:pt x="13266" y="4386"/>
                    <a:pt x="13823" y="3273"/>
                  </a:cubicBezTo>
                  <a:cubicBezTo>
                    <a:pt x="14379" y="2159"/>
                    <a:pt x="14602" y="823"/>
                    <a:pt x="14045" y="267"/>
                  </a:cubicBezTo>
                  <a:cubicBezTo>
                    <a:pt x="13489" y="-290"/>
                    <a:pt x="12152" y="-67"/>
                    <a:pt x="9814" y="1825"/>
                  </a:cubicBezTo>
                  <a:cubicBezTo>
                    <a:pt x="7476" y="3718"/>
                    <a:pt x="4136" y="7281"/>
                    <a:pt x="2243" y="9731"/>
                  </a:cubicBezTo>
                  <a:cubicBezTo>
                    <a:pt x="350" y="12180"/>
                    <a:pt x="-95" y="13516"/>
                    <a:pt x="16" y="15186"/>
                  </a:cubicBezTo>
                  <a:cubicBezTo>
                    <a:pt x="128" y="16856"/>
                    <a:pt x="796" y="18861"/>
                    <a:pt x="3468" y="19974"/>
                  </a:cubicBezTo>
                  <a:cubicBezTo>
                    <a:pt x="6140" y="21087"/>
                    <a:pt x="10816" y="21310"/>
                    <a:pt x="14157" y="20865"/>
                  </a:cubicBezTo>
                  <a:cubicBezTo>
                    <a:pt x="17497" y="20419"/>
                    <a:pt x="19501" y="19306"/>
                    <a:pt x="21505" y="181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4" name="Line"/>
            <p:cNvSpPr/>
            <p:nvPr/>
          </p:nvSpPr>
          <p:spPr>
            <a:xfrm>
              <a:off x="10297255" y="2500414"/>
              <a:ext cx="186596" cy="118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289" fill="norm" stroke="1" extrusionOk="0">
                  <a:moveTo>
                    <a:pt x="280" y="7828"/>
                  </a:moveTo>
                  <a:cubicBezTo>
                    <a:pt x="38" y="5933"/>
                    <a:pt x="-205" y="4038"/>
                    <a:pt x="280" y="2712"/>
                  </a:cubicBezTo>
                  <a:cubicBezTo>
                    <a:pt x="766" y="1386"/>
                    <a:pt x="1979" y="628"/>
                    <a:pt x="3193" y="249"/>
                  </a:cubicBezTo>
                  <a:cubicBezTo>
                    <a:pt x="4406" y="-130"/>
                    <a:pt x="5620" y="-130"/>
                    <a:pt x="6591" y="628"/>
                  </a:cubicBezTo>
                  <a:cubicBezTo>
                    <a:pt x="7561" y="1386"/>
                    <a:pt x="8289" y="2902"/>
                    <a:pt x="8289" y="5554"/>
                  </a:cubicBezTo>
                  <a:cubicBezTo>
                    <a:pt x="8289" y="8207"/>
                    <a:pt x="7561" y="11996"/>
                    <a:pt x="6469" y="14838"/>
                  </a:cubicBezTo>
                  <a:cubicBezTo>
                    <a:pt x="5377" y="17681"/>
                    <a:pt x="3921" y="19575"/>
                    <a:pt x="4042" y="20523"/>
                  </a:cubicBezTo>
                  <a:cubicBezTo>
                    <a:pt x="4164" y="21470"/>
                    <a:pt x="5862" y="21470"/>
                    <a:pt x="9017" y="20902"/>
                  </a:cubicBezTo>
                  <a:cubicBezTo>
                    <a:pt x="12173" y="20333"/>
                    <a:pt x="16784" y="19196"/>
                    <a:pt x="21395" y="18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5" name="Line"/>
            <p:cNvSpPr/>
            <p:nvPr/>
          </p:nvSpPr>
          <p:spPr>
            <a:xfrm>
              <a:off x="10382250" y="2493338"/>
              <a:ext cx="168048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600" fill="norm" stroke="1" extrusionOk="0">
                  <a:moveTo>
                    <a:pt x="18400" y="0"/>
                  </a:moveTo>
                  <a:cubicBezTo>
                    <a:pt x="20000" y="3648"/>
                    <a:pt x="21600" y="7296"/>
                    <a:pt x="21067" y="10320"/>
                  </a:cubicBezTo>
                  <a:cubicBezTo>
                    <a:pt x="20533" y="13344"/>
                    <a:pt x="17867" y="15744"/>
                    <a:pt x="14000" y="17520"/>
                  </a:cubicBezTo>
                  <a:cubicBezTo>
                    <a:pt x="10133" y="19296"/>
                    <a:pt x="5067" y="2044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6" name="Line"/>
            <p:cNvSpPr/>
            <p:nvPr/>
          </p:nvSpPr>
          <p:spPr>
            <a:xfrm>
              <a:off x="2260599" y="3999468"/>
              <a:ext cx="742951" cy="30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8" fill="norm" stroke="1" extrusionOk="0">
                  <a:moveTo>
                    <a:pt x="0" y="20798"/>
                  </a:moveTo>
                  <a:cubicBezTo>
                    <a:pt x="1785" y="19358"/>
                    <a:pt x="3569" y="17918"/>
                    <a:pt x="5631" y="14318"/>
                  </a:cubicBezTo>
                  <a:cubicBezTo>
                    <a:pt x="7692" y="10718"/>
                    <a:pt x="10031" y="4958"/>
                    <a:pt x="12462" y="2078"/>
                  </a:cubicBezTo>
                  <a:cubicBezTo>
                    <a:pt x="14892" y="-802"/>
                    <a:pt x="17415" y="-802"/>
                    <a:pt x="18954" y="2798"/>
                  </a:cubicBezTo>
                  <a:cubicBezTo>
                    <a:pt x="20492" y="6398"/>
                    <a:pt x="21046" y="13598"/>
                    <a:pt x="21600" y="207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7" name="Line"/>
            <p:cNvSpPr/>
            <p:nvPr/>
          </p:nvSpPr>
          <p:spPr>
            <a:xfrm>
              <a:off x="2356846" y="4141345"/>
              <a:ext cx="659405" cy="53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0904" fill="norm" stroke="1" extrusionOk="0">
                  <a:moveTo>
                    <a:pt x="798" y="18621"/>
                  </a:moveTo>
                  <a:cubicBezTo>
                    <a:pt x="382" y="19451"/>
                    <a:pt x="-33" y="20282"/>
                    <a:pt x="2" y="20698"/>
                  </a:cubicBezTo>
                  <a:cubicBezTo>
                    <a:pt x="36" y="21113"/>
                    <a:pt x="521" y="21113"/>
                    <a:pt x="2044" y="18621"/>
                  </a:cubicBezTo>
                  <a:cubicBezTo>
                    <a:pt x="3567" y="16128"/>
                    <a:pt x="6129" y="11144"/>
                    <a:pt x="8448" y="7405"/>
                  </a:cubicBezTo>
                  <a:cubicBezTo>
                    <a:pt x="10767" y="3667"/>
                    <a:pt x="12844" y="1175"/>
                    <a:pt x="14990" y="344"/>
                  </a:cubicBezTo>
                  <a:cubicBezTo>
                    <a:pt x="17136" y="-487"/>
                    <a:pt x="19352" y="344"/>
                    <a:pt x="21567" y="1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8" name="Line"/>
            <p:cNvSpPr/>
            <p:nvPr/>
          </p:nvSpPr>
          <p:spPr>
            <a:xfrm>
              <a:off x="2857500" y="3922088"/>
              <a:ext cx="189494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600" fill="norm" stroke="1" extrusionOk="0">
                  <a:moveTo>
                    <a:pt x="0" y="0"/>
                  </a:moveTo>
                  <a:cubicBezTo>
                    <a:pt x="2583" y="436"/>
                    <a:pt x="5165" y="873"/>
                    <a:pt x="8452" y="1582"/>
                  </a:cubicBezTo>
                  <a:cubicBezTo>
                    <a:pt x="11739" y="2291"/>
                    <a:pt x="15730" y="3273"/>
                    <a:pt x="18196" y="4364"/>
                  </a:cubicBezTo>
                  <a:cubicBezTo>
                    <a:pt x="20661" y="5455"/>
                    <a:pt x="21600" y="6655"/>
                    <a:pt x="20661" y="8345"/>
                  </a:cubicBezTo>
                  <a:cubicBezTo>
                    <a:pt x="19722" y="10036"/>
                    <a:pt x="16904" y="12218"/>
                    <a:pt x="13383" y="14509"/>
                  </a:cubicBezTo>
                  <a:cubicBezTo>
                    <a:pt x="9861" y="16800"/>
                    <a:pt x="5635" y="19200"/>
                    <a:pt x="14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9" name="Line"/>
            <p:cNvSpPr/>
            <p:nvPr/>
          </p:nvSpPr>
          <p:spPr>
            <a:xfrm>
              <a:off x="3602338" y="3896603"/>
              <a:ext cx="150513" cy="355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351" fill="norm" stroke="1" extrusionOk="0">
                  <a:moveTo>
                    <a:pt x="21332" y="2673"/>
                  </a:moveTo>
                  <a:cubicBezTo>
                    <a:pt x="21032" y="2038"/>
                    <a:pt x="20732" y="1403"/>
                    <a:pt x="19082" y="831"/>
                  </a:cubicBezTo>
                  <a:cubicBezTo>
                    <a:pt x="17432" y="259"/>
                    <a:pt x="14432" y="-249"/>
                    <a:pt x="11882" y="132"/>
                  </a:cubicBezTo>
                  <a:cubicBezTo>
                    <a:pt x="9332" y="513"/>
                    <a:pt x="7232" y="1784"/>
                    <a:pt x="4982" y="4389"/>
                  </a:cubicBezTo>
                  <a:cubicBezTo>
                    <a:pt x="2732" y="6993"/>
                    <a:pt x="332" y="10932"/>
                    <a:pt x="32" y="13855"/>
                  </a:cubicBezTo>
                  <a:cubicBezTo>
                    <a:pt x="-268" y="16777"/>
                    <a:pt x="1532" y="18683"/>
                    <a:pt x="4982" y="19763"/>
                  </a:cubicBezTo>
                  <a:cubicBezTo>
                    <a:pt x="8432" y="20843"/>
                    <a:pt x="13532" y="21097"/>
                    <a:pt x="18632" y="213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0" name="Line"/>
            <p:cNvSpPr/>
            <p:nvPr/>
          </p:nvSpPr>
          <p:spPr>
            <a:xfrm>
              <a:off x="3822700" y="3939449"/>
              <a:ext cx="31750" cy="262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3" fill="norm" stroke="1" extrusionOk="0">
                  <a:moveTo>
                    <a:pt x="0" y="1680"/>
                  </a:moveTo>
                  <a:cubicBezTo>
                    <a:pt x="1440" y="652"/>
                    <a:pt x="2880" y="-377"/>
                    <a:pt x="2880" y="137"/>
                  </a:cubicBezTo>
                  <a:cubicBezTo>
                    <a:pt x="2880" y="652"/>
                    <a:pt x="1440" y="2709"/>
                    <a:pt x="4320" y="6480"/>
                  </a:cubicBezTo>
                  <a:cubicBezTo>
                    <a:pt x="7200" y="10252"/>
                    <a:pt x="14400" y="15737"/>
                    <a:pt x="21600" y="212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1" name="Line"/>
            <p:cNvSpPr/>
            <p:nvPr/>
          </p:nvSpPr>
          <p:spPr>
            <a:xfrm>
              <a:off x="3892550" y="4030038"/>
              <a:ext cx="2159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41" y="15300"/>
                    <a:pt x="12282" y="9000"/>
                    <a:pt x="15882" y="5400"/>
                  </a:cubicBezTo>
                  <a:cubicBezTo>
                    <a:pt x="19482" y="1800"/>
                    <a:pt x="20541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2" name="Line"/>
            <p:cNvSpPr/>
            <p:nvPr/>
          </p:nvSpPr>
          <p:spPr>
            <a:xfrm>
              <a:off x="4154182" y="3934788"/>
              <a:ext cx="246368" cy="211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418" fill="norm" stroke="1" extrusionOk="0">
                  <a:moveTo>
                    <a:pt x="18719" y="0"/>
                  </a:moveTo>
                  <a:cubicBezTo>
                    <a:pt x="16873" y="5347"/>
                    <a:pt x="15026" y="10693"/>
                    <a:pt x="13088" y="14222"/>
                  </a:cubicBezTo>
                  <a:cubicBezTo>
                    <a:pt x="11150" y="17750"/>
                    <a:pt x="9119" y="19461"/>
                    <a:pt x="7273" y="20424"/>
                  </a:cubicBezTo>
                  <a:cubicBezTo>
                    <a:pt x="5426" y="21386"/>
                    <a:pt x="3765" y="21600"/>
                    <a:pt x="2565" y="21279"/>
                  </a:cubicBezTo>
                  <a:cubicBezTo>
                    <a:pt x="1365" y="20958"/>
                    <a:pt x="626" y="20103"/>
                    <a:pt x="257" y="18927"/>
                  </a:cubicBezTo>
                  <a:cubicBezTo>
                    <a:pt x="-112" y="17750"/>
                    <a:pt x="-112" y="16253"/>
                    <a:pt x="442" y="15184"/>
                  </a:cubicBezTo>
                  <a:cubicBezTo>
                    <a:pt x="996" y="14115"/>
                    <a:pt x="2103" y="13473"/>
                    <a:pt x="4688" y="13046"/>
                  </a:cubicBezTo>
                  <a:cubicBezTo>
                    <a:pt x="7273" y="12618"/>
                    <a:pt x="11334" y="12404"/>
                    <a:pt x="14380" y="13152"/>
                  </a:cubicBezTo>
                  <a:cubicBezTo>
                    <a:pt x="17426" y="13901"/>
                    <a:pt x="19457" y="15612"/>
                    <a:pt x="21488" y="17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3" name="Line"/>
            <p:cNvSpPr/>
            <p:nvPr/>
          </p:nvSpPr>
          <p:spPr>
            <a:xfrm>
              <a:off x="4451350" y="3808730"/>
              <a:ext cx="87904" cy="341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541" fill="norm" stroke="1" extrusionOk="0">
                  <a:moveTo>
                    <a:pt x="0" y="741"/>
                  </a:moveTo>
                  <a:cubicBezTo>
                    <a:pt x="2057" y="341"/>
                    <a:pt x="4114" y="-59"/>
                    <a:pt x="6429" y="8"/>
                  </a:cubicBezTo>
                  <a:cubicBezTo>
                    <a:pt x="8743" y="74"/>
                    <a:pt x="11314" y="608"/>
                    <a:pt x="14400" y="2608"/>
                  </a:cubicBezTo>
                  <a:cubicBezTo>
                    <a:pt x="17486" y="4608"/>
                    <a:pt x="21086" y="8074"/>
                    <a:pt x="21343" y="11274"/>
                  </a:cubicBezTo>
                  <a:cubicBezTo>
                    <a:pt x="21600" y="14474"/>
                    <a:pt x="18514" y="17408"/>
                    <a:pt x="15943" y="19074"/>
                  </a:cubicBezTo>
                  <a:cubicBezTo>
                    <a:pt x="13371" y="20741"/>
                    <a:pt x="11314" y="21141"/>
                    <a:pt x="9257" y="215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4" name="Line"/>
            <p:cNvSpPr/>
            <p:nvPr/>
          </p:nvSpPr>
          <p:spPr>
            <a:xfrm>
              <a:off x="5071392" y="3851133"/>
              <a:ext cx="161008" cy="235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066" fill="norm" stroke="1" extrusionOk="0">
                  <a:moveTo>
                    <a:pt x="19403" y="5783"/>
                  </a:moveTo>
                  <a:cubicBezTo>
                    <a:pt x="19680" y="4835"/>
                    <a:pt x="19957" y="3888"/>
                    <a:pt x="19127" y="2656"/>
                  </a:cubicBezTo>
                  <a:cubicBezTo>
                    <a:pt x="18296" y="1425"/>
                    <a:pt x="16357" y="-91"/>
                    <a:pt x="13450" y="4"/>
                  </a:cubicBezTo>
                  <a:cubicBezTo>
                    <a:pt x="10542" y="98"/>
                    <a:pt x="6665" y="1804"/>
                    <a:pt x="3896" y="4646"/>
                  </a:cubicBezTo>
                  <a:cubicBezTo>
                    <a:pt x="1127" y="7488"/>
                    <a:pt x="-535" y="11467"/>
                    <a:pt x="157" y="14593"/>
                  </a:cubicBezTo>
                  <a:cubicBezTo>
                    <a:pt x="850" y="17720"/>
                    <a:pt x="3896" y="19993"/>
                    <a:pt x="7773" y="20751"/>
                  </a:cubicBezTo>
                  <a:cubicBezTo>
                    <a:pt x="11650" y="21509"/>
                    <a:pt x="16357" y="20751"/>
                    <a:pt x="21065" y="199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5" name="Line"/>
            <p:cNvSpPr/>
            <p:nvPr/>
          </p:nvSpPr>
          <p:spPr>
            <a:xfrm>
              <a:off x="5334505" y="3871288"/>
              <a:ext cx="31246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21256" y="0"/>
                  </a:moveTo>
                  <a:cubicBezTo>
                    <a:pt x="14056" y="6109"/>
                    <a:pt x="6856" y="12218"/>
                    <a:pt x="3256" y="15818"/>
                  </a:cubicBezTo>
                  <a:cubicBezTo>
                    <a:pt x="-344" y="19418"/>
                    <a:pt x="-344" y="20509"/>
                    <a:pt x="376" y="21055"/>
                  </a:cubicBezTo>
                  <a:cubicBezTo>
                    <a:pt x="1096" y="21600"/>
                    <a:pt x="2536" y="21600"/>
                    <a:pt x="39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6" name="Line"/>
            <p:cNvSpPr/>
            <p:nvPr/>
          </p:nvSpPr>
          <p:spPr>
            <a:xfrm>
              <a:off x="5181600" y="3875559"/>
              <a:ext cx="254000" cy="5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4" fill="norm" stroke="1" extrusionOk="0">
                  <a:moveTo>
                    <a:pt x="0" y="20754"/>
                  </a:moveTo>
                  <a:cubicBezTo>
                    <a:pt x="1800" y="14108"/>
                    <a:pt x="3600" y="7462"/>
                    <a:pt x="6480" y="3723"/>
                  </a:cubicBezTo>
                  <a:cubicBezTo>
                    <a:pt x="9360" y="-15"/>
                    <a:pt x="13320" y="-846"/>
                    <a:pt x="16020" y="816"/>
                  </a:cubicBezTo>
                  <a:cubicBezTo>
                    <a:pt x="18720" y="2477"/>
                    <a:pt x="20160" y="6631"/>
                    <a:pt x="21600" y="10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7" name="Line"/>
            <p:cNvSpPr/>
            <p:nvPr/>
          </p:nvSpPr>
          <p:spPr>
            <a:xfrm>
              <a:off x="5200650" y="4074488"/>
              <a:ext cx="3175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32" y="19800"/>
                    <a:pt x="8064" y="18000"/>
                    <a:pt x="11664" y="14400"/>
                  </a:cubicBezTo>
                  <a:cubicBezTo>
                    <a:pt x="15264" y="10800"/>
                    <a:pt x="18432" y="5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8" name="Line"/>
            <p:cNvSpPr/>
            <p:nvPr/>
          </p:nvSpPr>
          <p:spPr>
            <a:xfrm>
              <a:off x="5492750" y="3991938"/>
              <a:ext cx="10160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50" y="0"/>
                    <a:pt x="11700" y="0"/>
                    <a:pt x="8100" y="1050"/>
                  </a:cubicBezTo>
                  <a:cubicBezTo>
                    <a:pt x="4500" y="2100"/>
                    <a:pt x="2250" y="4200"/>
                    <a:pt x="1800" y="5850"/>
                  </a:cubicBezTo>
                  <a:cubicBezTo>
                    <a:pt x="1350" y="7500"/>
                    <a:pt x="2700" y="8700"/>
                    <a:pt x="4725" y="9600"/>
                  </a:cubicBezTo>
                  <a:cubicBezTo>
                    <a:pt x="6750" y="10500"/>
                    <a:pt x="9450" y="11100"/>
                    <a:pt x="11700" y="11850"/>
                  </a:cubicBezTo>
                  <a:cubicBezTo>
                    <a:pt x="13950" y="12600"/>
                    <a:pt x="15750" y="13500"/>
                    <a:pt x="15975" y="14700"/>
                  </a:cubicBezTo>
                  <a:cubicBezTo>
                    <a:pt x="16200" y="15900"/>
                    <a:pt x="14850" y="17400"/>
                    <a:pt x="11925" y="18600"/>
                  </a:cubicBezTo>
                  <a:cubicBezTo>
                    <a:pt x="9000" y="19800"/>
                    <a:pt x="4500" y="207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9" name="Line"/>
            <p:cNvSpPr/>
            <p:nvPr/>
          </p:nvSpPr>
          <p:spPr>
            <a:xfrm>
              <a:off x="6083300" y="3928438"/>
              <a:ext cx="254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0" name="Line"/>
            <p:cNvSpPr/>
            <p:nvPr/>
          </p:nvSpPr>
          <p:spPr>
            <a:xfrm>
              <a:off x="6064250" y="4125288"/>
              <a:ext cx="381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1" name="Line"/>
            <p:cNvSpPr/>
            <p:nvPr/>
          </p:nvSpPr>
          <p:spPr>
            <a:xfrm>
              <a:off x="6915653" y="3911308"/>
              <a:ext cx="316997" cy="408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165" fill="norm" stroke="1" extrusionOk="0">
                  <a:moveTo>
                    <a:pt x="11124" y="5493"/>
                  </a:moveTo>
                  <a:cubicBezTo>
                    <a:pt x="11553" y="4067"/>
                    <a:pt x="11982" y="2642"/>
                    <a:pt x="11910" y="1710"/>
                  </a:cubicBezTo>
                  <a:cubicBezTo>
                    <a:pt x="11839" y="778"/>
                    <a:pt x="11267" y="340"/>
                    <a:pt x="10551" y="120"/>
                  </a:cubicBezTo>
                  <a:cubicBezTo>
                    <a:pt x="9836" y="-99"/>
                    <a:pt x="8978" y="-99"/>
                    <a:pt x="7619" y="833"/>
                  </a:cubicBezTo>
                  <a:cubicBezTo>
                    <a:pt x="6260" y="1765"/>
                    <a:pt x="4400" y="3629"/>
                    <a:pt x="2898" y="6041"/>
                  </a:cubicBezTo>
                  <a:cubicBezTo>
                    <a:pt x="1397" y="8453"/>
                    <a:pt x="252" y="11414"/>
                    <a:pt x="38" y="13936"/>
                  </a:cubicBezTo>
                  <a:cubicBezTo>
                    <a:pt x="-177" y="16457"/>
                    <a:pt x="538" y="18541"/>
                    <a:pt x="1969" y="19802"/>
                  </a:cubicBezTo>
                  <a:cubicBezTo>
                    <a:pt x="3399" y="21062"/>
                    <a:pt x="5545" y="21501"/>
                    <a:pt x="7834" y="20898"/>
                  </a:cubicBezTo>
                  <a:cubicBezTo>
                    <a:pt x="10122" y="20295"/>
                    <a:pt x="12554" y="18650"/>
                    <a:pt x="14628" y="16128"/>
                  </a:cubicBezTo>
                  <a:cubicBezTo>
                    <a:pt x="16702" y="13607"/>
                    <a:pt x="18419" y="10208"/>
                    <a:pt x="18705" y="7521"/>
                  </a:cubicBezTo>
                  <a:cubicBezTo>
                    <a:pt x="18991" y="4835"/>
                    <a:pt x="17847" y="2861"/>
                    <a:pt x="16559" y="1655"/>
                  </a:cubicBezTo>
                  <a:cubicBezTo>
                    <a:pt x="15272" y="449"/>
                    <a:pt x="13842" y="11"/>
                    <a:pt x="12340" y="11"/>
                  </a:cubicBezTo>
                  <a:cubicBezTo>
                    <a:pt x="10838" y="11"/>
                    <a:pt x="9264" y="449"/>
                    <a:pt x="7834" y="1600"/>
                  </a:cubicBezTo>
                  <a:cubicBezTo>
                    <a:pt x="6403" y="2752"/>
                    <a:pt x="5116" y="4616"/>
                    <a:pt x="4472" y="5822"/>
                  </a:cubicBezTo>
                  <a:cubicBezTo>
                    <a:pt x="3828" y="7028"/>
                    <a:pt x="3828" y="7576"/>
                    <a:pt x="4186" y="8070"/>
                  </a:cubicBezTo>
                  <a:cubicBezTo>
                    <a:pt x="4544" y="8563"/>
                    <a:pt x="5259" y="9002"/>
                    <a:pt x="8191" y="8618"/>
                  </a:cubicBezTo>
                  <a:cubicBezTo>
                    <a:pt x="11124" y="8234"/>
                    <a:pt x="16273" y="7028"/>
                    <a:pt x="21423" y="5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2" name="Line"/>
            <p:cNvSpPr/>
            <p:nvPr/>
          </p:nvSpPr>
          <p:spPr>
            <a:xfrm>
              <a:off x="7033122" y="3670785"/>
              <a:ext cx="129678" cy="168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260" fill="norm" stroke="1" extrusionOk="0">
                  <a:moveTo>
                    <a:pt x="7757" y="5260"/>
                  </a:moveTo>
                  <a:cubicBezTo>
                    <a:pt x="5667" y="7660"/>
                    <a:pt x="3576" y="10060"/>
                    <a:pt x="2357" y="11927"/>
                  </a:cubicBezTo>
                  <a:cubicBezTo>
                    <a:pt x="1138" y="13793"/>
                    <a:pt x="789" y="15127"/>
                    <a:pt x="441" y="16727"/>
                  </a:cubicBezTo>
                  <a:cubicBezTo>
                    <a:pt x="92" y="18327"/>
                    <a:pt x="-256" y="20193"/>
                    <a:pt x="267" y="20460"/>
                  </a:cubicBezTo>
                  <a:cubicBezTo>
                    <a:pt x="789" y="20727"/>
                    <a:pt x="2183" y="19393"/>
                    <a:pt x="4447" y="16193"/>
                  </a:cubicBezTo>
                  <a:cubicBezTo>
                    <a:pt x="6712" y="12993"/>
                    <a:pt x="9847" y="7927"/>
                    <a:pt x="12809" y="4593"/>
                  </a:cubicBezTo>
                  <a:cubicBezTo>
                    <a:pt x="15770" y="1260"/>
                    <a:pt x="18557" y="-340"/>
                    <a:pt x="19950" y="60"/>
                  </a:cubicBezTo>
                  <a:cubicBezTo>
                    <a:pt x="21344" y="460"/>
                    <a:pt x="21344" y="2860"/>
                    <a:pt x="21344" y="6727"/>
                  </a:cubicBezTo>
                  <a:cubicBezTo>
                    <a:pt x="21344" y="10593"/>
                    <a:pt x="21344" y="15927"/>
                    <a:pt x="21344" y="212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3" name="Line"/>
            <p:cNvSpPr/>
            <p:nvPr/>
          </p:nvSpPr>
          <p:spPr>
            <a:xfrm>
              <a:off x="7188200" y="4255377"/>
              <a:ext cx="177295" cy="282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526" fill="norm" stroke="1" extrusionOk="0">
                  <a:moveTo>
                    <a:pt x="0" y="21526"/>
                  </a:moveTo>
                  <a:cubicBezTo>
                    <a:pt x="257" y="18786"/>
                    <a:pt x="514" y="16045"/>
                    <a:pt x="1414" y="12660"/>
                  </a:cubicBezTo>
                  <a:cubicBezTo>
                    <a:pt x="2314" y="9275"/>
                    <a:pt x="3857" y="5245"/>
                    <a:pt x="5014" y="2908"/>
                  </a:cubicBezTo>
                  <a:cubicBezTo>
                    <a:pt x="6171" y="571"/>
                    <a:pt x="6943" y="-74"/>
                    <a:pt x="7329" y="7"/>
                  </a:cubicBezTo>
                  <a:cubicBezTo>
                    <a:pt x="7714" y="87"/>
                    <a:pt x="7714" y="893"/>
                    <a:pt x="7714" y="1780"/>
                  </a:cubicBezTo>
                  <a:cubicBezTo>
                    <a:pt x="7714" y="2666"/>
                    <a:pt x="7714" y="3633"/>
                    <a:pt x="7843" y="4520"/>
                  </a:cubicBezTo>
                  <a:cubicBezTo>
                    <a:pt x="7971" y="5407"/>
                    <a:pt x="8229" y="6213"/>
                    <a:pt x="9000" y="6696"/>
                  </a:cubicBezTo>
                  <a:cubicBezTo>
                    <a:pt x="9771" y="7180"/>
                    <a:pt x="11057" y="7341"/>
                    <a:pt x="12214" y="7180"/>
                  </a:cubicBezTo>
                  <a:cubicBezTo>
                    <a:pt x="13371" y="7019"/>
                    <a:pt x="14400" y="6535"/>
                    <a:pt x="15300" y="5971"/>
                  </a:cubicBezTo>
                  <a:cubicBezTo>
                    <a:pt x="16200" y="5407"/>
                    <a:pt x="16971" y="4762"/>
                    <a:pt x="18000" y="4036"/>
                  </a:cubicBezTo>
                  <a:cubicBezTo>
                    <a:pt x="19029" y="3311"/>
                    <a:pt x="20314" y="2505"/>
                    <a:pt x="20957" y="2505"/>
                  </a:cubicBezTo>
                  <a:cubicBezTo>
                    <a:pt x="21600" y="2505"/>
                    <a:pt x="21600" y="3311"/>
                    <a:pt x="21471" y="5326"/>
                  </a:cubicBezTo>
                  <a:cubicBezTo>
                    <a:pt x="21343" y="7341"/>
                    <a:pt x="21086" y="10565"/>
                    <a:pt x="20829" y="137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4" name="Line"/>
            <p:cNvSpPr/>
            <p:nvPr/>
          </p:nvSpPr>
          <p:spPr>
            <a:xfrm>
              <a:off x="7436213" y="4268073"/>
              <a:ext cx="158387" cy="187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270" fill="norm" stroke="1" extrusionOk="0">
                  <a:moveTo>
                    <a:pt x="3407" y="3250"/>
                  </a:moveTo>
                  <a:cubicBezTo>
                    <a:pt x="2831" y="7570"/>
                    <a:pt x="2255" y="11890"/>
                    <a:pt x="1679" y="15250"/>
                  </a:cubicBezTo>
                  <a:cubicBezTo>
                    <a:pt x="1103" y="18610"/>
                    <a:pt x="527" y="21010"/>
                    <a:pt x="239" y="21250"/>
                  </a:cubicBezTo>
                  <a:cubicBezTo>
                    <a:pt x="-49" y="21490"/>
                    <a:pt x="-49" y="19570"/>
                    <a:pt x="95" y="16570"/>
                  </a:cubicBezTo>
                  <a:cubicBezTo>
                    <a:pt x="239" y="13570"/>
                    <a:pt x="527" y="9490"/>
                    <a:pt x="815" y="6370"/>
                  </a:cubicBezTo>
                  <a:cubicBezTo>
                    <a:pt x="1103" y="3250"/>
                    <a:pt x="1391" y="1090"/>
                    <a:pt x="1535" y="730"/>
                  </a:cubicBezTo>
                  <a:cubicBezTo>
                    <a:pt x="1679" y="370"/>
                    <a:pt x="1679" y="1810"/>
                    <a:pt x="1823" y="3130"/>
                  </a:cubicBezTo>
                  <a:cubicBezTo>
                    <a:pt x="1967" y="4450"/>
                    <a:pt x="2255" y="5650"/>
                    <a:pt x="2831" y="6730"/>
                  </a:cubicBezTo>
                  <a:cubicBezTo>
                    <a:pt x="3407" y="7810"/>
                    <a:pt x="4271" y="8770"/>
                    <a:pt x="5999" y="8530"/>
                  </a:cubicBezTo>
                  <a:cubicBezTo>
                    <a:pt x="7727" y="8290"/>
                    <a:pt x="10319" y="6850"/>
                    <a:pt x="12047" y="5530"/>
                  </a:cubicBezTo>
                  <a:cubicBezTo>
                    <a:pt x="13775" y="4210"/>
                    <a:pt x="14639" y="3010"/>
                    <a:pt x="15647" y="1930"/>
                  </a:cubicBezTo>
                  <a:cubicBezTo>
                    <a:pt x="16655" y="850"/>
                    <a:pt x="17807" y="-110"/>
                    <a:pt x="18527" y="10"/>
                  </a:cubicBezTo>
                  <a:cubicBezTo>
                    <a:pt x="19247" y="130"/>
                    <a:pt x="19535" y="1330"/>
                    <a:pt x="19967" y="4450"/>
                  </a:cubicBezTo>
                  <a:cubicBezTo>
                    <a:pt x="20399" y="7570"/>
                    <a:pt x="20975" y="12610"/>
                    <a:pt x="21551" y="176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5" name="Line"/>
            <p:cNvSpPr/>
            <p:nvPr/>
          </p:nvSpPr>
          <p:spPr>
            <a:xfrm>
              <a:off x="7691941" y="4260479"/>
              <a:ext cx="118560" cy="162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0998" fill="norm" stroke="1" extrusionOk="0">
                  <a:moveTo>
                    <a:pt x="12131" y="3043"/>
                  </a:moveTo>
                  <a:cubicBezTo>
                    <a:pt x="13268" y="1949"/>
                    <a:pt x="14405" y="856"/>
                    <a:pt x="14026" y="309"/>
                  </a:cubicBezTo>
                  <a:cubicBezTo>
                    <a:pt x="13647" y="-238"/>
                    <a:pt x="11752" y="-238"/>
                    <a:pt x="9100" y="1813"/>
                  </a:cubicBezTo>
                  <a:cubicBezTo>
                    <a:pt x="6447" y="3863"/>
                    <a:pt x="3037" y="7965"/>
                    <a:pt x="1331" y="10699"/>
                  </a:cubicBezTo>
                  <a:cubicBezTo>
                    <a:pt x="-374" y="13433"/>
                    <a:pt x="-374" y="14800"/>
                    <a:pt x="952" y="16440"/>
                  </a:cubicBezTo>
                  <a:cubicBezTo>
                    <a:pt x="2279" y="18081"/>
                    <a:pt x="4931" y="19995"/>
                    <a:pt x="8531" y="20678"/>
                  </a:cubicBezTo>
                  <a:cubicBezTo>
                    <a:pt x="12131" y="21362"/>
                    <a:pt x="16679" y="20815"/>
                    <a:pt x="21226" y="202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6" name="Line"/>
            <p:cNvSpPr/>
            <p:nvPr/>
          </p:nvSpPr>
          <p:spPr>
            <a:xfrm>
              <a:off x="7708900" y="4303088"/>
              <a:ext cx="1778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7" name="Line"/>
            <p:cNvSpPr/>
            <p:nvPr/>
          </p:nvSpPr>
          <p:spPr>
            <a:xfrm>
              <a:off x="8299190" y="3934788"/>
              <a:ext cx="22251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fill="norm" stroke="1" extrusionOk="0">
                  <a:moveTo>
                    <a:pt x="3081" y="21600"/>
                  </a:moveTo>
                  <a:cubicBezTo>
                    <a:pt x="1655" y="19800"/>
                    <a:pt x="229" y="18000"/>
                    <a:pt x="25" y="15900"/>
                  </a:cubicBezTo>
                  <a:cubicBezTo>
                    <a:pt x="-179" y="13800"/>
                    <a:pt x="840" y="11400"/>
                    <a:pt x="3998" y="9300"/>
                  </a:cubicBezTo>
                  <a:cubicBezTo>
                    <a:pt x="7157" y="7200"/>
                    <a:pt x="12455" y="5400"/>
                    <a:pt x="15715" y="3900"/>
                  </a:cubicBezTo>
                  <a:cubicBezTo>
                    <a:pt x="18976" y="2400"/>
                    <a:pt x="20198" y="1200"/>
                    <a:pt x="2142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8" name="Line"/>
            <p:cNvSpPr/>
            <p:nvPr/>
          </p:nvSpPr>
          <p:spPr>
            <a:xfrm>
              <a:off x="8394700" y="3864938"/>
              <a:ext cx="38100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4320"/>
                    <a:pt x="9600" y="8640"/>
                    <a:pt x="6000" y="12240"/>
                  </a:cubicBezTo>
                  <a:cubicBezTo>
                    <a:pt x="2400" y="15840"/>
                    <a:pt x="1200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9" name="Line"/>
            <p:cNvSpPr/>
            <p:nvPr/>
          </p:nvSpPr>
          <p:spPr>
            <a:xfrm>
              <a:off x="8280400" y="4188788"/>
              <a:ext cx="2667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4971" y="21600"/>
                    <a:pt x="9943" y="21600"/>
                    <a:pt x="13543" y="0"/>
                  </a:cubicBezTo>
                  <a:cubicBezTo>
                    <a:pt x="17143" y="21600"/>
                    <a:pt x="19371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0" name="Line"/>
            <p:cNvSpPr/>
            <p:nvPr/>
          </p:nvSpPr>
          <p:spPr>
            <a:xfrm>
              <a:off x="8963778" y="3875194"/>
              <a:ext cx="352175" cy="319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480" fill="norm" stroke="1" extrusionOk="0">
                  <a:moveTo>
                    <a:pt x="1690" y="3148"/>
                  </a:moveTo>
                  <a:cubicBezTo>
                    <a:pt x="1304" y="2296"/>
                    <a:pt x="919" y="1443"/>
                    <a:pt x="1304" y="946"/>
                  </a:cubicBezTo>
                  <a:cubicBezTo>
                    <a:pt x="1690" y="448"/>
                    <a:pt x="2847" y="306"/>
                    <a:pt x="5354" y="164"/>
                  </a:cubicBezTo>
                  <a:cubicBezTo>
                    <a:pt x="7861" y="22"/>
                    <a:pt x="11719" y="-120"/>
                    <a:pt x="14547" y="164"/>
                  </a:cubicBezTo>
                  <a:cubicBezTo>
                    <a:pt x="17376" y="448"/>
                    <a:pt x="19176" y="1159"/>
                    <a:pt x="20204" y="1869"/>
                  </a:cubicBezTo>
                  <a:cubicBezTo>
                    <a:pt x="21233" y="2580"/>
                    <a:pt x="21490" y="3291"/>
                    <a:pt x="21361" y="3930"/>
                  </a:cubicBezTo>
                  <a:cubicBezTo>
                    <a:pt x="21233" y="4569"/>
                    <a:pt x="20719" y="5138"/>
                    <a:pt x="18983" y="6488"/>
                  </a:cubicBezTo>
                  <a:cubicBezTo>
                    <a:pt x="17247" y="7838"/>
                    <a:pt x="14290" y="9969"/>
                    <a:pt x="11076" y="12172"/>
                  </a:cubicBezTo>
                  <a:cubicBezTo>
                    <a:pt x="7861" y="14375"/>
                    <a:pt x="4390" y="16648"/>
                    <a:pt x="2397" y="18069"/>
                  </a:cubicBezTo>
                  <a:cubicBezTo>
                    <a:pt x="404" y="19491"/>
                    <a:pt x="-110" y="20059"/>
                    <a:pt x="19" y="20414"/>
                  </a:cubicBezTo>
                  <a:cubicBezTo>
                    <a:pt x="147" y="20769"/>
                    <a:pt x="919" y="20912"/>
                    <a:pt x="3683" y="20983"/>
                  </a:cubicBezTo>
                  <a:cubicBezTo>
                    <a:pt x="6447" y="21054"/>
                    <a:pt x="11204" y="21054"/>
                    <a:pt x="13904" y="21125"/>
                  </a:cubicBezTo>
                  <a:cubicBezTo>
                    <a:pt x="16604" y="21196"/>
                    <a:pt x="17247" y="21338"/>
                    <a:pt x="17890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1" name="Line"/>
            <p:cNvSpPr/>
            <p:nvPr/>
          </p:nvSpPr>
          <p:spPr>
            <a:xfrm>
              <a:off x="9204982" y="4131638"/>
              <a:ext cx="205718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fill="norm" stroke="1" extrusionOk="0">
                  <a:moveTo>
                    <a:pt x="20760" y="0"/>
                  </a:moveTo>
                  <a:cubicBezTo>
                    <a:pt x="19878" y="2880"/>
                    <a:pt x="18997" y="5760"/>
                    <a:pt x="16682" y="8928"/>
                  </a:cubicBezTo>
                  <a:cubicBezTo>
                    <a:pt x="14368" y="12096"/>
                    <a:pt x="10621" y="15552"/>
                    <a:pt x="8197" y="17568"/>
                  </a:cubicBezTo>
                  <a:cubicBezTo>
                    <a:pt x="5772" y="19584"/>
                    <a:pt x="4670" y="20160"/>
                    <a:pt x="3568" y="20304"/>
                  </a:cubicBezTo>
                  <a:cubicBezTo>
                    <a:pt x="2466" y="20448"/>
                    <a:pt x="1364" y="20160"/>
                    <a:pt x="703" y="19008"/>
                  </a:cubicBezTo>
                  <a:cubicBezTo>
                    <a:pt x="41" y="17856"/>
                    <a:pt x="-179" y="15840"/>
                    <a:pt x="152" y="14400"/>
                  </a:cubicBezTo>
                  <a:cubicBezTo>
                    <a:pt x="482" y="12960"/>
                    <a:pt x="1364" y="12096"/>
                    <a:pt x="3568" y="11808"/>
                  </a:cubicBezTo>
                  <a:cubicBezTo>
                    <a:pt x="5772" y="11520"/>
                    <a:pt x="9299" y="11808"/>
                    <a:pt x="12494" y="13536"/>
                  </a:cubicBezTo>
                  <a:cubicBezTo>
                    <a:pt x="15690" y="15264"/>
                    <a:pt x="18556" y="18432"/>
                    <a:pt x="214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2" name="Line"/>
            <p:cNvSpPr/>
            <p:nvPr/>
          </p:nvSpPr>
          <p:spPr>
            <a:xfrm>
              <a:off x="9429749" y="4106238"/>
              <a:ext cx="14605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78" y="4091"/>
                    <a:pt x="10957" y="8182"/>
                    <a:pt x="7357" y="11782"/>
                  </a:cubicBezTo>
                  <a:cubicBezTo>
                    <a:pt x="3757" y="15382"/>
                    <a:pt x="1878" y="184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3" name="Line"/>
            <p:cNvSpPr/>
            <p:nvPr/>
          </p:nvSpPr>
          <p:spPr>
            <a:xfrm>
              <a:off x="9544049" y="4269259"/>
              <a:ext cx="171451" cy="124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8" fill="norm" stroke="1" extrusionOk="0">
                  <a:moveTo>
                    <a:pt x="0" y="4597"/>
                  </a:moveTo>
                  <a:cubicBezTo>
                    <a:pt x="2400" y="2827"/>
                    <a:pt x="4800" y="1056"/>
                    <a:pt x="6667" y="348"/>
                  </a:cubicBezTo>
                  <a:cubicBezTo>
                    <a:pt x="8533" y="-360"/>
                    <a:pt x="9867" y="-6"/>
                    <a:pt x="10533" y="1588"/>
                  </a:cubicBezTo>
                  <a:cubicBezTo>
                    <a:pt x="11200" y="3181"/>
                    <a:pt x="11200" y="6014"/>
                    <a:pt x="10133" y="8670"/>
                  </a:cubicBezTo>
                  <a:cubicBezTo>
                    <a:pt x="9067" y="11325"/>
                    <a:pt x="6933" y="13804"/>
                    <a:pt x="4933" y="15929"/>
                  </a:cubicBezTo>
                  <a:cubicBezTo>
                    <a:pt x="2933" y="18053"/>
                    <a:pt x="1067" y="19824"/>
                    <a:pt x="1067" y="20532"/>
                  </a:cubicBezTo>
                  <a:cubicBezTo>
                    <a:pt x="1067" y="21240"/>
                    <a:pt x="2933" y="20886"/>
                    <a:pt x="6667" y="20001"/>
                  </a:cubicBezTo>
                  <a:cubicBezTo>
                    <a:pt x="10400" y="19115"/>
                    <a:pt x="16000" y="17699"/>
                    <a:pt x="21600" y="162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4" name="Line"/>
            <p:cNvSpPr/>
            <p:nvPr/>
          </p:nvSpPr>
          <p:spPr>
            <a:xfrm>
              <a:off x="9899650" y="4144338"/>
              <a:ext cx="254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5" name="Line"/>
            <p:cNvSpPr/>
            <p:nvPr/>
          </p:nvSpPr>
          <p:spPr>
            <a:xfrm>
              <a:off x="10115110" y="3962305"/>
              <a:ext cx="80609" cy="263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3" h="21476" fill="norm" stroke="1" extrusionOk="0">
                  <a:moveTo>
                    <a:pt x="19076" y="3974"/>
                  </a:moveTo>
                  <a:cubicBezTo>
                    <a:pt x="19076" y="3110"/>
                    <a:pt x="19076" y="2246"/>
                    <a:pt x="18285" y="1469"/>
                  </a:cubicBezTo>
                  <a:cubicBezTo>
                    <a:pt x="17495" y="691"/>
                    <a:pt x="15915" y="0"/>
                    <a:pt x="12754" y="0"/>
                  </a:cubicBezTo>
                  <a:cubicBezTo>
                    <a:pt x="9593" y="0"/>
                    <a:pt x="4851" y="691"/>
                    <a:pt x="2217" y="1987"/>
                  </a:cubicBezTo>
                  <a:cubicBezTo>
                    <a:pt x="-417" y="3283"/>
                    <a:pt x="-944" y="5184"/>
                    <a:pt x="1954" y="7344"/>
                  </a:cubicBezTo>
                  <a:cubicBezTo>
                    <a:pt x="4851" y="9504"/>
                    <a:pt x="11173" y="11923"/>
                    <a:pt x="15124" y="13565"/>
                  </a:cubicBezTo>
                  <a:cubicBezTo>
                    <a:pt x="19076" y="15206"/>
                    <a:pt x="20656" y="16070"/>
                    <a:pt x="19866" y="17280"/>
                  </a:cubicBezTo>
                  <a:cubicBezTo>
                    <a:pt x="19076" y="18490"/>
                    <a:pt x="15915" y="20045"/>
                    <a:pt x="12754" y="20822"/>
                  </a:cubicBezTo>
                  <a:cubicBezTo>
                    <a:pt x="9593" y="21600"/>
                    <a:pt x="6432" y="21600"/>
                    <a:pt x="4324" y="21254"/>
                  </a:cubicBezTo>
                  <a:cubicBezTo>
                    <a:pt x="2217" y="20909"/>
                    <a:pt x="1163" y="20218"/>
                    <a:pt x="110" y="195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6" name="Line"/>
            <p:cNvSpPr/>
            <p:nvPr/>
          </p:nvSpPr>
          <p:spPr>
            <a:xfrm>
              <a:off x="10256826" y="4000557"/>
              <a:ext cx="169875" cy="195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185" fill="norm" stroke="1" extrusionOk="0">
                  <a:moveTo>
                    <a:pt x="6052" y="7337"/>
                  </a:moveTo>
                  <a:cubicBezTo>
                    <a:pt x="7353" y="7337"/>
                    <a:pt x="8655" y="7337"/>
                    <a:pt x="10086" y="6648"/>
                  </a:cubicBezTo>
                  <a:cubicBezTo>
                    <a:pt x="11517" y="5958"/>
                    <a:pt x="13079" y="4580"/>
                    <a:pt x="13859" y="3316"/>
                  </a:cubicBezTo>
                  <a:cubicBezTo>
                    <a:pt x="14640" y="2052"/>
                    <a:pt x="14640" y="903"/>
                    <a:pt x="13990" y="328"/>
                  </a:cubicBezTo>
                  <a:cubicBezTo>
                    <a:pt x="13339" y="-246"/>
                    <a:pt x="12038" y="-246"/>
                    <a:pt x="9566" y="1822"/>
                  </a:cubicBezTo>
                  <a:cubicBezTo>
                    <a:pt x="7093" y="3890"/>
                    <a:pt x="3450" y="8026"/>
                    <a:pt x="1498" y="11243"/>
                  </a:cubicBezTo>
                  <a:cubicBezTo>
                    <a:pt x="-454" y="14460"/>
                    <a:pt x="-714" y="16758"/>
                    <a:pt x="2019" y="18367"/>
                  </a:cubicBezTo>
                  <a:cubicBezTo>
                    <a:pt x="4751" y="19975"/>
                    <a:pt x="10476" y="20894"/>
                    <a:pt x="14120" y="21124"/>
                  </a:cubicBezTo>
                  <a:cubicBezTo>
                    <a:pt x="17763" y="21354"/>
                    <a:pt x="19325" y="20894"/>
                    <a:pt x="20886" y="204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7" name="Line"/>
            <p:cNvSpPr/>
            <p:nvPr/>
          </p:nvSpPr>
          <p:spPr>
            <a:xfrm>
              <a:off x="10579861" y="3868738"/>
              <a:ext cx="221490" cy="40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510" fill="norm" stroke="1" extrusionOk="0">
                  <a:moveTo>
                    <a:pt x="20928" y="1493"/>
                  </a:moveTo>
                  <a:cubicBezTo>
                    <a:pt x="20328" y="1041"/>
                    <a:pt x="19728" y="589"/>
                    <a:pt x="18828" y="306"/>
                  </a:cubicBezTo>
                  <a:cubicBezTo>
                    <a:pt x="17928" y="23"/>
                    <a:pt x="16728" y="-90"/>
                    <a:pt x="15128" y="80"/>
                  </a:cubicBezTo>
                  <a:cubicBezTo>
                    <a:pt x="13528" y="249"/>
                    <a:pt x="11528" y="702"/>
                    <a:pt x="9028" y="2341"/>
                  </a:cubicBezTo>
                  <a:cubicBezTo>
                    <a:pt x="6528" y="3981"/>
                    <a:pt x="3528" y="6808"/>
                    <a:pt x="1728" y="9579"/>
                  </a:cubicBezTo>
                  <a:cubicBezTo>
                    <a:pt x="-72" y="12350"/>
                    <a:pt x="-672" y="15064"/>
                    <a:pt x="928" y="16930"/>
                  </a:cubicBezTo>
                  <a:cubicBezTo>
                    <a:pt x="2528" y="18796"/>
                    <a:pt x="6328" y="19814"/>
                    <a:pt x="9828" y="20436"/>
                  </a:cubicBezTo>
                  <a:cubicBezTo>
                    <a:pt x="13328" y="21058"/>
                    <a:pt x="16528" y="21284"/>
                    <a:pt x="19728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8" name="Line"/>
            <p:cNvSpPr/>
            <p:nvPr/>
          </p:nvSpPr>
          <p:spPr>
            <a:xfrm>
              <a:off x="10864849" y="3979314"/>
              <a:ext cx="254001" cy="265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8" fill="norm" stroke="1" extrusionOk="0">
                  <a:moveTo>
                    <a:pt x="17280" y="2019"/>
                  </a:moveTo>
                  <a:cubicBezTo>
                    <a:pt x="16020" y="1344"/>
                    <a:pt x="14760" y="669"/>
                    <a:pt x="13590" y="331"/>
                  </a:cubicBezTo>
                  <a:cubicBezTo>
                    <a:pt x="12420" y="-6"/>
                    <a:pt x="11340" y="-6"/>
                    <a:pt x="9270" y="1850"/>
                  </a:cubicBezTo>
                  <a:cubicBezTo>
                    <a:pt x="7200" y="3706"/>
                    <a:pt x="4140" y="7419"/>
                    <a:pt x="2340" y="10541"/>
                  </a:cubicBezTo>
                  <a:cubicBezTo>
                    <a:pt x="540" y="13663"/>
                    <a:pt x="0" y="16194"/>
                    <a:pt x="0" y="17797"/>
                  </a:cubicBezTo>
                  <a:cubicBezTo>
                    <a:pt x="0" y="19400"/>
                    <a:pt x="540" y="20075"/>
                    <a:pt x="2250" y="20581"/>
                  </a:cubicBezTo>
                  <a:cubicBezTo>
                    <a:pt x="3960" y="21088"/>
                    <a:pt x="6840" y="21425"/>
                    <a:pt x="9540" y="20750"/>
                  </a:cubicBezTo>
                  <a:cubicBezTo>
                    <a:pt x="12240" y="20075"/>
                    <a:pt x="14760" y="18388"/>
                    <a:pt x="16380" y="15941"/>
                  </a:cubicBezTo>
                  <a:cubicBezTo>
                    <a:pt x="18000" y="13494"/>
                    <a:pt x="18720" y="10288"/>
                    <a:pt x="18450" y="7588"/>
                  </a:cubicBezTo>
                  <a:cubicBezTo>
                    <a:pt x="18180" y="4888"/>
                    <a:pt x="16920" y="2694"/>
                    <a:pt x="14850" y="1428"/>
                  </a:cubicBezTo>
                  <a:cubicBezTo>
                    <a:pt x="12780" y="162"/>
                    <a:pt x="9900" y="-175"/>
                    <a:pt x="7740" y="78"/>
                  </a:cubicBezTo>
                  <a:cubicBezTo>
                    <a:pt x="5580" y="331"/>
                    <a:pt x="4140" y="1175"/>
                    <a:pt x="3330" y="2019"/>
                  </a:cubicBezTo>
                  <a:cubicBezTo>
                    <a:pt x="2520" y="2862"/>
                    <a:pt x="2340" y="3706"/>
                    <a:pt x="2610" y="4381"/>
                  </a:cubicBezTo>
                  <a:cubicBezTo>
                    <a:pt x="2880" y="5056"/>
                    <a:pt x="3600" y="5563"/>
                    <a:pt x="6300" y="5900"/>
                  </a:cubicBezTo>
                  <a:cubicBezTo>
                    <a:pt x="9000" y="6237"/>
                    <a:pt x="13680" y="6406"/>
                    <a:pt x="16560" y="6322"/>
                  </a:cubicBezTo>
                  <a:cubicBezTo>
                    <a:pt x="19440" y="6237"/>
                    <a:pt x="20520" y="5900"/>
                    <a:pt x="21600" y="5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9" name="Line"/>
            <p:cNvSpPr/>
            <p:nvPr/>
          </p:nvSpPr>
          <p:spPr>
            <a:xfrm>
              <a:off x="10982552" y="3796823"/>
              <a:ext cx="123599" cy="131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319" fill="norm" stroke="1" extrusionOk="0">
                  <a:moveTo>
                    <a:pt x="8198" y="2805"/>
                  </a:moveTo>
                  <a:cubicBezTo>
                    <a:pt x="6734" y="6233"/>
                    <a:pt x="5270" y="9662"/>
                    <a:pt x="3988" y="12576"/>
                  </a:cubicBezTo>
                  <a:cubicBezTo>
                    <a:pt x="2707" y="15490"/>
                    <a:pt x="1609" y="17890"/>
                    <a:pt x="876" y="18062"/>
                  </a:cubicBezTo>
                  <a:cubicBezTo>
                    <a:pt x="144" y="18233"/>
                    <a:pt x="-222" y="16176"/>
                    <a:pt x="144" y="13433"/>
                  </a:cubicBezTo>
                  <a:cubicBezTo>
                    <a:pt x="510" y="10690"/>
                    <a:pt x="1609" y="7262"/>
                    <a:pt x="2707" y="4690"/>
                  </a:cubicBezTo>
                  <a:cubicBezTo>
                    <a:pt x="3805" y="2119"/>
                    <a:pt x="4903" y="405"/>
                    <a:pt x="7100" y="62"/>
                  </a:cubicBezTo>
                  <a:cubicBezTo>
                    <a:pt x="9297" y="-281"/>
                    <a:pt x="12592" y="748"/>
                    <a:pt x="15154" y="4519"/>
                  </a:cubicBezTo>
                  <a:cubicBezTo>
                    <a:pt x="17717" y="8290"/>
                    <a:pt x="19547" y="14805"/>
                    <a:pt x="21378" y="21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0" name="Line"/>
            <p:cNvSpPr/>
            <p:nvPr/>
          </p:nvSpPr>
          <p:spPr>
            <a:xfrm>
              <a:off x="11074400" y="4207905"/>
              <a:ext cx="165100" cy="190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0" y="21355"/>
                  </a:moveTo>
                  <a:cubicBezTo>
                    <a:pt x="1662" y="17320"/>
                    <a:pt x="3323" y="13285"/>
                    <a:pt x="4708" y="9843"/>
                  </a:cubicBezTo>
                  <a:cubicBezTo>
                    <a:pt x="6092" y="6401"/>
                    <a:pt x="7200" y="3553"/>
                    <a:pt x="8446" y="1891"/>
                  </a:cubicBezTo>
                  <a:cubicBezTo>
                    <a:pt x="9692" y="230"/>
                    <a:pt x="11077" y="-245"/>
                    <a:pt x="11769" y="111"/>
                  </a:cubicBezTo>
                  <a:cubicBezTo>
                    <a:pt x="12462" y="467"/>
                    <a:pt x="12462" y="1654"/>
                    <a:pt x="12462" y="2959"/>
                  </a:cubicBezTo>
                  <a:cubicBezTo>
                    <a:pt x="12462" y="4265"/>
                    <a:pt x="12462" y="5689"/>
                    <a:pt x="13015" y="6757"/>
                  </a:cubicBezTo>
                  <a:cubicBezTo>
                    <a:pt x="13569" y="7825"/>
                    <a:pt x="14677" y="8537"/>
                    <a:pt x="15646" y="8419"/>
                  </a:cubicBezTo>
                  <a:cubicBezTo>
                    <a:pt x="16615" y="8300"/>
                    <a:pt x="17446" y="7351"/>
                    <a:pt x="18415" y="6520"/>
                  </a:cubicBezTo>
                  <a:cubicBezTo>
                    <a:pt x="19385" y="5689"/>
                    <a:pt x="20492" y="4977"/>
                    <a:pt x="21046" y="5452"/>
                  </a:cubicBezTo>
                  <a:cubicBezTo>
                    <a:pt x="21600" y="5926"/>
                    <a:pt x="21600" y="7588"/>
                    <a:pt x="21600" y="9962"/>
                  </a:cubicBezTo>
                  <a:cubicBezTo>
                    <a:pt x="21600" y="12335"/>
                    <a:pt x="21600" y="15421"/>
                    <a:pt x="21600" y="185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1" name="Line"/>
            <p:cNvSpPr/>
            <p:nvPr/>
          </p:nvSpPr>
          <p:spPr>
            <a:xfrm>
              <a:off x="11306381" y="4260337"/>
              <a:ext cx="136319" cy="141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0951" fill="norm" stroke="1" extrusionOk="0">
                  <a:moveTo>
                    <a:pt x="2459" y="7262"/>
                  </a:moveTo>
                  <a:cubicBezTo>
                    <a:pt x="1795" y="10706"/>
                    <a:pt x="1130" y="14149"/>
                    <a:pt x="632" y="16810"/>
                  </a:cubicBezTo>
                  <a:cubicBezTo>
                    <a:pt x="133" y="19471"/>
                    <a:pt x="-199" y="21349"/>
                    <a:pt x="133" y="20879"/>
                  </a:cubicBezTo>
                  <a:cubicBezTo>
                    <a:pt x="466" y="20410"/>
                    <a:pt x="1463" y="17592"/>
                    <a:pt x="2459" y="14306"/>
                  </a:cubicBezTo>
                  <a:cubicBezTo>
                    <a:pt x="3456" y="11019"/>
                    <a:pt x="4453" y="7262"/>
                    <a:pt x="6613" y="5071"/>
                  </a:cubicBezTo>
                  <a:cubicBezTo>
                    <a:pt x="8773" y="2879"/>
                    <a:pt x="12096" y="2253"/>
                    <a:pt x="14755" y="1471"/>
                  </a:cubicBezTo>
                  <a:cubicBezTo>
                    <a:pt x="17413" y="688"/>
                    <a:pt x="19407" y="-251"/>
                    <a:pt x="20404" y="62"/>
                  </a:cubicBezTo>
                  <a:cubicBezTo>
                    <a:pt x="21401" y="375"/>
                    <a:pt x="21401" y="1940"/>
                    <a:pt x="21235" y="5071"/>
                  </a:cubicBezTo>
                  <a:cubicBezTo>
                    <a:pt x="21069" y="8201"/>
                    <a:pt x="20736" y="12897"/>
                    <a:pt x="20736" y="15714"/>
                  </a:cubicBezTo>
                  <a:cubicBezTo>
                    <a:pt x="20736" y="18532"/>
                    <a:pt x="21069" y="19471"/>
                    <a:pt x="21401" y="204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2" name="Line"/>
            <p:cNvSpPr/>
            <p:nvPr/>
          </p:nvSpPr>
          <p:spPr>
            <a:xfrm>
              <a:off x="11533716" y="4264988"/>
              <a:ext cx="112184" cy="168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21600" y="0"/>
                  </a:moveTo>
                  <a:cubicBezTo>
                    <a:pt x="19562" y="0"/>
                    <a:pt x="17525" y="0"/>
                    <a:pt x="14060" y="2160"/>
                  </a:cubicBezTo>
                  <a:cubicBezTo>
                    <a:pt x="10596" y="4320"/>
                    <a:pt x="5706" y="8640"/>
                    <a:pt x="3057" y="11475"/>
                  </a:cubicBezTo>
                  <a:cubicBezTo>
                    <a:pt x="408" y="14310"/>
                    <a:pt x="0" y="15660"/>
                    <a:pt x="0" y="17010"/>
                  </a:cubicBezTo>
                  <a:cubicBezTo>
                    <a:pt x="0" y="18360"/>
                    <a:pt x="408" y="19710"/>
                    <a:pt x="3260" y="20520"/>
                  </a:cubicBezTo>
                  <a:cubicBezTo>
                    <a:pt x="6113" y="21330"/>
                    <a:pt x="11411" y="21600"/>
                    <a:pt x="14875" y="21330"/>
                  </a:cubicBezTo>
                  <a:cubicBezTo>
                    <a:pt x="18340" y="21060"/>
                    <a:pt x="19970" y="20250"/>
                    <a:pt x="21600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3" name="Line"/>
            <p:cNvSpPr/>
            <p:nvPr/>
          </p:nvSpPr>
          <p:spPr>
            <a:xfrm>
              <a:off x="11563349" y="4334838"/>
              <a:ext cx="171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4" name="Line"/>
            <p:cNvSpPr/>
            <p:nvPr/>
          </p:nvSpPr>
          <p:spPr>
            <a:xfrm>
              <a:off x="11760200" y="3991938"/>
              <a:ext cx="101271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3" h="21600" fill="norm" stroke="1" extrusionOk="0">
                  <a:moveTo>
                    <a:pt x="3812" y="0"/>
                  </a:moveTo>
                  <a:cubicBezTo>
                    <a:pt x="8894" y="2182"/>
                    <a:pt x="13976" y="4364"/>
                    <a:pt x="17153" y="6982"/>
                  </a:cubicBezTo>
                  <a:cubicBezTo>
                    <a:pt x="20329" y="9600"/>
                    <a:pt x="21600" y="12655"/>
                    <a:pt x="18424" y="15164"/>
                  </a:cubicBezTo>
                  <a:cubicBezTo>
                    <a:pt x="15247" y="17673"/>
                    <a:pt x="7624" y="196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5" name="Line"/>
            <p:cNvSpPr/>
            <p:nvPr/>
          </p:nvSpPr>
          <p:spPr>
            <a:xfrm>
              <a:off x="11969750" y="4379288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0" name="Drawing"/>
          <p:cNvGrpSpPr/>
          <p:nvPr/>
        </p:nvGrpSpPr>
        <p:grpSpPr>
          <a:xfrm>
            <a:off x="425449" y="1957916"/>
            <a:ext cx="12553951" cy="7668684"/>
            <a:chOff x="0" y="0"/>
            <a:chExt cx="12553949" cy="7668683"/>
          </a:xfrm>
        </p:grpSpPr>
        <p:sp>
          <p:nvSpPr>
            <p:cNvPr id="3138" name="Line"/>
            <p:cNvSpPr/>
            <p:nvPr/>
          </p:nvSpPr>
          <p:spPr>
            <a:xfrm>
              <a:off x="639642" y="373982"/>
              <a:ext cx="306074" cy="60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548" fill="norm" stroke="1" extrusionOk="0">
                  <a:moveTo>
                    <a:pt x="11580" y="2449"/>
                  </a:moveTo>
                  <a:cubicBezTo>
                    <a:pt x="11433" y="1843"/>
                    <a:pt x="11286" y="1236"/>
                    <a:pt x="10919" y="820"/>
                  </a:cubicBezTo>
                  <a:cubicBezTo>
                    <a:pt x="10552" y="403"/>
                    <a:pt x="9964" y="175"/>
                    <a:pt x="9303" y="62"/>
                  </a:cubicBezTo>
                  <a:cubicBezTo>
                    <a:pt x="8641" y="-52"/>
                    <a:pt x="7907" y="-52"/>
                    <a:pt x="6731" y="441"/>
                  </a:cubicBezTo>
                  <a:cubicBezTo>
                    <a:pt x="5556" y="933"/>
                    <a:pt x="3939" y="1919"/>
                    <a:pt x="2617" y="3700"/>
                  </a:cubicBezTo>
                  <a:cubicBezTo>
                    <a:pt x="1294" y="5481"/>
                    <a:pt x="266" y="8057"/>
                    <a:pt x="45" y="10521"/>
                  </a:cubicBezTo>
                  <a:cubicBezTo>
                    <a:pt x="-175" y="12984"/>
                    <a:pt x="413" y="15333"/>
                    <a:pt x="1809" y="16773"/>
                  </a:cubicBezTo>
                  <a:cubicBezTo>
                    <a:pt x="3205" y="18213"/>
                    <a:pt x="5409" y="18744"/>
                    <a:pt x="8054" y="18592"/>
                  </a:cubicBezTo>
                  <a:cubicBezTo>
                    <a:pt x="10698" y="18441"/>
                    <a:pt x="13784" y="17607"/>
                    <a:pt x="15988" y="15902"/>
                  </a:cubicBezTo>
                  <a:cubicBezTo>
                    <a:pt x="18192" y="14196"/>
                    <a:pt x="19515" y="11620"/>
                    <a:pt x="19294" y="9232"/>
                  </a:cubicBezTo>
                  <a:cubicBezTo>
                    <a:pt x="19074" y="6845"/>
                    <a:pt x="17311" y="4647"/>
                    <a:pt x="15401" y="3396"/>
                  </a:cubicBezTo>
                  <a:cubicBezTo>
                    <a:pt x="13490" y="2146"/>
                    <a:pt x="11433" y="1843"/>
                    <a:pt x="9890" y="1729"/>
                  </a:cubicBezTo>
                  <a:cubicBezTo>
                    <a:pt x="8347" y="1615"/>
                    <a:pt x="7319" y="1691"/>
                    <a:pt x="6511" y="2222"/>
                  </a:cubicBezTo>
                  <a:cubicBezTo>
                    <a:pt x="5703" y="2752"/>
                    <a:pt x="5115" y="3737"/>
                    <a:pt x="5629" y="5064"/>
                  </a:cubicBezTo>
                  <a:cubicBezTo>
                    <a:pt x="6143" y="6390"/>
                    <a:pt x="7760" y="8057"/>
                    <a:pt x="10184" y="9914"/>
                  </a:cubicBezTo>
                  <a:cubicBezTo>
                    <a:pt x="12609" y="11771"/>
                    <a:pt x="15841" y="13817"/>
                    <a:pt x="17898" y="15561"/>
                  </a:cubicBezTo>
                  <a:cubicBezTo>
                    <a:pt x="19956" y="17304"/>
                    <a:pt x="20837" y="18744"/>
                    <a:pt x="21131" y="19653"/>
                  </a:cubicBezTo>
                  <a:cubicBezTo>
                    <a:pt x="21425" y="20563"/>
                    <a:pt x="21131" y="20942"/>
                    <a:pt x="20617" y="21169"/>
                  </a:cubicBezTo>
                  <a:cubicBezTo>
                    <a:pt x="20103" y="21396"/>
                    <a:pt x="19368" y="21472"/>
                    <a:pt x="18633" y="215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9" name="Line"/>
            <p:cNvSpPr/>
            <p:nvPr/>
          </p:nvSpPr>
          <p:spPr>
            <a:xfrm>
              <a:off x="1085850" y="359833"/>
              <a:ext cx="123142" cy="787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1600" fill="norm" stroke="1" extrusionOk="0">
                  <a:moveTo>
                    <a:pt x="1080" y="0"/>
                  </a:moveTo>
                  <a:cubicBezTo>
                    <a:pt x="3960" y="406"/>
                    <a:pt x="6840" y="813"/>
                    <a:pt x="9900" y="2003"/>
                  </a:cubicBezTo>
                  <a:cubicBezTo>
                    <a:pt x="12960" y="3194"/>
                    <a:pt x="16200" y="5168"/>
                    <a:pt x="18360" y="7200"/>
                  </a:cubicBezTo>
                  <a:cubicBezTo>
                    <a:pt x="20520" y="9232"/>
                    <a:pt x="21600" y="11323"/>
                    <a:pt x="20520" y="13268"/>
                  </a:cubicBezTo>
                  <a:cubicBezTo>
                    <a:pt x="19440" y="15213"/>
                    <a:pt x="16200" y="17013"/>
                    <a:pt x="12420" y="18377"/>
                  </a:cubicBezTo>
                  <a:cubicBezTo>
                    <a:pt x="8640" y="19742"/>
                    <a:pt x="4320" y="206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0" name="Line"/>
            <p:cNvSpPr/>
            <p:nvPr/>
          </p:nvSpPr>
          <p:spPr>
            <a:xfrm>
              <a:off x="2063750" y="403734"/>
              <a:ext cx="245835" cy="638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356" fill="norm" stroke="1" extrusionOk="0">
                  <a:moveTo>
                    <a:pt x="0" y="6605"/>
                  </a:moveTo>
                  <a:cubicBezTo>
                    <a:pt x="915" y="8658"/>
                    <a:pt x="1831" y="10712"/>
                    <a:pt x="2471" y="13049"/>
                  </a:cubicBezTo>
                  <a:cubicBezTo>
                    <a:pt x="3112" y="15386"/>
                    <a:pt x="3478" y="18007"/>
                    <a:pt x="3661" y="19494"/>
                  </a:cubicBezTo>
                  <a:cubicBezTo>
                    <a:pt x="3844" y="20981"/>
                    <a:pt x="3844" y="21335"/>
                    <a:pt x="3661" y="21335"/>
                  </a:cubicBezTo>
                  <a:cubicBezTo>
                    <a:pt x="3478" y="21335"/>
                    <a:pt x="3112" y="20981"/>
                    <a:pt x="2654" y="19706"/>
                  </a:cubicBezTo>
                  <a:cubicBezTo>
                    <a:pt x="2197" y="18432"/>
                    <a:pt x="1647" y="16236"/>
                    <a:pt x="1281" y="13722"/>
                  </a:cubicBezTo>
                  <a:cubicBezTo>
                    <a:pt x="915" y="11208"/>
                    <a:pt x="732" y="8375"/>
                    <a:pt x="1190" y="6074"/>
                  </a:cubicBezTo>
                  <a:cubicBezTo>
                    <a:pt x="1647" y="3772"/>
                    <a:pt x="2746" y="2001"/>
                    <a:pt x="4302" y="1010"/>
                  </a:cubicBezTo>
                  <a:cubicBezTo>
                    <a:pt x="5858" y="18"/>
                    <a:pt x="7871" y="-194"/>
                    <a:pt x="10068" y="160"/>
                  </a:cubicBezTo>
                  <a:cubicBezTo>
                    <a:pt x="12264" y="514"/>
                    <a:pt x="14644" y="1435"/>
                    <a:pt x="16749" y="3241"/>
                  </a:cubicBezTo>
                  <a:cubicBezTo>
                    <a:pt x="18854" y="5047"/>
                    <a:pt x="20685" y="7738"/>
                    <a:pt x="21142" y="10181"/>
                  </a:cubicBezTo>
                  <a:cubicBezTo>
                    <a:pt x="21600" y="12624"/>
                    <a:pt x="20685" y="14820"/>
                    <a:pt x="19037" y="16626"/>
                  </a:cubicBezTo>
                  <a:cubicBezTo>
                    <a:pt x="17390" y="18432"/>
                    <a:pt x="15010" y="19848"/>
                    <a:pt x="12814" y="20592"/>
                  </a:cubicBezTo>
                  <a:cubicBezTo>
                    <a:pt x="10617" y="21335"/>
                    <a:pt x="8603" y="21406"/>
                    <a:pt x="7139" y="21335"/>
                  </a:cubicBezTo>
                  <a:cubicBezTo>
                    <a:pt x="5675" y="21264"/>
                    <a:pt x="4759" y="21052"/>
                    <a:pt x="4027" y="20804"/>
                  </a:cubicBezTo>
                  <a:cubicBezTo>
                    <a:pt x="3295" y="20556"/>
                    <a:pt x="2746" y="20273"/>
                    <a:pt x="2929" y="20025"/>
                  </a:cubicBezTo>
                  <a:cubicBezTo>
                    <a:pt x="3112" y="19777"/>
                    <a:pt x="4027" y="19565"/>
                    <a:pt x="4942" y="19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1" name="Line"/>
            <p:cNvSpPr/>
            <p:nvPr/>
          </p:nvSpPr>
          <p:spPr>
            <a:xfrm>
              <a:off x="2565400" y="708520"/>
              <a:ext cx="190500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6000" y="2735"/>
                    <a:pt x="12000" y="-1585"/>
                    <a:pt x="15600" y="575"/>
                  </a:cubicBezTo>
                  <a:cubicBezTo>
                    <a:pt x="19200" y="2735"/>
                    <a:pt x="20400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2" name="Line"/>
            <p:cNvSpPr/>
            <p:nvPr/>
          </p:nvSpPr>
          <p:spPr>
            <a:xfrm>
              <a:off x="2609849" y="912283"/>
              <a:ext cx="1651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3" name="Line"/>
            <p:cNvSpPr/>
            <p:nvPr/>
          </p:nvSpPr>
          <p:spPr>
            <a:xfrm>
              <a:off x="3047964" y="444098"/>
              <a:ext cx="158786" cy="511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467" fill="norm" stroke="1" extrusionOk="0">
                  <a:moveTo>
                    <a:pt x="21321" y="995"/>
                  </a:moveTo>
                  <a:cubicBezTo>
                    <a:pt x="18195" y="550"/>
                    <a:pt x="15068" y="106"/>
                    <a:pt x="12084" y="17"/>
                  </a:cubicBezTo>
                  <a:cubicBezTo>
                    <a:pt x="9100" y="-72"/>
                    <a:pt x="6258" y="195"/>
                    <a:pt x="4126" y="728"/>
                  </a:cubicBezTo>
                  <a:cubicBezTo>
                    <a:pt x="1995" y="1261"/>
                    <a:pt x="574" y="2061"/>
                    <a:pt x="147" y="3439"/>
                  </a:cubicBezTo>
                  <a:cubicBezTo>
                    <a:pt x="-279" y="4817"/>
                    <a:pt x="289" y="6772"/>
                    <a:pt x="1000" y="7972"/>
                  </a:cubicBezTo>
                  <a:cubicBezTo>
                    <a:pt x="1710" y="9172"/>
                    <a:pt x="2563" y="9617"/>
                    <a:pt x="3416" y="10106"/>
                  </a:cubicBezTo>
                  <a:cubicBezTo>
                    <a:pt x="4268" y="10595"/>
                    <a:pt x="5121" y="11128"/>
                    <a:pt x="4979" y="11528"/>
                  </a:cubicBezTo>
                  <a:cubicBezTo>
                    <a:pt x="4837" y="11928"/>
                    <a:pt x="3700" y="12195"/>
                    <a:pt x="3842" y="12328"/>
                  </a:cubicBezTo>
                  <a:cubicBezTo>
                    <a:pt x="3984" y="12461"/>
                    <a:pt x="5405" y="12461"/>
                    <a:pt x="6542" y="12639"/>
                  </a:cubicBezTo>
                  <a:cubicBezTo>
                    <a:pt x="7679" y="12817"/>
                    <a:pt x="8532" y="13172"/>
                    <a:pt x="8674" y="13884"/>
                  </a:cubicBezTo>
                  <a:cubicBezTo>
                    <a:pt x="8816" y="14595"/>
                    <a:pt x="8247" y="15661"/>
                    <a:pt x="7395" y="16728"/>
                  </a:cubicBezTo>
                  <a:cubicBezTo>
                    <a:pt x="6542" y="17795"/>
                    <a:pt x="5405" y="18861"/>
                    <a:pt x="5121" y="19661"/>
                  </a:cubicBezTo>
                  <a:cubicBezTo>
                    <a:pt x="4837" y="20461"/>
                    <a:pt x="5405" y="20995"/>
                    <a:pt x="6400" y="21261"/>
                  </a:cubicBezTo>
                  <a:cubicBezTo>
                    <a:pt x="7395" y="21528"/>
                    <a:pt x="8816" y="21528"/>
                    <a:pt x="11374" y="21306"/>
                  </a:cubicBezTo>
                  <a:cubicBezTo>
                    <a:pt x="13932" y="21084"/>
                    <a:pt x="17626" y="20639"/>
                    <a:pt x="21321" y="201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4" name="Line"/>
            <p:cNvSpPr/>
            <p:nvPr/>
          </p:nvSpPr>
          <p:spPr>
            <a:xfrm>
              <a:off x="3460750" y="524933"/>
              <a:ext cx="50800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3960"/>
                    <a:pt x="9000" y="7920"/>
                    <a:pt x="12600" y="11520"/>
                  </a:cubicBezTo>
                  <a:cubicBezTo>
                    <a:pt x="16200" y="15120"/>
                    <a:pt x="18900" y="183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5" name="Line"/>
            <p:cNvSpPr/>
            <p:nvPr/>
          </p:nvSpPr>
          <p:spPr>
            <a:xfrm>
              <a:off x="3594100" y="842433"/>
              <a:ext cx="7620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5143"/>
                    <a:pt x="16800" y="10286"/>
                    <a:pt x="13200" y="13886"/>
                  </a:cubicBezTo>
                  <a:cubicBezTo>
                    <a:pt x="9600" y="17486"/>
                    <a:pt x="4800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6" name="Line"/>
            <p:cNvSpPr/>
            <p:nvPr/>
          </p:nvSpPr>
          <p:spPr>
            <a:xfrm>
              <a:off x="3975100" y="465343"/>
              <a:ext cx="273050" cy="395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fill="norm" stroke="1" extrusionOk="0">
                  <a:moveTo>
                    <a:pt x="0" y="3924"/>
                  </a:moveTo>
                  <a:cubicBezTo>
                    <a:pt x="670" y="2890"/>
                    <a:pt x="1340" y="1856"/>
                    <a:pt x="2930" y="1109"/>
                  </a:cubicBezTo>
                  <a:cubicBezTo>
                    <a:pt x="4521" y="363"/>
                    <a:pt x="7033" y="-97"/>
                    <a:pt x="9126" y="18"/>
                  </a:cubicBezTo>
                  <a:cubicBezTo>
                    <a:pt x="11219" y="133"/>
                    <a:pt x="12893" y="822"/>
                    <a:pt x="13647" y="2258"/>
                  </a:cubicBezTo>
                  <a:cubicBezTo>
                    <a:pt x="14400" y="3694"/>
                    <a:pt x="14233" y="5877"/>
                    <a:pt x="12726" y="8635"/>
                  </a:cubicBezTo>
                  <a:cubicBezTo>
                    <a:pt x="11219" y="11392"/>
                    <a:pt x="8372" y="14724"/>
                    <a:pt x="6698" y="16620"/>
                  </a:cubicBezTo>
                  <a:cubicBezTo>
                    <a:pt x="5023" y="18516"/>
                    <a:pt x="4521" y="18975"/>
                    <a:pt x="4019" y="19550"/>
                  </a:cubicBezTo>
                  <a:cubicBezTo>
                    <a:pt x="3516" y="20124"/>
                    <a:pt x="3014" y="20814"/>
                    <a:pt x="3181" y="21158"/>
                  </a:cubicBezTo>
                  <a:cubicBezTo>
                    <a:pt x="3349" y="21503"/>
                    <a:pt x="4186" y="21503"/>
                    <a:pt x="6698" y="21331"/>
                  </a:cubicBezTo>
                  <a:cubicBezTo>
                    <a:pt x="9209" y="21158"/>
                    <a:pt x="13395" y="20814"/>
                    <a:pt x="16158" y="20699"/>
                  </a:cubicBezTo>
                  <a:cubicBezTo>
                    <a:pt x="18921" y="20584"/>
                    <a:pt x="20260" y="20699"/>
                    <a:pt x="21600" y="208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7" name="Line"/>
            <p:cNvSpPr/>
            <p:nvPr/>
          </p:nvSpPr>
          <p:spPr>
            <a:xfrm>
              <a:off x="4330700" y="886883"/>
              <a:ext cx="8890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5760"/>
                    <a:pt x="11314" y="11520"/>
                    <a:pt x="7714" y="15120"/>
                  </a:cubicBezTo>
                  <a:cubicBezTo>
                    <a:pt x="4114" y="18720"/>
                    <a:pt x="2057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8" name="Line"/>
            <p:cNvSpPr/>
            <p:nvPr/>
          </p:nvSpPr>
          <p:spPr>
            <a:xfrm>
              <a:off x="4591049" y="518583"/>
              <a:ext cx="15695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0" y="0"/>
                  </a:moveTo>
                  <a:cubicBezTo>
                    <a:pt x="8100" y="3476"/>
                    <a:pt x="16200" y="6952"/>
                    <a:pt x="18900" y="10552"/>
                  </a:cubicBezTo>
                  <a:cubicBezTo>
                    <a:pt x="21600" y="14152"/>
                    <a:pt x="18900" y="17876"/>
                    <a:pt x="16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9" name="Line"/>
            <p:cNvSpPr/>
            <p:nvPr/>
          </p:nvSpPr>
          <p:spPr>
            <a:xfrm>
              <a:off x="4718049" y="867833"/>
              <a:ext cx="889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71" y="6000"/>
                    <a:pt x="12343" y="12000"/>
                    <a:pt x="8743" y="15600"/>
                  </a:cubicBezTo>
                  <a:cubicBezTo>
                    <a:pt x="5143" y="19200"/>
                    <a:pt x="2571" y="20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0" name="Line"/>
            <p:cNvSpPr/>
            <p:nvPr/>
          </p:nvSpPr>
          <p:spPr>
            <a:xfrm>
              <a:off x="5105399" y="531283"/>
              <a:ext cx="15695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6200" y="0"/>
                  </a:moveTo>
                  <a:cubicBezTo>
                    <a:pt x="18900" y="4371"/>
                    <a:pt x="21600" y="8743"/>
                    <a:pt x="18900" y="12343"/>
                  </a:cubicBezTo>
                  <a:cubicBezTo>
                    <a:pt x="16200" y="15943"/>
                    <a:pt x="8100" y="187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1" name="Line"/>
            <p:cNvSpPr/>
            <p:nvPr/>
          </p:nvSpPr>
          <p:spPr>
            <a:xfrm>
              <a:off x="5162550" y="874183"/>
              <a:ext cx="10795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2" name="Line"/>
            <p:cNvSpPr/>
            <p:nvPr/>
          </p:nvSpPr>
          <p:spPr>
            <a:xfrm>
              <a:off x="5473699" y="434697"/>
              <a:ext cx="292101" cy="414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342" fill="norm" stroke="1" extrusionOk="0">
                  <a:moveTo>
                    <a:pt x="0" y="3997"/>
                  </a:moveTo>
                  <a:cubicBezTo>
                    <a:pt x="933" y="2797"/>
                    <a:pt x="1865" y="1597"/>
                    <a:pt x="3497" y="833"/>
                  </a:cubicBezTo>
                  <a:cubicBezTo>
                    <a:pt x="5128" y="69"/>
                    <a:pt x="7459" y="-258"/>
                    <a:pt x="9246" y="233"/>
                  </a:cubicBezTo>
                  <a:cubicBezTo>
                    <a:pt x="11033" y="724"/>
                    <a:pt x="12277" y="2033"/>
                    <a:pt x="12199" y="4160"/>
                  </a:cubicBezTo>
                  <a:cubicBezTo>
                    <a:pt x="12121" y="6287"/>
                    <a:pt x="10723" y="9233"/>
                    <a:pt x="8547" y="11906"/>
                  </a:cubicBezTo>
                  <a:cubicBezTo>
                    <a:pt x="6372" y="14578"/>
                    <a:pt x="3419" y="16978"/>
                    <a:pt x="1787" y="18451"/>
                  </a:cubicBezTo>
                  <a:cubicBezTo>
                    <a:pt x="156" y="19924"/>
                    <a:pt x="-155" y="20469"/>
                    <a:pt x="78" y="20797"/>
                  </a:cubicBezTo>
                  <a:cubicBezTo>
                    <a:pt x="311" y="21124"/>
                    <a:pt x="1088" y="21233"/>
                    <a:pt x="4740" y="21287"/>
                  </a:cubicBezTo>
                  <a:cubicBezTo>
                    <a:pt x="8392" y="21342"/>
                    <a:pt x="14918" y="21342"/>
                    <a:pt x="21445" y="21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3" name="Line"/>
            <p:cNvSpPr/>
            <p:nvPr/>
          </p:nvSpPr>
          <p:spPr>
            <a:xfrm>
              <a:off x="5876818" y="300414"/>
              <a:ext cx="113166" cy="688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1" h="21539" fill="norm" stroke="1" extrusionOk="0">
                  <a:moveTo>
                    <a:pt x="1695" y="668"/>
                  </a:moveTo>
                  <a:cubicBezTo>
                    <a:pt x="2812" y="403"/>
                    <a:pt x="3929" y="138"/>
                    <a:pt x="5419" y="38"/>
                  </a:cubicBezTo>
                  <a:cubicBezTo>
                    <a:pt x="6909" y="-61"/>
                    <a:pt x="8771" y="5"/>
                    <a:pt x="11564" y="602"/>
                  </a:cubicBezTo>
                  <a:cubicBezTo>
                    <a:pt x="14357" y="1198"/>
                    <a:pt x="18081" y="2324"/>
                    <a:pt x="19385" y="3418"/>
                  </a:cubicBezTo>
                  <a:cubicBezTo>
                    <a:pt x="20688" y="4511"/>
                    <a:pt x="19571" y="5571"/>
                    <a:pt x="16033" y="6598"/>
                  </a:cubicBezTo>
                  <a:cubicBezTo>
                    <a:pt x="12495" y="7625"/>
                    <a:pt x="6536" y="8619"/>
                    <a:pt x="3185" y="9447"/>
                  </a:cubicBezTo>
                  <a:cubicBezTo>
                    <a:pt x="-167" y="10275"/>
                    <a:pt x="-912" y="10938"/>
                    <a:pt x="1136" y="11865"/>
                  </a:cubicBezTo>
                  <a:cubicBezTo>
                    <a:pt x="3185" y="12793"/>
                    <a:pt x="8026" y="13986"/>
                    <a:pt x="11750" y="15178"/>
                  </a:cubicBezTo>
                  <a:cubicBezTo>
                    <a:pt x="15474" y="16371"/>
                    <a:pt x="18081" y="17564"/>
                    <a:pt x="17709" y="18624"/>
                  </a:cubicBezTo>
                  <a:cubicBezTo>
                    <a:pt x="17336" y="19684"/>
                    <a:pt x="13985" y="20611"/>
                    <a:pt x="10633" y="2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4" name="Line"/>
            <p:cNvSpPr/>
            <p:nvPr/>
          </p:nvSpPr>
          <p:spPr>
            <a:xfrm>
              <a:off x="5988050" y="994833"/>
              <a:ext cx="254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5" name="Line"/>
            <p:cNvSpPr/>
            <p:nvPr/>
          </p:nvSpPr>
          <p:spPr>
            <a:xfrm>
              <a:off x="2042583" y="2260775"/>
              <a:ext cx="395817" cy="47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3" fill="norm" stroke="1" extrusionOk="0">
                  <a:moveTo>
                    <a:pt x="7739" y="1886"/>
                  </a:moveTo>
                  <a:cubicBezTo>
                    <a:pt x="7508" y="1223"/>
                    <a:pt x="7277" y="560"/>
                    <a:pt x="6873" y="229"/>
                  </a:cubicBezTo>
                  <a:cubicBezTo>
                    <a:pt x="6468" y="-103"/>
                    <a:pt x="5891" y="-103"/>
                    <a:pt x="5025" y="418"/>
                  </a:cubicBezTo>
                  <a:cubicBezTo>
                    <a:pt x="4158" y="939"/>
                    <a:pt x="3003" y="1981"/>
                    <a:pt x="1964" y="4255"/>
                  </a:cubicBezTo>
                  <a:cubicBezTo>
                    <a:pt x="924" y="6529"/>
                    <a:pt x="0" y="10034"/>
                    <a:pt x="0" y="12923"/>
                  </a:cubicBezTo>
                  <a:cubicBezTo>
                    <a:pt x="0" y="15813"/>
                    <a:pt x="924" y="18086"/>
                    <a:pt x="2310" y="19508"/>
                  </a:cubicBezTo>
                  <a:cubicBezTo>
                    <a:pt x="3696" y="20929"/>
                    <a:pt x="5544" y="21497"/>
                    <a:pt x="7335" y="21118"/>
                  </a:cubicBezTo>
                  <a:cubicBezTo>
                    <a:pt x="9125" y="20739"/>
                    <a:pt x="10858" y="19413"/>
                    <a:pt x="12244" y="17992"/>
                  </a:cubicBezTo>
                  <a:cubicBezTo>
                    <a:pt x="13630" y="16571"/>
                    <a:pt x="14670" y="15055"/>
                    <a:pt x="15189" y="12734"/>
                  </a:cubicBezTo>
                  <a:cubicBezTo>
                    <a:pt x="15709" y="10413"/>
                    <a:pt x="15709" y="7286"/>
                    <a:pt x="15074" y="5108"/>
                  </a:cubicBezTo>
                  <a:cubicBezTo>
                    <a:pt x="14439" y="2929"/>
                    <a:pt x="13168" y="1697"/>
                    <a:pt x="11782" y="1081"/>
                  </a:cubicBezTo>
                  <a:cubicBezTo>
                    <a:pt x="10396" y="465"/>
                    <a:pt x="8894" y="465"/>
                    <a:pt x="7393" y="1034"/>
                  </a:cubicBezTo>
                  <a:cubicBezTo>
                    <a:pt x="5891" y="1602"/>
                    <a:pt x="4389" y="2739"/>
                    <a:pt x="3350" y="3829"/>
                  </a:cubicBezTo>
                  <a:cubicBezTo>
                    <a:pt x="2310" y="4918"/>
                    <a:pt x="1733" y="5960"/>
                    <a:pt x="1444" y="6765"/>
                  </a:cubicBezTo>
                  <a:cubicBezTo>
                    <a:pt x="1155" y="7571"/>
                    <a:pt x="1155" y="8139"/>
                    <a:pt x="1733" y="8660"/>
                  </a:cubicBezTo>
                  <a:cubicBezTo>
                    <a:pt x="2310" y="9181"/>
                    <a:pt x="3465" y="9655"/>
                    <a:pt x="5949" y="9655"/>
                  </a:cubicBezTo>
                  <a:cubicBezTo>
                    <a:pt x="8432" y="9655"/>
                    <a:pt x="12244" y="9181"/>
                    <a:pt x="15074" y="8471"/>
                  </a:cubicBezTo>
                  <a:cubicBezTo>
                    <a:pt x="17904" y="7760"/>
                    <a:pt x="19752" y="6813"/>
                    <a:pt x="21600" y="58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6" name="Line"/>
            <p:cNvSpPr/>
            <p:nvPr/>
          </p:nvSpPr>
          <p:spPr>
            <a:xfrm>
              <a:off x="2123016" y="1990100"/>
              <a:ext cx="182034" cy="255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0" fill="norm" stroke="1" extrusionOk="0">
                  <a:moveTo>
                    <a:pt x="502" y="10676"/>
                  </a:moveTo>
                  <a:cubicBezTo>
                    <a:pt x="502" y="9798"/>
                    <a:pt x="502" y="8920"/>
                    <a:pt x="628" y="8042"/>
                  </a:cubicBezTo>
                  <a:cubicBezTo>
                    <a:pt x="753" y="7164"/>
                    <a:pt x="1005" y="6286"/>
                    <a:pt x="1256" y="6286"/>
                  </a:cubicBezTo>
                  <a:cubicBezTo>
                    <a:pt x="1507" y="6286"/>
                    <a:pt x="1758" y="7164"/>
                    <a:pt x="1633" y="9534"/>
                  </a:cubicBezTo>
                  <a:cubicBezTo>
                    <a:pt x="1507" y="11905"/>
                    <a:pt x="1005" y="15768"/>
                    <a:pt x="628" y="18139"/>
                  </a:cubicBezTo>
                  <a:cubicBezTo>
                    <a:pt x="251" y="20510"/>
                    <a:pt x="0" y="21388"/>
                    <a:pt x="0" y="21125"/>
                  </a:cubicBezTo>
                  <a:cubicBezTo>
                    <a:pt x="0" y="20861"/>
                    <a:pt x="251" y="19456"/>
                    <a:pt x="1130" y="16647"/>
                  </a:cubicBezTo>
                  <a:cubicBezTo>
                    <a:pt x="2009" y="13837"/>
                    <a:pt x="3516" y="9622"/>
                    <a:pt x="4521" y="7076"/>
                  </a:cubicBezTo>
                  <a:cubicBezTo>
                    <a:pt x="5526" y="4529"/>
                    <a:pt x="6028" y="3651"/>
                    <a:pt x="7033" y="2598"/>
                  </a:cubicBezTo>
                  <a:cubicBezTo>
                    <a:pt x="8037" y="1544"/>
                    <a:pt x="9544" y="315"/>
                    <a:pt x="10674" y="51"/>
                  </a:cubicBezTo>
                  <a:cubicBezTo>
                    <a:pt x="11805" y="-212"/>
                    <a:pt x="12558" y="490"/>
                    <a:pt x="13814" y="3037"/>
                  </a:cubicBezTo>
                  <a:cubicBezTo>
                    <a:pt x="15070" y="5583"/>
                    <a:pt x="16828" y="9973"/>
                    <a:pt x="18209" y="13047"/>
                  </a:cubicBezTo>
                  <a:cubicBezTo>
                    <a:pt x="19591" y="16120"/>
                    <a:pt x="20595" y="17876"/>
                    <a:pt x="21600" y="196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7" name="Line"/>
            <p:cNvSpPr/>
            <p:nvPr/>
          </p:nvSpPr>
          <p:spPr>
            <a:xfrm>
              <a:off x="2451100" y="2631207"/>
              <a:ext cx="184150" cy="319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2" fill="norm" stroke="1" extrusionOk="0">
                  <a:moveTo>
                    <a:pt x="0" y="6905"/>
                  </a:moveTo>
                  <a:cubicBezTo>
                    <a:pt x="248" y="11281"/>
                    <a:pt x="497" y="15658"/>
                    <a:pt x="497" y="18199"/>
                  </a:cubicBezTo>
                  <a:cubicBezTo>
                    <a:pt x="497" y="20740"/>
                    <a:pt x="248" y="21446"/>
                    <a:pt x="124" y="21305"/>
                  </a:cubicBezTo>
                  <a:cubicBezTo>
                    <a:pt x="0" y="21164"/>
                    <a:pt x="0" y="20175"/>
                    <a:pt x="497" y="17422"/>
                  </a:cubicBezTo>
                  <a:cubicBezTo>
                    <a:pt x="993" y="14670"/>
                    <a:pt x="1986" y="10152"/>
                    <a:pt x="2979" y="6975"/>
                  </a:cubicBezTo>
                  <a:cubicBezTo>
                    <a:pt x="3972" y="3799"/>
                    <a:pt x="4966" y="1964"/>
                    <a:pt x="6083" y="975"/>
                  </a:cubicBezTo>
                  <a:cubicBezTo>
                    <a:pt x="7200" y="-13"/>
                    <a:pt x="8441" y="-154"/>
                    <a:pt x="9186" y="128"/>
                  </a:cubicBezTo>
                  <a:cubicBezTo>
                    <a:pt x="9931" y="411"/>
                    <a:pt x="10179" y="1117"/>
                    <a:pt x="10428" y="1822"/>
                  </a:cubicBezTo>
                  <a:cubicBezTo>
                    <a:pt x="10676" y="2528"/>
                    <a:pt x="10924" y="3234"/>
                    <a:pt x="11545" y="4081"/>
                  </a:cubicBezTo>
                  <a:cubicBezTo>
                    <a:pt x="12166" y="4928"/>
                    <a:pt x="13159" y="5917"/>
                    <a:pt x="14276" y="5917"/>
                  </a:cubicBezTo>
                  <a:cubicBezTo>
                    <a:pt x="15393" y="5917"/>
                    <a:pt x="16634" y="4928"/>
                    <a:pt x="17628" y="4152"/>
                  </a:cubicBezTo>
                  <a:cubicBezTo>
                    <a:pt x="18621" y="3375"/>
                    <a:pt x="19366" y="2811"/>
                    <a:pt x="19862" y="2952"/>
                  </a:cubicBezTo>
                  <a:cubicBezTo>
                    <a:pt x="20359" y="3093"/>
                    <a:pt x="20607" y="3940"/>
                    <a:pt x="20855" y="6058"/>
                  </a:cubicBezTo>
                  <a:cubicBezTo>
                    <a:pt x="21103" y="8175"/>
                    <a:pt x="21352" y="11564"/>
                    <a:pt x="21476" y="13611"/>
                  </a:cubicBezTo>
                  <a:cubicBezTo>
                    <a:pt x="21600" y="15658"/>
                    <a:pt x="21600" y="16364"/>
                    <a:pt x="21600" y="170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8" name="Line"/>
            <p:cNvSpPr/>
            <p:nvPr/>
          </p:nvSpPr>
          <p:spPr>
            <a:xfrm>
              <a:off x="2724150" y="2681816"/>
              <a:ext cx="174128" cy="173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600" fill="norm" stroke="1" extrusionOk="0">
                  <a:moveTo>
                    <a:pt x="0" y="5795"/>
                  </a:moveTo>
                  <a:cubicBezTo>
                    <a:pt x="520" y="13171"/>
                    <a:pt x="1041" y="20546"/>
                    <a:pt x="1301" y="20020"/>
                  </a:cubicBezTo>
                  <a:cubicBezTo>
                    <a:pt x="1561" y="19493"/>
                    <a:pt x="1561" y="11063"/>
                    <a:pt x="1822" y="6190"/>
                  </a:cubicBezTo>
                  <a:cubicBezTo>
                    <a:pt x="2082" y="1317"/>
                    <a:pt x="2602" y="0"/>
                    <a:pt x="3123" y="0"/>
                  </a:cubicBezTo>
                  <a:cubicBezTo>
                    <a:pt x="3643" y="0"/>
                    <a:pt x="4164" y="1317"/>
                    <a:pt x="4684" y="2898"/>
                  </a:cubicBezTo>
                  <a:cubicBezTo>
                    <a:pt x="5205" y="4478"/>
                    <a:pt x="5725" y="6322"/>
                    <a:pt x="6636" y="7376"/>
                  </a:cubicBezTo>
                  <a:cubicBezTo>
                    <a:pt x="7547" y="8429"/>
                    <a:pt x="8848" y="8693"/>
                    <a:pt x="9889" y="8166"/>
                  </a:cubicBezTo>
                  <a:cubicBezTo>
                    <a:pt x="10930" y="7639"/>
                    <a:pt x="11711" y="6322"/>
                    <a:pt x="12752" y="4741"/>
                  </a:cubicBezTo>
                  <a:cubicBezTo>
                    <a:pt x="13793" y="3161"/>
                    <a:pt x="15094" y="1317"/>
                    <a:pt x="16135" y="922"/>
                  </a:cubicBezTo>
                  <a:cubicBezTo>
                    <a:pt x="17176" y="527"/>
                    <a:pt x="17957" y="1580"/>
                    <a:pt x="18867" y="4346"/>
                  </a:cubicBezTo>
                  <a:cubicBezTo>
                    <a:pt x="19778" y="7112"/>
                    <a:pt x="20819" y="11590"/>
                    <a:pt x="21210" y="14751"/>
                  </a:cubicBezTo>
                  <a:cubicBezTo>
                    <a:pt x="21600" y="17912"/>
                    <a:pt x="21340" y="19756"/>
                    <a:pt x="210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9" name="Line"/>
            <p:cNvSpPr/>
            <p:nvPr/>
          </p:nvSpPr>
          <p:spPr>
            <a:xfrm>
              <a:off x="3024337" y="2609434"/>
              <a:ext cx="144313" cy="254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266" fill="norm" stroke="1" extrusionOk="0">
                  <a:moveTo>
                    <a:pt x="21343" y="920"/>
                  </a:moveTo>
                  <a:cubicBezTo>
                    <a:pt x="20091" y="389"/>
                    <a:pt x="18839" y="-142"/>
                    <a:pt x="16647" y="35"/>
                  </a:cubicBezTo>
                  <a:cubicBezTo>
                    <a:pt x="14456" y="212"/>
                    <a:pt x="11326" y="1097"/>
                    <a:pt x="8352" y="2956"/>
                  </a:cubicBezTo>
                  <a:cubicBezTo>
                    <a:pt x="5378" y="4815"/>
                    <a:pt x="2560" y="7648"/>
                    <a:pt x="1152" y="10392"/>
                  </a:cubicBezTo>
                  <a:cubicBezTo>
                    <a:pt x="-257" y="13137"/>
                    <a:pt x="-257" y="15792"/>
                    <a:pt x="526" y="17651"/>
                  </a:cubicBezTo>
                  <a:cubicBezTo>
                    <a:pt x="1308" y="19510"/>
                    <a:pt x="2873" y="20573"/>
                    <a:pt x="5221" y="21015"/>
                  </a:cubicBezTo>
                  <a:cubicBezTo>
                    <a:pt x="7569" y="21458"/>
                    <a:pt x="10700" y="21281"/>
                    <a:pt x="12891" y="20750"/>
                  </a:cubicBezTo>
                  <a:cubicBezTo>
                    <a:pt x="15082" y="20219"/>
                    <a:pt x="16334" y="19333"/>
                    <a:pt x="17586" y="18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0" name="Line"/>
            <p:cNvSpPr/>
            <p:nvPr/>
          </p:nvSpPr>
          <p:spPr>
            <a:xfrm>
              <a:off x="3060700" y="2728383"/>
              <a:ext cx="1270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1" name="Line"/>
            <p:cNvSpPr/>
            <p:nvPr/>
          </p:nvSpPr>
          <p:spPr>
            <a:xfrm>
              <a:off x="3764418" y="2385483"/>
              <a:ext cx="229732" cy="37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0130" fill="norm" stroke="1" extrusionOk="0">
                  <a:moveTo>
                    <a:pt x="1890" y="17053"/>
                  </a:moveTo>
                  <a:cubicBezTo>
                    <a:pt x="899" y="17053"/>
                    <a:pt x="-92" y="17053"/>
                    <a:pt x="7" y="18189"/>
                  </a:cubicBezTo>
                  <a:cubicBezTo>
                    <a:pt x="106" y="19326"/>
                    <a:pt x="1295" y="21600"/>
                    <a:pt x="5060" y="18758"/>
                  </a:cubicBezTo>
                  <a:cubicBezTo>
                    <a:pt x="8825" y="15916"/>
                    <a:pt x="15167" y="7958"/>
                    <a:pt x="215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2" name="Line"/>
            <p:cNvSpPr/>
            <p:nvPr/>
          </p:nvSpPr>
          <p:spPr>
            <a:xfrm>
              <a:off x="3829050" y="2518833"/>
              <a:ext cx="2349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49" y="15709"/>
                    <a:pt x="10897" y="9818"/>
                    <a:pt x="14497" y="6218"/>
                  </a:cubicBezTo>
                  <a:cubicBezTo>
                    <a:pt x="18097" y="2618"/>
                    <a:pt x="19849" y="13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3" name="Line"/>
            <p:cNvSpPr/>
            <p:nvPr/>
          </p:nvSpPr>
          <p:spPr>
            <a:xfrm>
              <a:off x="4634003" y="2019730"/>
              <a:ext cx="217398" cy="467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387" fill="norm" stroke="1" extrusionOk="0">
                  <a:moveTo>
                    <a:pt x="146" y="5696"/>
                  </a:moveTo>
                  <a:cubicBezTo>
                    <a:pt x="-61" y="4727"/>
                    <a:pt x="-269" y="3758"/>
                    <a:pt x="1185" y="2741"/>
                  </a:cubicBezTo>
                  <a:cubicBezTo>
                    <a:pt x="2639" y="1724"/>
                    <a:pt x="5754" y="659"/>
                    <a:pt x="8973" y="223"/>
                  </a:cubicBezTo>
                  <a:cubicBezTo>
                    <a:pt x="12193" y="-213"/>
                    <a:pt x="15516" y="-19"/>
                    <a:pt x="17800" y="901"/>
                  </a:cubicBezTo>
                  <a:cubicBezTo>
                    <a:pt x="20085" y="1821"/>
                    <a:pt x="21331" y="3468"/>
                    <a:pt x="21331" y="5502"/>
                  </a:cubicBezTo>
                  <a:cubicBezTo>
                    <a:pt x="21331" y="7536"/>
                    <a:pt x="20085" y="9957"/>
                    <a:pt x="17904" y="12427"/>
                  </a:cubicBezTo>
                  <a:cubicBezTo>
                    <a:pt x="15723" y="14897"/>
                    <a:pt x="12608" y="17416"/>
                    <a:pt x="11050" y="18917"/>
                  </a:cubicBezTo>
                  <a:cubicBezTo>
                    <a:pt x="9493" y="20418"/>
                    <a:pt x="9493" y="20903"/>
                    <a:pt x="9493" y="213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4" name="Line"/>
            <p:cNvSpPr/>
            <p:nvPr/>
          </p:nvSpPr>
          <p:spPr>
            <a:xfrm>
              <a:off x="4730749" y="2632570"/>
              <a:ext cx="96501" cy="7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0880" fill="norm" stroke="1" extrusionOk="0">
                  <a:moveTo>
                    <a:pt x="0" y="14166"/>
                  </a:moveTo>
                  <a:cubicBezTo>
                    <a:pt x="1379" y="16501"/>
                    <a:pt x="2757" y="18836"/>
                    <a:pt x="4826" y="20003"/>
                  </a:cubicBezTo>
                  <a:cubicBezTo>
                    <a:pt x="6894" y="21171"/>
                    <a:pt x="9651" y="21171"/>
                    <a:pt x="12409" y="20003"/>
                  </a:cubicBezTo>
                  <a:cubicBezTo>
                    <a:pt x="15166" y="18836"/>
                    <a:pt x="17923" y="16501"/>
                    <a:pt x="19532" y="13874"/>
                  </a:cubicBezTo>
                  <a:cubicBezTo>
                    <a:pt x="21140" y="11247"/>
                    <a:pt x="21600" y="8328"/>
                    <a:pt x="19762" y="5701"/>
                  </a:cubicBezTo>
                  <a:cubicBezTo>
                    <a:pt x="17923" y="3074"/>
                    <a:pt x="13787" y="739"/>
                    <a:pt x="10800" y="155"/>
                  </a:cubicBezTo>
                  <a:cubicBezTo>
                    <a:pt x="7813" y="-429"/>
                    <a:pt x="5974" y="739"/>
                    <a:pt x="4136" y="19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5" name="Line"/>
            <p:cNvSpPr/>
            <p:nvPr/>
          </p:nvSpPr>
          <p:spPr>
            <a:xfrm>
              <a:off x="4641850" y="2928589"/>
              <a:ext cx="228600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800" y="11918"/>
                    <a:pt x="11600" y="3818"/>
                    <a:pt x="15200" y="1118"/>
                  </a:cubicBezTo>
                  <a:cubicBezTo>
                    <a:pt x="18800" y="-1582"/>
                    <a:pt x="202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6" name="Line"/>
            <p:cNvSpPr/>
            <p:nvPr/>
          </p:nvSpPr>
          <p:spPr>
            <a:xfrm>
              <a:off x="4749800" y="2982383"/>
              <a:ext cx="2032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7" name="Line"/>
            <p:cNvSpPr/>
            <p:nvPr/>
          </p:nvSpPr>
          <p:spPr>
            <a:xfrm>
              <a:off x="2787384" y="3996116"/>
              <a:ext cx="211616" cy="341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105" fill="norm" stroke="1" extrusionOk="0">
                  <a:moveTo>
                    <a:pt x="18450" y="926"/>
                  </a:moveTo>
                  <a:cubicBezTo>
                    <a:pt x="16121" y="272"/>
                    <a:pt x="13791" y="-383"/>
                    <a:pt x="11039" y="272"/>
                  </a:cubicBezTo>
                  <a:cubicBezTo>
                    <a:pt x="8286" y="926"/>
                    <a:pt x="5109" y="2890"/>
                    <a:pt x="2991" y="5246"/>
                  </a:cubicBezTo>
                  <a:cubicBezTo>
                    <a:pt x="874" y="7602"/>
                    <a:pt x="-185" y="10352"/>
                    <a:pt x="27" y="12904"/>
                  </a:cubicBezTo>
                  <a:cubicBezTo>
                    <a:pt x="239" y="15457"/>
                    <a:pt x="1721" y="17813"/>
                    <a:pt x="3415" y="19253"/>
                  </a:cubicBezTo>
                  <a:cubicBezTo>
                    <a:pt x="5109" y="20693"/>
                    <a:pt x="7015" y="21217"/>
                    <a:pt x="9344" y="21086"/>
                  </a:cubicBezTo>
                  <a:cubicBezTo>
                    <a:pt x="11674" y="20955"/>
                    <a:pt x="14427" y="20170"/>
                    <a:pt x="16544" y="18337"/>
                  </a:cubicBezTo>
                  <a:cubicBezTo>
                    <a:pt x="18662" y="16504"/>
                    <a:pt x="20144" y="13624"/>
                    <a:pt x="20780" y="11137"/>
                  </a:cubicBezTo>
                  <a:cubicBezTo>
                    <a:pt x="21415" y="8650"/>
                    <a:pt x="21203" y="6555"/>
                    <a:pt x="20674" y="4984"/>
                  </a:cubicBezTo>
                  <a:cubicBezTo>
                    <a:pt x="20144" y="3413"/>
                    <a:pt x="19297" y="2366"/>
                    <a:pt x="18344" y="1777"/>
                  </a:cubicBezTo>
                  <a:cubicBezTo>
                    <a:pt x="17391" y="1188"/>
                    <a:pt x="16333" y="1057"/>
                    <a:pt x="15591" y="2039"/>
                  </a:cubicBezTo>
                  <a:cubicBezTo>
                    <a:pt x="14850" y="3021"/>
                    <a:pt x="14427" y="5115"/>
                    <a:pt x="14003" y="72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8" name="Line"/>
            <p:cNvSpPr/>
            <p:nvPr/>
          </p:nvSpPr>
          <p:spPr>
            <a:xfrm>
              <a:off x="3111500" y="4296833"/>
              <a:ext cx="127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9" name="Line"/>
            <p:cNvSpPr/>
            <p:nvPr/>
          </p:nvSpPr>
          <p:spPr>
            <a:xfrm>
              <a:off x="3278726" y="4035938"/>
              <a:ext cx="162975" cy="379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415" fill="norm" stroke="1" extrusionOk="0">
                  <a:moveTo>
                    <a:pt x="21322" y="2178"/>
                  </a:moveTo>
                  <a:cubicBezTo>
                    <a:pt x="21045" y="1582"/>
                    <a:pt x="20768" y="985"/>
                    <a:pt x="17860" y="567"/>
                  </a:cubicBezTo>
                  <a:cubicBezTo>
                    <a:pt x="14953" y="150"/>
                    <a:pt x="9414" y="-89"/>
                    <a:pt x="5953" y="30"/>
                  </a:cubicBezTo>
                  <a:cubicBezTo>
                    <a:pt x="2491" y="150"/>
                    <a:pt x="1107" y="627"/>
                    <a:pt x="414" y="1224"/>
                  </a:cubicBezTo>
                  <a:cubicBezTo>
                    <a:pt x="-278" y="1820"/>
                    <a:pt x="-278" y="2536"/>
                    <a:pt x="1799" y="3789"/>
                  </a:cubicBezTo>
                  <a:cubicBezTo>
                    <a:pt x="3876" y="5042"/>
                    <a:pt x="8030" y="6833"/>
                    <a:pt x="11907" y="8802"/>
                  </a:cubicBezTo>
                  <a:cubicBezTo>
                    <a:pt x="15784" y="10771"/>
                    <a:pt x="19384" y="12919"/>
                    <a:pt x="20214" y="14828"/>
                  </a:cubicBezTo>
                  <a:cubicBezTo>
                    <a:pt x="21045" y="16738"/>
                    <a:pt x="19107" y="18408"/>
                    <a:pt x="16337" y="19542"/>
                  </a:cubicBezTo>
                  <a:cubicBezTo>
                    <a:pt x="13568" y="20676"/>
                    <a:pt x="9968" y="21272"/>
                    <a:pt x="7476" y="21392"/>
                  </a:cubicBezTo>
                  <a:cubicBezTo>
                    <a:pt x="4984" y="21511"/>
                    <a:pt x="3599" y="21153"/>
                    <a:pt x="2214" y="207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0" name="Line"/>
            <p:cNvSpPr/>
            <p:nvPr/>
          </p:nvSpPr>
          <p:spPr>
            <a:xfrm>
              <a:off x="3333750" y="4008820"/>
              <a:ext cx="444500" cy="91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3" fill="norm" stroke="1" extrusionOk="0">
                  <a:moveTo>
                    <a:pt x="0" y="21143"/>
                  </a:moveTo>
                  <a:cubicBezTo>
                    <a:pt x="617" y="16725"/>
                    <a:pt x="1234" y="12307"/>
                    <a:pt x="3137" y="8625"/>
                  </a:cubicBezTo>
                  <a:cubicBezTo>
                    <a:pt x="5040" y="4943"/>
                    <a:pt x="8229" y="1998"/>
                    <a:pt x="11520" y="770"/>
                  </a:cubicBezTo>
                  <a:cubicBezTo>
                    <a:pt x="14811" y="-457"/>
                    <a:pt x="18206" y="34"/>
                    <a:pt x="21600" y="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1" name="Line"/>
            <p:cNvSpPr/>
            <p:nvPr/>
          </p:nvSpPr>
          <p:spPr>
            <a:xfrm>
              <a:off x="3841750" y="4266091"/>
              <a:ext cx="622300" cy="3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4" fill="norm" stroke="1" extrusionOk="0">
                  <a:moveTo>
                    <a:pt x="0" y="20914"/>
                  </a:moveTo>
                  <a:cubicBezTo>
                    <a:pt x="882" y="13714"/>
                    <a:pt x="1763" y="6514"/>
                    <a:pt x="3710" y="2914"/>
                  </a:cubicBezTo>
                  <a:cubicBezTo>
                    <a:pt x="5657" y="-686"/>
                    <a:pt x="8669" y="-686"/>
                    <a:pt x="11571" y="1474"/>
                  </a:cubicBezTo>
                  <a:cubicBezTo>
                    <a:pt x="14473" y="3634"/>
                    <a:pt x="17265" y="7954"/>
                    <a:pt x="18918" y="11554"/>
                  </a:cubicBezTo>
                  <a:cubicBezTo>
                    <a:pt x="20571" y="15154"/>
                    <a:pt x="21086" y="18034"/>
                    <a:pt x="21600" y="209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2" name="Line"/>
            <p:cNvSpPr/>
            <p:nvPr/>
          </p:nvSpPr>
          <p:spPr>
            <a:xfrm>
              <a:off x="3917950" y="4353983"/>
              <a:ext cx="5270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23" y="16800"/>
                    <a:pt x="6246" y="12000"/>
                    <a:pt x="9629" y="8700"/>
                  </a:cubicBezTo>
                  <a:cubicBezTo>
                    <a:pt x="13012" y="5400"/>
                    <a:pt x="16655" y="3600"/>
                    <a:pt x="18694" y="2400"/>
                  </a:cubicBezTo>
                  <a:cubicBezTo>
                    <a:pt x="20733" y="1200"/>
                    <a:pt x="21166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3" name="Line"/>
            <p:cNvSpPr/>
            <p:nvPr/>
          </p:nvSpPr>
          <p:spPr>
            <a:xfrm>
              <a:off x="4412118" y="4168624"/>
              <a:ext cx="189350" cy="337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542" fill="norm" stroke="1" extrusionOk="0">
                  <a:moveTo>
                    <a:pt x="2191" y="887"/>
                  </a:moveTo>
                  <a:cubicBezTo>
                    <a:pt x="1042" y="482"/>
                    <a:pt x="-107" y="77"/>
                    <a:pt x="8" y="10"/>
                  </a:cubicBezTo>
                  <a:cubicBezTo>
                    <a:pt x="123" y="-58"/>
                    <a:pt x="1502" y="212"/>
                    <a:pt x="4833" y="1427"/>
                  </a:cubicBezTo>
                  <a:cubicBezTo>
                    <a:pt x="8165" y="2642"/>
                    <a:pt x="13450" y="4802"/>
                    <a:pt x="16782" y="6895"/>
                  </a:cubicBezTo>
                  <a:cubicBezTo>
                    <a:pt x="20114" y="8987"/>
                    <a:pt x="21493" y="11012"/>
                    <a:pt x="19884" y="13105"/>
                  </a:cubicBezTo>
                  <a:cubicBezTo>
                    <a:pt x="18276" y="15197"/>
                    <a:pt x="13680" y="17357"/>
                    <a:pt x="10808" y="18572"/>
                  </a:cubicBezTo>
                  <a:cubicBezTo>
                    <a:pt x="7936" y="19787"/>
                    <a:pt x="6787" y="20057"/>
                    <a:pt x="5753" y="20395"/>
                  </a:cubicBezTo>
                  <a:cubicBezTo>
                    <a:pt x="4719" y="20732"/>
                    <a:pt x="3799" y="21137"/>
                    <a:pt x="3340" y="21339"/>
                  </a:cubicBezTo>
                  <a:cubicBezTo>
                    <a:pt x="2880" y="21542"/>
                    <a:pt x="2880" y="21542"/>
                    <a:pt x="2880" y="21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4" name="Line"/>
            <p:cNvSpPr/>
            <p:nvPr/>
          </p:nvSpPr>
          <p:spPr>
            <a:xfrm>
              <a:off x="5167924" y="4157133"/>
              <a:ext cx="248627" cy="290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460" fill="norm" stroke="1" extrusionOk="0">
                  <a:moveTo>
                    <a:pt x="21321" y="0"/>
                  </a:moveTo>
                  <a:cubicBezTo>
                    <a:pt x="16602" y="1252"/>
                    <a:pt x="11882" y="2504"/>
                    <a:pt x="8343" y="4617"/>
                  </a:cubicBezTo>
                  <a:cubicBezTo>
                    <a:pt x="4803" y="6730"/>
                    <a:pt x="2444" y="9704"/>
                    <a:pt x="1173" y="12209"/>
                  </a:cubicBezTo>
                  <a:cubicBezTo>
                    <a:pt x="-97" y="14713"/>
                    <a:pt x="-279" y="16748"/>
                    <a:pt x="356" y="18391"/>
                  </a:cubicBezTo>
                  <a:cubicBezTo>
                    <a:pt x="992" y="20035"/>
                    <a:pt x="2444" y="21287"/>
                    <a:pt x="5529" y="21443"/>
                  </a:cubicBezTo>
                  <a:cubicBezTo>
                    <a:pt x="8615" y="21600"/>
                    <a:pt x="13334" y="20661"/>
                    <a:pt x="16239" y="18783"/>
                  </a:cubicBezTo>
                  <a:cubicBezTo>
                    <a:pt x="19143" y="16904"/>
                    <a:pt x="20232" y="14087"/>
                    <a:pt x="20232" y="10957"/>
                  </a:cubicBezTo>
                  <a:cubicBezTo>
                    <a:pt x="20232" y="7826"/>
                    <a:pt x="19143" y="4383"/>
                    <a:pt x="18145" y="2504"/>
                  </a:cubicBezTo>
                  <a:cubicBezTo>
                    <a:pt x="17146" y="626"/>
                    <a:pt x="16239" y="313"/>
                    <a:pt x="15422" y="548"/>
                  </a:cubicBezTo>
                  <a:cubicBezTo>
                    <a:pt x="14605" y="783"/>
                    <a:pt x="13879" y="1565"/>
                    <a:pt x="13153" y="2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5" name="Line"/>
            <p:cNvSpPr/>
            <p:nvPr/>
          </p:nvSpPr>
          <p:spPr>
            <a:xfrm>
              <a:off x="5588000" y="4379383"/>
              <a:ext cx="127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6" name="Line"/>
            <p:cNvSpPr/>
            <p:nvPr/>
          </p:nvSpPr>
          <p:spPr>
            <a:xfrm>
              <a:off x="5662496" y="4118998"/>
              <a:ext cx="294074" cy="342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1189" fill="norm" stroke="1" extrusionOk="0">
                  <a:moveTo>
                    <a:pt x="14269" y="1573"/>
                  </a:moveTo>
                  <a:cubicBezTo>
                    <a:pt x="11074" y="918"/>
                    <a:pt x="7880" y="264"/>
                    <a:pt x="5826" y="67"/>
                  </a:cubicBezTo>
                  <a:cubicBezTo>
                    <a:pt x="3773" y="-129"/>
                    <a:pt x="2860" y="133"/>
                    <a:pt x="2024" y="460"/>
                  </a:cubicBezTo>
                  <a:cubicBezTo>
                    <a:pt x="1187" y="787"/>
                    <a:pt x="426" y="1180"/>
                    <a:pt x="122" y="1704"/>
                  </a:cubicBezTo>
                  <a:cubicBezTo>
                    <a:pt x="-182" y="2227"/>
                    <a:pt x="-30" y="2882"/>
                    <a:pt x="1872" y="4126"/>
                  </a:cubicBezTo>
                  <a:cubicBezTo>
                    <a:pt x="3773" y="5369"/>
                    <a:pt x="7424" y="7202"/>
                    <a:pt x="10618" y="8838"/>
                  </a:cubicBezTo>
                  <a:cubicBezTo>
                    <a:pt x="13812" y="10475"/>
                    <a:pt x="16550" y="11915"/>
                    <a:pt x="18224" y="12962"/>
                  </a:cubicBezTo>
                  <a:cubicBezTo>
                    <a:pt x="19897" y="14009"/>
                    <a:pt x="20505" y="14664"/>
                    <a:pt x="20886" y="15384"/>
                  </a:cubicBezTo>
                  <a:cubicBezTo>
                    <a:pt x="21266" y="16104"/>
                    <a:pt x="21418" y="16889"/>
                    <a:pt x="19745" y="18002"/>
                  </a:cubicBezTo>
                  <a:cubicBezTo>
                    <a:pt x="18072" y="19115"/>
                    <a:pt x="14573" y="20555"/>
                    <a:pt x="12063" y="21013"/>
                  </a:cubicBezTo>
                  <a:cubicBezTo>
                    <a:pt x="9553" y="21471"/>
                    <a:pt x="8032" y="20947"/>
                    <a:pt x="6511" y="20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7" name="Line"/>
            <p:cNvSpPr/>
            <p:nvPr/>
          </p:nvSpPr>
          <p:spPr>
            <a:xfrm>
              <a:off x="5816600" y="4100979"/>
              <a:ext cx="400050" cy="30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2" fill="norm" stroke="1" extrusionOk="0">
                  <a:moveTo>
                    <a:pt x="0" y="20922"/>
                  </a:moveTo>
                  <a:cubicBezTo>
                    <a:pt x="4000" y="10842"/>
                    <a:pt x="8000" y="762"/>
                    <a:pt x="11600" y="42"/>
                  </a:cubicBezTo>
                  <a:cubicBezTo>
                    <a:pt x="15200" y="-678"/>
                    <a:pt x="18400" y="7962"/>
                    <a:pt x="21600" y="166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8" name="Line"/>
            <p:cNvSpPr/>
            <p:nvPr/>
          </p:nvSpPr>
          <p:spPr>
            <a:xfrm>
              <a:off x="6192317" y="4169783"/>
              <a:ext cx="270066" cy="316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220" fill="norm" stroke="1" extrusionOk="0">
                  <a:moveTo>
                    <a:pt x="16735" y="429"/>
                  </a:moveTo>
                  <a:cubicBezTo>
                    <a:pt x="15911" y="145"/>
                    <a:pt x="15086" y="-139"/>
                    <a:pt x="13767" y="74"/>
                  </a:cubicBezTo>
                  <a:cubicBezTo>
                    <a:pt x="12448" y="287"/>
                    <a:pt x="10635" y="998"/>
                    <a:pt x="8409" y="3058"/>
                  </a:cubicBezTo>
                  <a:cubicBezTo>
                    <a:pt x="6183" y="5119"/>
                    <a:pt x="3544" y="8529"/>
                    <a:pt x="2061" y="10945"/>
                  </a:cubicBezTo>
                  <a:cubicBezTo>
                    <a:pt x="577" y="13361"/>
                    <a:pt x="247" y="14782"/>
                    <a:pt x="82" y="15848"/>
                  </a:cubicBezTo>
                  <a:cubicBezTo>
                    <a:pt x="-83" y="16914"/>
                    <a:pt x="-83" y="17624"/>
                    <a:pt x="906" y="18548"/>
                  </a:cubicBezTo>
                  <a:cubicBezTo>
                    <a:pt x="1896" y="19472"/>
                    <a:pt x="3874" y="20608"/>
                    <a:pt x="6430" y="21035"/>
                  </a:cubicBezTo>
                  <a:cubicBezTo>
                    <a:pt x="8986" y="21461"/>
                    <a:pt x="12119" y="21177"/>
                    <a:pt x="14922" y="19898"/>
                  </a:cubicBezTo>
                  <a:cubicBezTo>
                    <a:pt x="17725" y="18619"/>
                    <a:pt x="20198" y="16345"/>
                    <a:pt x="20857" y="13503"/>
                  </a:cubicBezTo>
                  <a:cubicBezTo>
                    <a:pt x="21517" y="10661"/>
                    <a:pt x="20363" y="7250"/>
                    <a:pt x="17477" y="5048"/>
                  </a:cubicBezTo>
                  <a:cubicBezTo>
                    <a:pt x="14592" y="2845"/>
                    <a:pt x="9975" y="1850"/>
                    <a:pt x="5358" y="8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9" name="Line"/>
            <p:cNvSpPr/>
            <p:nvPr/>
          </p:nvSpPr>
          <p:spPr>
            <a:xfrm>
              <a:off x="698500" y="4690533"/>
              <a:ext cx="8769350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935"/>
                  </a:moveTo>
                  <a:cubicBezTo>
                    <a:pt x="172" y="12310"/>
                    <a:pt x="344" y="10684"/>
                    <a:pt x="537" y="9639"/>
                  </a:cubicBezTo>
                  <a:cubicBezTo>
                    <a:pt x="730" y="8594"/>
                    <a:pt x="944" y="8129"/>
                    <a:pt x="1155" y="7897"/>
                  </a:cubicBezTo>
                  <a:cubicBezTo>
                    <a:pt x="1366" y="7665"/>
                    <a:pt x="1575" y="7665"/>
                    <a:pt x="1780" y="7665"/>
                  </a:cubicBezTo>
                  <a:cubicBezTo>
                    <a:pt x="1986" y="7665"/>
                    <a:pt x="2190" y="7665"/>
                    <a:pt x="2372" y="7548"/>
                  </a:cubicBezTo>
                  <a:cubicBezTo>
                    <a:pt x="2555" y="7432"/>
                    <a:pt x="2716" y="7200"/>
                    <a:pt x="2883" y="7084"/>
                  </a:cubicBezTo>
                  <a:cubicBezTo>
                    <a:pt x="3050" y="6968"/>
                    <a:pt x="3222" y="6968"/>
                    <a:pt x="3412" y="6968"/>
                  </a:cubicBezTo>
                  <a:cubicBezTo>
                    <a:pt x="3603" y="6968"/>
                    <a:pt x="3811" y="6968"/>
                    <a:pt x="4028" y="6968"/>
                  </a:cubicBezTo>
                  <a:cubicBezTo>
                    <a:pt x="4244" y="6968"/>
                    <a:pt x="4468" y="6968"/>
                    <a:pt x="4692" y="6968"/>
                  </a:cubicBezTo>
                  <a:cubicBezTo>
                    <a:pt x="4916" y="6968"/>
                    <a:pt x="5141" y="6968"/>
                    <a:pt x="5323" y="6852"/>
                  </a:cubicBezTo>
                  <a:cubicBezTo>
                    <a:pt x="5506" y="6735"/>
                    <a:pt x="5646" y="6503"/>
                    <a:pt x="5769" y="6387"/>
                  </a:cubicBezTo>
                  <a:cubicBezTo>
                    <a:pt x="5891" y="6271"/>
                    <a:pt x="5996" y="6271"/>
                    <a:pt x="6118" y="6271"/>
                  </a:cubicBezTo>
                  <a:cubicBezTo>
                    <a:pt x="6241" y="6271"/>
                    <a:pt x="6381" y="6271"/>
                    <a:pt x="6527" y="6155"/>
                  </a:cubicBezTo>
                  <a:cubicBezTo>
                    <a:pt x="6673" y="6039"/>
                    <a:pt x="6825" y="5806"/>
                    <a:pt x="6976" y="5690"/>
                  </a:cubicBezTo>
                  <a:cubicBezTo>
                    <a:pt x="7127" y="5574"/>
                    <a:pt x="7278" y="5574"/>
                    <a:pt x="7424" y="5458"/>
                  </a:cubicBezTo>
                  <a:cubicBezTo>
                    <a:pt x="7570" y="5342"/>
                    <a:pt x="7711" y="5110"/>
                    <a:pt x="7862" y="4877"/>
                  </a:cubicBezTo>
                  <a:cubicBezTo>
                    <a:pt x="8013" y="4645"/>
                    <a:pt x="8175" y="4413"/>
                    <a:pt x="8337" y="4181"/>
                  </a:cubicBezTo>
                  <a:cubicBezTo>
                    <a:pt x="8498" y="3948"/>
                    <a:pt x="8660" y="3716"/>
                    <a:pt x="8827" y="3484"/>
                  </a:cubicBezTo>
                  <a:cubicBezTo>
                    <a:pt x="8993" y="3252"/>
                    <a:pt x="9166" y="3019"/>
                    <a:pt x="9332" y="2903"/>
                  </a:cubicBezTo>
                  <a:cubicBezTo>
                    <a:pt x="9499" y="2787"/>
                    <a:pt x="9661" y="2787"/>
                    <a:pt x="9835" y="2671"/>
                  </a:cubicBezTo>
                  <a:cubicBezTo>
                    <a:pt x="10010" y="2555"/>
                    <a:pt x="10198" y="2323"/>
                    <a:pt x="10383" y="2090"/>
                  </a:cubicBezTo>
                  <a:cubicBezTo>
                    <a:pt x="10568" y="1858"/>
                    <a:pt x="10750" y="1626"/>
                    <a:pt x="10936" y="1510"/>
                  </a:cubicBezTo>
                  <a:cubicBezTo>
                    <a:pt x="11121" y="1394"/>
                    <a:pt x="11308" y="1394"/>
                    <a:pt x="11491" y="1277"/>
                  </a:cubicBezTo>
                  <a:cubicBezTo>
                    <a:pt x="11673" y="1161"/>
                    <a:pt x="11851" y="929"/>
                    <a:pt x="12041" y="813"/>
                  </a:cubicBezTo>
                  <a:cubicBezTo>
                    <a:pt x="12231" y="697"/>
                    <a:pt x="12434" y="697"/>
                    <a:pt x="12633" y="697"/>
                  </a:cubicBezTo>
                  <a:cubicBezTo>
                    <a:pt x="12831" y="697"/>
                    <a:pt x="13024" y="697"/>
                    <a:pt x="13219" y="581"/>
                  </a:cubicBezTo>
                  <a:cubicBezTo>
                    <a:pt x="13415" y="465"/>
                    <a:pt x="13613" y="232"/>
                    <a:pt x="13803" y="116"/>
                  </a:cubicBezTo>
                  <a:cubicBezTo>
                    <a:pt x="13993" y="0"/>
                    <a:pt x="14176" y="0"/>
                    <a:pt x="14371" y="0"/>
                  </a:cubicBezTo>
                  <a:cubicBezTo>
                    <a:pt x="14567" y="0"/>
                    <a:pt x="14775" y="0"/>
                    <a:pt x="14979" y="116"/>
                  </a:cubicBezTo>
                  <a:cubicBezTo>
                    <a:pt x="15182" y="232"/>
                    <a:pt x="15380" y="465"/>
                    <a:pt x="15578" y="697"/>
                  </a:cubicBezTo>
                  <a:cubicBezTo>
                    <a:pt x="15776" y="929"/>
                    <a:pt x="15975" y="1161"/>
                    <a:pt x="16165" y="1394"/>
                  </a:cubicBezTo>
                  <a:cubicBezTo>
                    <a:pt x="16355" y="1626"/>
                    <a:pt x="16538" y="1858"/>
                    <a:pt x="16730" y="2090"/>
                  </a:cubicBezTo>
                  <a:cubicBezTo>
                    <a:pt x="16923" y="2323"/>
                    <a:pt x="17127" y="2555"/>
                    <a:pt x="17322" y="2903"/>
                  </a:cubicBezTo>
                  <a:cubicBezTo>
                    <a:pt x="17518" y="3252"/>
                    <a:pt x="17705" y="3716"/>
                    <a:pt x="17982" y="4413"/>
                  </a:cubicBezTo>
                  <a:cubicBezTo>
                    <a:pt x="18258" y="5110"/>
                    <a:pt x="18623" y="6039"/>
                    <a:pt x="18902" y="6852"/>
                  </a:cubicBezTo>
                  <a:cubicBezTo>
                    <a:pt x="19181" y="7665"/>
                    <a:pt x="19374" y="8361"/>
                    <a:pt x="19559" y="9058"/>
                  </a:cubicBezTo>
                  <a:cubicBezTo>
                    <a:pt x="19744" y="9755"/>
                    <a:pt x="19921" y="10452"/>
                    <a:pt x="20174" y="11845"/>
                  </a:cubicBezTo>
                  <a:cubicBezTo>
                    <a:pt x="20427" y="13239"/>
                    <a:pt x="20755" y="15329"/>
                    <a:pt x="21006" y="17071"/>
                  </a:cubicBezTo>
                  <a:cubicBezTo>
                    <a:pt x="21256" y="18813"/>
                    <a:pt x="21428" y="2020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0" name="Line"/>
            <p:cNvSpPr/>
            <p:nvPr/>
          </p:nvSpPr>
          <p:spPr>
            <a:xfrm>
              <a:off x="804333" y="5331883"/>
              <a:ext cx="345017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10" y="3484"/>
                    <a:pt x="18420" y="6968"/>
                    <a:pt x="16233" y="9871"/>
                  </a:cubicBezTo>
                  <a:cubicBezTo>
                    <a:pt x="14047" y="12774"/>
                    <a:pt x="11264" y="15097"/>
                    <a:pt x="8680" y="16200"/>
                  </a:cubicBezTo>
                  <a:cubicBezTo>
                    <a:pt x="6096" y="17303"/>
                    <a:pt x="3710" y="17187"/>
                    <a:pt x="2187" y="16490"/>
                  </a:cubicBezTo>
                  <a:cubicBezTo>
                    <a:pt x="663" y="15794"/>
                    <a:pt x="0" y="14516"/>
                    <a:pt x="0" y="13355"/>
                  </a:cubicBezTo>
                  <a:cubicBezTo>
                    <a:pt x="0" y="12194"/>
                    <a:pt x="663" y="11148"/>
                    <a:pt x="1789" y="10452"/>
                  </a:cubicBezTo>
                  <a:cubicBezTo>
                    <a:pt x="2915" y="9755"/>
                    <a:pt x="4506" y="9406"/>
                    <a:pt x="6162" y="9523"/>
                  </a:cubicBezTo>
                  <a:cubicBezTo>
                    <a:pt x="7818" y="9639"/>
                    <a:pt x="9541" y="10219"/>
                    <a:pt x="11198" y="11787"/>
                  </a:cubicBezTo>
                  <a:cubicBezTo>
                    <a:pt x="12854" y="13355"/>
                    <a:pt x="14444" y="15910"/>
                    <a:pt x="15703" y="17710"/>
                  </a:cubicBezTo>
                  <a:cubicBezTo>
                    <a:pt x="16962" y="19510"/>
                    <a:pt x="17890" y="20555"/>
                    <a:pt x="1881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1" name="Line"/>
            <p:cNvSpPr/>
            <p:nvPr/>
          </p:nvSpPr>
          <p:spPr>
            <a:xfrm>
              <a:off x="1244599" y="5662083"/>
              <a:ext cx="190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2" name="Line"/>
            <p:cNvSpPr/>
            <p:nvPr/>
          </p:nvSpPr>
          <p:spPr>
            <a:xfrm>
              <a:off x="823912" y="5130934"/>
              <a:ext cx="217488" cy="194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353" fill="norm" stroke="1" extrusionOk="0">
                  <a:moveTo>
                    <a:pt x="5763" y="7418"/>
                  </a:moveTo>
                  <a:cubicBezTo>
                    <a:pt x="4517" y="11134"/>
                    <a:pt x="3271" y="14850"/>
                    <a:pt x="2336" y="17405"/>
                  </a:cubicBezTo>
                  <a:cubicBezTo>
                    <a:pt x="1402" y="19959"/>
                    <a:pt x="778" y="21353"/>
                    <a:pt x="363" y="21353"/>
                  </a:cubicBezTo>
                  <a:cubicBezTo>
                    <a:pt x="-52" y="21353"/>
                    <a:pt x="-260" y="19959"/>
                    <a:pt x="571" y="16824"/>
                  </a:cubicBezTo>
                  <a:cubicBezTo>
                    <a:pt x="1402" y="13688"/>
                    <a:pt x="3271" y="8811"/>
                    <a:pt x="5244" y="5676"/>
                  </a:cubicBezTo>
                  <a:cubicBezTo>
                    <a:pt x="7217" y="2540"/>
                    <a:pt x="9294" y="1147"/>
                    <a:pt x="10852" y="450"/>
                  </a:cubicBezTo>
                  <a:cubicBezTo>
                    <a:pt x="12409" y="-247"/>
                    <a:pt x="13448" y="-247"/>
                    <a:pt x="14798" y="1263"/>
                  </a:cubicBezTo>
                  <a:cubicBezTo>
                    <a:pt x="16148" y="2772"/>
                    <a:pt x="17809" y="5792"/>
                    <a:pt x="18952" y="8579"/>
                  </a:cubicBezTo>
                  <a:cubicBezTo>
                    <a:pt x="20094" y="11366"/>
                    <a:pt x="20717" y="13921"/>
                    <a:pt x="21340" y="16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3" name="Line"/>
            <p:cNvSpPr/>
            <p:nvPr/>
          </p:nvSpPr>
          <p:spPr>
            <a:xfrm>
              <a:off x="1492250" y="5522383"/>
              <a:ext cx="2032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4" name="Line"/>
            <p:cNvSpPr/>
            <p:nvPr/>
          </p:nvSpPr>
          <p:spPr>
            <a:xfrm>
              <a:off x="1511299" y="5655733"/>
              <a:ext cx="2095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5" name="Line"/>
            <p:cNvSpPr/>
            <p:nvPr/>
          </p:nvSpPr>
          <p:spPr>
            <a:xfrm>
              <a:off x="2463799" y="5205413"/>
              <a:ext cx="25401" cy="31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8" fill="norm" stroke="1" extrusionOk="0">
                  <a:moveTo>
                    <a:pt x="0" y="2591"/>
                  </a:moveTo>
                  <a:cubicBezTo>
                    <a:pt x="5400" y="1423"/>
                    <a:pt x="10800" y="256"/>
                    <a:pt x="14400" y="37"/>
                  </a:cubicBezTo>
                  <a:cubicBezTo>
                    <a:pt x="18000" y="-182"/>
                    <a:pt x="19800" y="548"/>
                    <a:pt x="18900" y="3248"/>
                  </a:cubicBezTo>
                  <a:cubicBezTo>
                    <a:pt x="18000" y="5948"/>
                    <a:pt x="14400" y="10618"/>
                    <a:pt x="14400" y="13975"/>
                  </a:cubicBezTo>
                  <a:cubicBezTo>
                    <a:pt x="14400" y="17332"/>
                    <a:pt x="18000" y="19375"/>
                    <a:pt x="21600" y="21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6" name="Line"/>
            <p:cNvSpPr/>
            <p:nvPr/>
          </p:nvSpPr>
          <p:spPr>
            <a:xfrm>
              <a:off x="2273027" y="5598583"/>
              <a:ext cx="336824" cy="34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0526" fill="norm" stroke="1" extrusionOk="0">
                  <a:moveTo>
                    <a:pt x="1232" y="15247"/>
                  </a:moveTo>
                  <a:cubicBezTo>
                    <a:pt x="557" y="16518"/>
                    <a:pt x="-118" y="17788"/>
                    <a:pt x="17" y="19059"/>
                  </a:cubicBezTo>
                  <a:cubicBezTo>
                    <a:pt x="152" y="20329"/>
                    <a:pt x="1097" y="21600"/>
                    <a:pt x="3797" y="19059"/>
                  </a:cubicBezTo>
                  <a:cubicBezTo>
                    <a:pt x="6497" y="16518"/>
                    <a:pt x="10952" y="10165"/>
                    <a:pt x="14192" y="6353"/>
                  </a:cubicBezTo>
                  <a:cubicBezTo>
                    <a:pt x="17432" y="2541"/>
                    <a:pt x="19457" y="1271"/>
                    <a:pt x="2148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7" name="Line"/>
            <p:cNvSpPr/>
            <p:nvPr/>
          </p:nvSpPr>
          <p:spPr>
            <a:xfrm>
              <a:off x="2366656" y="5681133"/>
              <a:ext cx="173344" cy="223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505" fill="norm" stroke="1" extrusionOk="0">
                  <a:moveTo>
                    <a:pt x="5698" y="0"/>
                  </a:moveTo>
                  <a:cubicBezTo>
                    <a:pt x="4396" y="611"/>
                    <a:pt x="3095" y="1223"/>
                    <a:pt x="2445" y="3974"/>
                  </a:cubicBezTo>
                  <a:cubicBezTo>
                    <a:pt x="1794" y="6725"/>
                    <a:pt x="1794" y="11615"/>
                    <a:pt x="1664" y="14570"/>
                  </a:cubicBezTo>
                  <a:cubicBezTo>
                    <a:pt x="1534" y="17525"/>
                    <a:pt x="1273" y="18543"/>
                    <a:pt x="1013" y="19562"/>
                  </a:cubicBezTo>
                  <a:cubicBezTo>
                    <a:pt x="753" y="20581"/>
                    <a:pt x="493" y="21600"/>
                    <a:pt x="232" y="21498"/>
                  </a:cubicBezTo>
                  <a:cubicBezTo>
                    <a:pt x="-28" y="21396"/>
                    <a:pt x="-288" y="20174"/>
                    <a:pt x="753" y="17015"/>
                  </a:cubicBezTo>
                  <a:cubicBezTo>
                    <a:pt x="1794" y="13857"/>
                    <a:pt x="4136" y="8762"/>
                    <a:pt x="5958" y="5808"/>
                  </a:cubicBezTo>
                  <a:cubicBezTo>
                    <a:pt x="7779" y="2853"/>
                    <a:pt x="9081" y="2038"/>
                    <a:pt x="10382" y="1630"/>
                  </a:cubicBezTo>
                  <a:cubicBezTo>
                    <a:pt x="11683" y="1223"/>
                    <a:pt x="12984" y="1223"/>
                    <a:pt x="14546" y="2853"/>
                  </a:cubicBezTo>
                  <a:cubicBezTo>
                    <a:pt x="16107" y="4483"/>
                    <a:pt x="17929" y="7743"/>
                    <a:pt x="19100" y="9883"/>
                  </a:cubicBezTo>
                  <a:cubicBezTo>
                    <a:pt x="20271" y="12023"/>
                    <a:pt x="20792" y="13042"/>
                    <a:pt x="21312" y="14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8" name="Line"/>
            <p:cNvSpPr/>
            <p:nvPr/>
          </p:nvSpPr>
          <p:spPr>
            <a:xfrm>
              <a:off x="2709029" y="5294778"/>
              <a:ext cx="345321" cy="353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324" fill="norm" stroke="1" extrusionOk="0">
                  <a:moveTo>
                    <a:pt x="21487" y="323"/>
                  </a:moveTo>
                  <a:cubicBezTo>
                    <a:pt x="20828" y="68"/>
                    <a:pt x="20170" y="-188"/>
                    <a:pt x="18787" y="195"/>
                  </a:cubicBezTo>
                  <a:cubicBezTo>
                    <a:pt x="17404" y="579"/>
                    <a:pt x="15297" y="1601"/>
                    <a:pt x="13255" y="2879"/>
                  </a:cubicBezTo>
                  <a:cubicBezTo>
                    <a:pt x="11214" y="4158"/>
                    <a:pt x="9238" y="5691"/>
                    <a:pt x="8119" y="6842"/>
                  </a:cubicBezTo>
                  <a:cubicBezTo>
                    <a:pt x="6999" y="7992"/>
                    <a:pt x="6736" y="8759"/>
                    <a:pt x="6999" y="9270"/>
                  </a:cubicBezTo>
                  <a:cubicBezTo>
                    <a:pt x="7263" y="9781"/>
                    <a:pt x="8053" y="10037"/>
                    <a:pt x="8975" y="10229"/>
                  </a:cubicBezTo>
                  <a:cubicBezTo>
                    <a:pt x="9897" y="10420"/>
                    <a:pt x="10950" y="10548"/>
                    <a:pt x="11741" y="10804"/>
                  </a:cubicBezTo>
                  <a:cubicBezTo>
                    <a:pt x="12531" y="11059"/>
                    <a:pt x="13058" y="11443"/>
                    <a:pt x="13058" y="11954"/>
                  </a:cubicBezTo>
                  <a:cubicBezTo>
                    <a:pt x="13058" y="12465"/>
                    <a:pt x="12531" y="13104"/>
                    <a:pt x="10424" y="14446"/>
                  </a:cubicBezTo>
                  <a:cubicBezTo>
                    <a:pt x="8316" y="15788"/>
                    <a:pt x="4628" y="17833"/>
                    <a:pt x="2521" y="19111"/>
                  </a:cubicBezTo>
                  <a:cubicBezTo>
                    <a:pt x="414" y="20390"/>
                    <a:pt x="-113" y="20901"/>
                    <a:pt x="19" y="21156"/>
                  </a:cubicBezTo>
                  <a:cubicBezTo>
                    <a:pt x="150" y="21412"/>
                    <a:pt x="941" y="21412"/>
                    <a:pt x="4036" y="20901"/>
                  </a:cubicBezTo>
                  <a:cubicBezTo>
                    <a:pt x="7131" y="20390"/>
                    <a:pt x="12531" y="19367"/>
                    <a:pt x="15626" y="18792"/>
                  </a:cubicBezTo>
                  <a:cubicBezTo>
                    <a:pt x="18721" y="18217"/>
                    <a:pt x="19511" y="18089"/>
                    <a:pt x="20302" y="179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9" name="Line"/>
            <p:cNvSpPr/>
            <p:nvPr/>
          </p:nvSpPr>
          <p:spPr>
            <a:xfrm>
              <a:off x="3149600" y="5330576"/>
              <a:ext cx="298450" cy="306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0" y="91"/>
                  </a:moveTo>
                  <a:cubicBezTo>
                    <a:pt x="1685" y="-57"/>
                    <a:pt x="3370" y="-205"/>
                    <a:pt x="5821" y="1200"/>
                  </a:cubicBezTo>
                  <a:cubicBezTo>
                    <a:pt x="8272" y="2606"/>
                    <a:pt x="11489" y="5565"/>
                    <a:pt x="14247" y="9190"/>
                  </a:cubicBezTo>
                  <a:cubicBezTo>
                    <a:pt x="17004" y="12814"/>
                    <a:pt x="19302" y="17105"/>
                    <a:pt x="21600" y="21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0" name="Line"/>
            <p:cNvSpPr/>
            <p:nvPr/>
          </p:nvSpPr>
          <p:spPr>
            <a:xfrm>
              <a:off x="3224254" y="5236633"/>
              <a:ext cx="230146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21351" y="0"/>
                  </a:moveTo>
                  <a:cubicBezTo>
                    <a:pt x="19780" y="847"/>
                    <a:pt x="18209" y="1694"/>
                    <a:pt x="15951" y="3653"/>
                  </a:cubicBezTo>
                  <a:cubicBezTo>
                    <a:pt x="13693" y="5612"/>
                    <a:pt x="10747" y="8682"/>
                    <a:pt x="7900" y="11541"/>
                  </a:cubicBezTo>
                  <a:cubicBezTo>
                    <a:pt x="5053" y="14400"/>
                    <a:pt x="2304" y="17047"/>
                    <a:pt x="1027" y="18688"/>
                  </a:cubicBezTo>
                  <a:cubicBezTo>
                    <a:pt x="-249" y="20329"/>
                    <a:pt x="-53" y="20965"/>
                    <a:pt x="14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1" name="Line"/>
            <p:cNvSpPr/>
            <p:nvPr/>
          </p:nvSpPr>
          <p:spPr>
            <a:xfrm>
              <a:off x="3505200" y="5547783"/>
              <a:ext cx="254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2" name="Line"/>
            <p:cNvSpPr/>
            <p:nvPr/>
          </p:nvSpPr>
          <p:spPr>
            <a:xfrm>
              <a:off x="3515783" y="5401733"/>
              <a:ext cx="74645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600" fill="norm" stroke="1" extrusionOk="0">
                  <a:moveTo>
                    <a:pt x="6000" y="21600"/>
                  </a:moveTo>
                  <a:cubicBezTo>
                    <a:pt x="3000" y="20700"/>
                    <a:pt x="0" y="19800"/>
                    <a:pt x="0" y="19800"/>
                  </a:cubicBezTo>
                  <a:cubicBezTo>
                    <a:pt x="0" y="19800"/>
                    <a:pt x="3000" y="20700"/>
                    <a:pt x="6000" y="21150"/>
                  </a:cubicBezTo>
                  <a:cubicBezTo>
                    <a:pt x="9000" y="21600"/>
                    <a:pt x="12000" y="21600"/>
                    <a:pt x="14700" y="20250"/>
                  </a:cubicBezTo>
                  <a:cubicBezTo>
                    <a:pt x="17400" y="18900"/>
                    <a:pt x="19800" y="16200"/>
                    <a:pt x="20700" y="12600"/>
                  </a:cubicBezTo>
                  <a:cubicBezTo>
                    <a:pt x="21600" y="9000"/>
                    <a:pt x="21000" y="4500"/>
                    <a:pt x="204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3" name="Line"/>
            <p:cNvSpPr/>
            <p:nvPr/>
          </p:nvSpPr>
          <p:spPr>
            <a:xfrm>
              <a:off x="5370727" y="5331883"/>
              <a:ext cx="34655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600" fill="norm" stroke="1" extrusionOk="0">
                  <a:moveTo>
                    <a:pt x="20527" y="0"/>
                  </a:moveTo>
                  <a:cubicBezTo>
                    <a:pt x="20912" y="1342"/>
                    <a:pt x="21298" y="2685"/>
                    <a:pt x="20848" y="4759"/>
                  </a:cubicBezTo>
                  <a:cubicBezTo>
                    <a:pt x="20398" y="6834"/>
                    <a:pt x="19112" y="9641"/>
                    <a:pt x="17698" y="11959"/>
                  </a:cubicBezTo>
                  <a:cubicBezTo>
                    <a:pt x="16284" y="14278"/>
                    <a:pt x="14741" y="16108"/>
                    <a:pt x="12491" y="17390"/>
                  </a:cubicBezTo>
                  <a:cubicBezTo>
                    <a:pt x="10241" y="18671"/>
                    <a:pt x="7284" y="19403"/>
                    <a:pt x="5162" y="19525"/>
                  </a:cubicBezTo>
                  <a:cubicBezTo>
                    <a:pt x="3041" y="19647"/>
                    <a:pt x="1755" y="19159"/>
                    <a:pt x="919" y="18244"/>
                  </a:cubicBezTo>
                  <a:cubicBezTo>
                    <a:pt x="84" y="17329"/>
                    <a:pt x="-302" y="15986"/>
                    <a:pt x="277" y="14766"/>
                  </a:cubicBezTo>
                  <a:cubicBezTo>
                    <a:pt x="855" y="13546"/>
                    <a:pt x="2398" y="12447"/>
                    <a:pt x="3941" y="11898"/>
                  </a:cubicBezTo>
                  <a:cubicBezTo>
                    <a:pt x="5484" y="11349"/>
                    <a:pt x="7027" y="11349"/>
                    <a:pt x="8441" y="11593"/>
                  </a:cubicBezTo>
                  <a:cubicBezTo>
                    <a:pt x="9855" y="11837"/>
                    <a:pt x="11141" y="12325"/>
                    <a:pt x="12427" y="13363"/>
                  </a:cubicBezTo>
                  <a:cubicBezTo>
                    <a:pt x="13712" y="14400"/>
                    <a:pt x="14998" y="15986"/>
                    <a:pt x="16027" y="17329"/>
                  </a:cubicBezTo>
                  <a:cubicBezTo>
                    <a:pt x="17055" y="18671"/>
                    <a:pt x="17827" y="19769"/>
                    <a:pt x="18405" y="20441"/>
                  </a:cubicBezTo>
                  <a:cubicBezTo>
                    <a:pt x="18984" y="21112"/>
                    <a:pt x="19369" y="21356"/>
                    <a:pt x="197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4" name="Line"/>
            <p:cNvSpPr/>
            <p:nvPr/>
          </p:nvSpPr>
          <p:spPr>
            <a:xfrm>
              <a:off x="5803900" y="5623983"/>
              <a:ext cx="1905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6000"/>
                    <a:pt x="4800" y="12000"/>
                    <a:pt x="8400" y="15600"/>
                  </a:cubicBezTo>
                  <a:cubicBezTo>
                    <a:pt x="12000" y="19200"/>
                    <a:pt x="16800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5" name="Line"/>
            <p:cNvSpPr/>
            <p:nvPr/>
          </p:nvSpPr>
          <p:spPr>
            <a:xfrm>
              <a:off x="5986311" y="5263705"/>
              <a:ext cx="204939" cy="497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428" fill="norm" stroke="1" extrusionOk="0">
                  <a:moveTo>
                    <a:pt x="21125" y="748"/>
                  </a:moveTo>
                  <a:cubicBezTo>
                    <a:pt x="20252" y="475"/>
                    <a:pt x="19380" y="201"/>
                    <a:pt x="18398" y="65"/>
                  </a:cubicBezTo>
                  <a:cubicBezTo>
                    <a:pt x="17416" y="-72"/>
                    <a:pt x="16325" y="-72"/>
                    <a:pt x="14252" y="885"/>
                  </a:cubicBezTo>
                  <a:cubicBezTo>
                    <a:pt x="12180" y="1842"/>
                    <a:pt x="9125" y="3756"/>
                    <a:pt x="6398" y="6217"/>
                  </a:cubicBezTo>
                  <a:cubicBezTo>
                    <a:pt x="3670" y="8677"/>
                    <a:pt x="1270" y="11685"/>
                    <a:pt x="398" y="14100"/>
                  </a:cubicBezTo>
                  <a:cubicBezTo>
                    <a:pt x="-475" y="16515"/>
                    <a:pt x="180" y="18338"/>
                    <a:pt x="1489" y="19523"/>
                  </a:cubicBezTo>
                  <a:cubicBezTo>
                    <a:pt x="2798" y="20708"/>
                    <a:pt x="4761" y="21255"/>
                    <a:pt x="7380" y="21391"/>
                  </a:cubicBezTo>
                  <a:cubicBezTo>
                    <a:pt x="9998" y="21528"/>
                    <a:pt x="13270" y="21255"/>
                    <a:pt x="16543" y="209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6" name="Line"/>
            <p:cNvSpPr/>
            <p:nvPr/>
          </p:nvSpPr>
          <p:spPr>
            <a:xfrm>
              <a:off x="6186222" y="5406364"/>
              <a:ext cx="266405" cy="345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347" fill="norm" stroke="1" extrusionOk="0">
                  <a:moveTo>
                    <a:pt x="13564" y="4033"/>
                  </a:moveTo>
                  <a:cubicBezTo>
                    <a:pt x="13058" y="3509"/>
                    <a:pt x="12551" y="2986"/>
                    <a:pt x="11876" y="2855"/>
                  </a:cubicBezTo>
                  <a:cubicBezTo>
                    <a:pt x="11201" y="2724"/>
                    <a:pt x="10358" y="2986"/>
                    <a:pt x="8754" y="4491"/>
                  </a:cubicBezTo>
                  <a:cubicBezTo>
                    <a:pt x="7151" y="5997"/>
                    <a:pt x="4789" y="8746"/>
                    <a:pt x="3186" y="11233"/>
                  </a:cubicBezTo>
                  <a:cubicBezTo>
                    <a:pt x="1582" y="13720"/>
                    <a:pt x="739" y="15946"/>
                    <a:pt x="317" y="17517"/>
                  </a:cubicBezTo>
                  <a:cubicBezTo>
                    <a:pt x="-105" y="19088"/>
                    <a:pt x="-105" y="20004"/>
                    <a:pt x="317" y="20593"/>
                  </a:cubicBezTo>
                  <a:cubicBezTo>
                    <a:pt x="739" y="21182"/>
                    <a:pt x="1582" y="21444"/>
                    <a:pt x="3017" y="21313"/>
                  </a:cubicBezTo>
                  <a:cubicBezTo>
                    <a:pt x="4451" y="21182"/>
                    <a:pt x="6476" y="20659"/>
                    <a:pt x="9429" y="19022"/>
                  </a:cubicBezTo>
                  <a:cubicBezTo>
                    <a:pt x="12383" y="17386"/>
                    <a:pt x="16264" y="14637"/>
                    <a:pt x="18542" y="12149"/>
                  </a:cubicBezTo>
                  <a:cubicBezTo>
                    <a:pt x="20820" y="9662"/>
                    <a:pt x="21495" y="7437"/>
                    <a:pt x="21158" y="5604"/>
                  </a:cubicBezTo>
                  <a:cubicBezTo>
                    <a:pt x="20820" y="3771"/>
                    <a:pt x="19470" y="2331"/>
                    <a:pt x="17361" y="1349"/>
                  </a:cubicBezTo>
                  <a:cubicBezTo>
                    <a:pt x="15251" y="368"/>
                    <a:pt x="12383" y="-156"/>
                    <a:pt x="10104" y="40"/>
                  </a:cubicBezTo>
                  <a:cubicBezTo>
                    <a:pt x="7826" y="237"/>
                    <a:pt x="6139" y="1153"/>
                    <a:pt x="5042" y="2004"/>
                  </a:cubicBezTo>
                  <a:cubicBezTo>
                    <a:pt x="3945" y="2855"/>
                    <a:pt x="3439" y="3640"/>
                    <a:pt x="3186" y="4360"/>
                  </a:cubicBezTo>
                  <a:cubicBezTo>
                    <a:pt x="2932" y="5080"/>
                    <a:pt x="2932" y="5735"/>
                    <a:pt x="4282" y="6389"/>
                  </a:cubicBezTo>
                  <a:cubicBezTo>
                    <a:pt x="5633" y="7044"/>
                    <a:pt x="8333" y="7699"/>
                    <a:pt x="11286" y="7895"/>
                  </a:cubicBezTo>
                  <a:cubicBezTo>
                    <a:pt x="14239" y="8091"/>
                    <a:pt x="17445" y="7829"/>
                    <a:pt x="20651" y="7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7" name="Line"/>
            <p:cNvSpPr/>
            <p:nvPr/>
          </p:nvSpPr>
          <p:spPr>
            <a:xfrm>
              <a:off x="6527800" y="5262033"/>
              <a:ext cx="134456" cy="452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483" fill="norm" stroke="1" extrusionOk="0">
                  <a:moveTo>
                    <a:pt x="2025" y="0"/>
                  </a:moveTo>
                  <a:cubicBezTo>
                    <a:pt x="6412" y="703"/>
                    <a:pt x="10800" y="1407"/>
                    <a:pt x="14512" y="3165"/>
                  </a:cubicBezTo>
                  <a:cubicBezTo>
                    <a:pt x="18225" y="4923"/>
                    <a:pt x="21262" y="7736"/>
                    <a:pt x="21431" y="10549"/>
                  </a:cubicBezTo>
                  <a:cubicBezTo>
                    <a:pt x="21600" y="13362"/>
                    <a:pt x="18900" y="16175"/>
                    <a:pt x="15694" y="17983"/>
                  </a:cubicBezTo>
                  <a:cubicBezTo>
                    <a:pt x="12487" y="19792"/>
                    <a:pt x="8775" y="20595"/>
                    <a:pt x="6075" y="21047"/>
                  </a:cubicBezTo>
                  <a:cubicBezTo>
                    <a:pt x="3375" y="21500"/>
                    <a:pt x="1687" y="21600"/>
                    <a:pt x="844" y="21349"/>
                  </a:cubicBezTo>
                  <a:cubicBezTo>
                    <a:pt x="0" y="21098"/>
                    <a:pt x="0" y="20495"/>
                    <a:pt x="0" y="198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8" name="Line"/>
            <p:cNvSpPr/>
            <p:nvPr/>
          </p:nvSpPr>
          <p:spPr>
            <a:xfrm>
              <a:off x="6800850" y="5456575"/>
              <a:ext cx="120650" cy="27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96" fill="norm" stroke="1" extrusionOk="0">
                  <a:moveTo>
                    <a:pt x="0" y="20196"/>
                  </a:moveTo>
                  <a:cubicBezTo>
                    <a:pt x="758" y="12482"/>
                    <a:pt x="1516" y="4767"/>
                    <a:pt x="4358" y="1682"/>
                  </a:cubicBezTo>
                  <a:cubicBezTo>
                    <a:pt x="7200" y="-1404"/>
                    <a:pt x="12126" y="139"/>
                    <a:pt x="15347" y="3225"/>
                  </a:cubicBezTo>
                  <a:cubicBezTo>
                    <a:pt x="18568" y="6310"/>
                    <a:pt x="20084" y="10939"/>
                    <a:pt x="21600" y="15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9" name="Line"/>
            <p:cNvSpPr/>
            <p:nvPr/>
          </p:nvSpPr>
          <p:spPr>
            <a:xfrm>
              <a:off x="6737350" y="5585883"/>
              <a:ext cx="2095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0" name="Line"/>
            <p:cNvSpPr/>
            <p:nvPr/>
          </p:nvSpPr>
          <p:spPr>
            <a:xfrm>
              <a:off x="7107204" y="5192758"/>
              <a:ext cx="373097" cy="428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25" fill="norm" stroke="1" extrusionOk="0">
                  <a:moveTo>
                    <a:pt x="21510" y="1559"/>
                  </a:moveTo>
                  <a:cubicBezTo>
                    <a:pt x="19924" y="924"/>
                    <a:pt x="18337" y="289"/>
                    <a:pt x="16507" y="77"/>
                  </a:cubicBezTo>
                  <a:cubicBezTo>
                    <a:pt x="14676" y="-135"/>
                    <a:pt x="12602" y="77"/>
                    <a:pt x="10710" y="871"/>
                  </a:cubicBezTo>
                  <a:cubicBezTo>
                    <a:pt x="8818" y="1665"/>
                    <a:pt x="7110" y="3041"/>
                    <a:pt x="5768" y="5212"/>
                  </a:cubicBezTo>
                  <a:cubicBezTo>
                    <a:pt x="4425" y="7383"/>
                    <a:pt x="3449" y="10347"/>
                    <a:pt x="2534" y="12889"/>
                  </a:cubicBezTo>
                  <a:cubicBezTo>
                    <a:pt x="1618" y="15430"/>
                    <a:pt x="764" y="17547"/>
                    <a:pt x="337" y="18871"/>
                  </a:cubicBezTo>
                  <a:cubicBezTo>
                    <a:pt x="-90" y="20194"/>
                    <a:pt x="-90" y="20724"/>
                    <a:pt x="215" y="21041"/>
                  </a:cubicBezTo>
                  <a:cubicBezTo>
                    <a:pt x="520" y="21359"/>
                    <a:pt x="1130" y="21465"/>
                    <a:pt x="2778" y="21412"/>
                  </a:cubicBezTo>
                  <a:cubicBezTo>
                    <a:pt x="4425" y="21359"/>
                    <a:pt x="7110" y="21147"/>
                    <a:pt x="9124" y="20936"/>
                  </a:cubicBezTo>
                  <a:cubicBezTo>
                    <a:pt x="11137" y="20724"/>
                    <a:pt x="12479" y="20512"/>
                    <a:pt x="13822" y="20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1" name="Line"/>
            <p:cNvSpPr/>
            <p:nvPr/>
          </p:nvSpPr>
          <p:spPr>
            <a:xfrm>
              <a:off x="7118350" y="5465233"/>
              <a:ext cx="2222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6" y="15600"/>
                    <a:pt x="411" y="9600"/>
                    <a:pt x="1131" y="6000"/>
                  </a:cubicBezTo>
                  <a:cubicBezTo>
                    <a:pt x="1851" y="2400"/>
                    <a:pt x="3086" y="1200"/>
                    <a:pt x="6583" y="600"/>
                  </a:cubicBezTo>
                  <a:cubicBezTo>
                    <a:pt x="10080" y="0"/>
                    <a:pt x="1584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2" name="Line"/>
            <p:cNvSpPr/>
            <p:nvPr/>
          </p:nvSpPr>
          <p:spPr>
            <a:xfrm>
              <a:off x="7475667" y="5110503"/>
              <a:ext cx="474534" cy="488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400" fill="norm" stroke="1" extrusionOk="0">
                  <a:moveTo>
                    <a:pt x="21522" y="1630"/>
                  </a:moveTo>
                  <a:cubicBezTo>
                    <a:pt x="19410" y="981"/>
                    <a:pt x="17298" y="333"/>
                    <a:pt x="15186" y="101"/>
                  </a:cubicBezTo>
                  <a:cubicBezTo>
                    <a:pt x="13074" y="-131"/>
                    <a:pt x="10962" y="54"/>
                    <a:pt x="9426" y="472"/>
                  </a:cubicBezTo>
                  <a:cubicBezTo>
                    <a:pt x="7890" y="889"/>
                    <a:pt x="6930" y="1538"/>
                    <a:pt x="6402" y="2604"/>
                  </a:cubicBezTo>
                  <a:cubicBezTo>
                    <a:pt x="5874" y="3670"/>
                    <a:pt x="5778" y="5153"/>
                    <a:pt x="5346" y="7239"/>
                  </a:cubicBezTo>
                  <a:cubicBezTo>
                    <a:pt x="4914" y="9325"/>
                    <a:pt x="4146" y="12013"/>
                    <a:pt x="3282" y="14145"/>
                  </a:cubicBezTo>
                  <a:cubicBezTo>
                    <a:pt x="2418" y="16278"/>
                    <a:pt x="1458" y="17854"/>
                    <a:pt x="834" y="18920"/>
                  </a:cubicBezTo>
                  <a:cubicBezTo>
                    <a:pt x="210" y="19986"/>
                    <a:pt x="-78" y="20542"/>
                    <a:pt x="18" y="20913"/>
                  </a:cubicBezTo>
                  <a:cubicBezTo>
                    <a:pt x="114" y="21284"/>
                    <a:pt x="594" y="21469"/>
                    <a:pt x="2034" y="21376"/>
                  </a:cubicBezTo>
                  <a:cubicBezTo>
                    <a:pt x="3474" y="21284"/>
                    <a:pt x="5874" y="20913"/>
                    <a:pt x="7650" y="20635"/>
                  </a:cubicBezTo>
                  <a:cubicBezTo>
                    <a:pt x="9426" y="20357"/>
                    <a:pt x="10578" y="20171"/>
                    <a:pt x="11730" y="199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3" name="Line"/>
            <p:cNvSpPr/>
            <p:nvPr/>
          </p:nvSpPr>
          <p:spPr>
            <a:xfrm>
              <a:off x="7791450" y="5251214"/>
              <a:ext cx="222250" cy="328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0" y="1539"/>
                  </a:moveTo>
                  <a:cubicBezTo>
                    <a:pt x="617" y="985"/>
                    <a:pt x="1234" y="431"/>
                    <a:pt x="2057" y="154"/>
                  </a:cubicBezTo>
                  <a:cubicBezTo>
                    <a:pt x="2880" y="-123"/>
                    <a:pt x="3909" y="-123"/>
                    <a:pt x="5451" y="985"/>
                  </a:cubicBezTo>
                  <a:cubicBezTo>
                    <a:pt x="6994" y="2092"/>
                    <a:pt x="9051" y="4308"/>
                    <a:pt x="11417" y="7077"/>
                  </a:cubicBezTo>
                  <a:cubicBezTo>
                    <a:pt x="13783" y="9846"/>
                    <a:pt x="16457" y="13169"/>
                    <a:pt x="18206" y="15662"/>
                  </a:cubicBezTo>
                  <a:cubicBezTo>
                    <a:pt x="19954" y="18154"/>
                    <a:pt x="20777" y="19815"/>
                    <a:pt x="21600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4" name="Line"/>
            <p:cNvSpPr/>
            <p:nvPr/>
          </p:nvSpPr>
          <p:spPr>
            <a:xfrm>
              <a:off x="7819821" y="5317686"/>
              <a:ext cx="276430" cy="268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382" fill="norm" stroke="1" extrusionOk="0">
                  <a:moveTo>
                    <a:pt x="21370" y="119"/>
                  </a:moveTo>
                  <a:cubicBezTo>
                    <a:pt x="20552" y="-49"/>
                    <a:pt x="19734" y="-218"/>
                    <a:pt x="17443" y="963"/>
                  </a:cubicBezTo>
                  <a:cubicBezTo>
                    <a:pt x="15152" y="2144"/>
                    <a:pt x="11388" y="4676"/>
                    <a:pt x="8361" y="7207"/>
                  </a:cubicBezTo>
                  <a:cubicBezTo>
                    <a:pt x="5334" y="9738"/>
                    <a:pt x="3043" y="12270"/>
                    <a:pt x="1652" y="14126"/>
                  </a:cubicBezTo>
                  <a:cubicBezTo>
                    <a:pt x="261" y="15982"/>
                    <a:pt x="-230" y="17163"/>
                    <a:pt x="97" y="18260"/>
                  </a:cubicBezTo>
                  <a:cubicBezTo>
                    <a:pt x="425" y="19357"/>
                    <a:pt x="1570" y="20370"/>
                    <a:pt x="2715" y="21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5" name="Line"/>
            <p:cNvSpPr/>
            <p:nvPr/>
          </p:nvSpPr>
          <p:spPr>
            <a:xfrm>
              <a:off x="8127436" y="5213188"/>
              <a:ext cx="248214" cy="366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485" fill="norm" stroke="1" extrusionOk="0">
                  <a:moveTo>
                    <a:pt x="21285" y="1375"/>
                  </a:moveTo>
                  <a:cubicBezTo>
                    <a:pt x="20740" y="878"/>
                    <a:pt x="20196" y="382"/>
                    <a:pt x="19379" y="133"/>
                  </a:cubicBezTo>
                  <a:cubicBezTo>
                    <a:pt x="18562" y="-115"/>
                    <a:pt x="17473" y="-115"/>
                    <a:pt x="14841" y="1002"/>
                  </a:cubicBezTo>
                  <a:cubicBezTo>
                    <a:pt x="12209" y="2119"/>
                    <a:pt x="8035" y="4354"/>
                    <a:pt x="5130" y="6713"/>
                  </a:cubicBezTo>
                  <a:cubicBezTo>
                    <a:pt x="2226" y="9071"/>
                    <a:pt x="593" y="11554"/>
                    <a:pt x="139" y="13851"/>
                  </a:cubicBezTo>
                  <a:cubicBezTo>
                    <a:pt x="-315" y="16147"/>
                    <a:pt x="411" y="18257"/>
                    <a:pt x="1319" y="19499"/>
                  </a:cubicBezTo>
                  <a:cubicBezTo>
                    <a:pt x="2226" y="20740"/>
                    <a:pt x="3315" y="21113"/>
                    <a:pt x="4404" y="214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6" name="Line"/>
            <p:cNvSpPr/>
            <p:nvPr/>
          </p:nvSpPr>
          <p:spPr>
            <a:xfrm>
              <a:off x="8332901" y="5237427"/>
              <a:ext cx="245950" cy="277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466" fill="norm" stroke="1" extrusionOk="0">
                  <a:moveTo>
                    <a:pt x="18129" y="4357"/>
                  </a:moveTo>
                  <a:cubicBezTo>
                    <a:pt x="18129" y="3212"/>
                    <a:pt x="18129" y="2066"/>
                    <a:pt x="17667" y="1330"/>
                  </a:cubicBezTo>
                  <a:cubicBezTo>
                    <a:pt x="17206" y="594"/>
                    <a:pt x="16283" y="266"/>
                    <a:pt x="14344" y="1084"/>
                  </a:cubicBezTo>
                  <a:cubicBezTo>
                    <a:pt x="12406" y="1903"/>
                    <a:pt x="9452" y="3866"/>
                    <a:pt x="6867" y="6484"/>
                  </a:cubicBezTo>
                  <a:cubicBezTo>
                    <a:pt x="4283" y="9103"/>
                    <a:pt x="2067" y="12375"/>
                    <a:pt x="960" y="14830"/>
                  </a:cubicBezTo>
                  <a:cubicBezTo>
                    <a:pt x="-148" y="17284"/>
                    <a:pt x="-148" y="18921"/>
                    <a:pt x="221" y="19984"/>
                  </a:cubicBezTo>
                  <a:cubicBezTo>
                    <a:pt x="590" y="21048"/>
                    <a:pt x="1329" y="21539"/>
                    <a:pt x="2898" y="21457"/>
                  </a:cubicBezTo>
                  <a:cubicBezTo>
                    <a:pt x="4467" y="21375"/>
                    <a:pt x="6867" y="20721"/>
                    <a:pt x="9360" y="18594"/>
                  </a:cubicBezTo>
                  <a:cubicBezTo>
                    <a:pt x="11852" y="16466"/>
                    <a:pt x="14437" y="12866"/>
                    <a:pt x="15914" y="9921"/>
                  </a:cubicBezTo>
                  <a:cubicBezTo>
                    <a:pt x="17390" y="6975"/>
                    <a:pt x="17760" y="4684"/>
                    <a:pt x="17114" y="3130"/>
                  </a:cubicBezTo>
                  <a:cubicBezTo>
                    <a:pt x="16467" y="1575"/>
                    <a:pt x="14806" y="757"/>
                    <a:pt x="12960" y="348"/>
                  </a:cubicBezTo>
                  <a:cubicBezTo>
                    <a:pt x="11114" y="-61"/>
                    <a:pt x="9083" y="-61"/>
                    <a:pt x="7514" y="103"/>
                  </a:cubicBezTo>
                  <a:cubicBezTo>
                    <a:pt x="5944" y="266"/>
                    <a:pt x="4837" y="594"/>
                    <a:pt x="4190" y="1166"/>
                  </a:cubicBezTo>
                  <a:cubicBezTo>
                    <a:pt x="3544" y="1739"/>
                    <a:pt x="3360" y="2557"/>
                    <a:pt x="4006" y="3457"/>
                  </a:cubicBezTo>
                  <a:cubicBezTo>
                    <a:pt x="4652" y="4357"/>
                    <a:pt x="6129" y="5339"/>
                    <a:pt x="9175" y="6484"/>
                  </a:cubicBezTo>
                  <a:cubicBezTo>
                    <a:pt x="12221" y="7630"/>
                    <a:pt x="16837" y="8939"/>
                    <a:pt x="21452" y="10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7" name="Line"/>
            <p:cNvSpPr/>
            <p:nvPr/>
          </p:nvSpPr>
          <p:spPr>
            <a:xfrm>
              <a:off x="8521700" y="5178920"/>
              <a:ext cx="167680" cy="383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374" fill="norm" stroke="1" extrusionOk="0">
                  <a:moveTo>
                    <a:pt x="12000" y="385"/>
                  </a:moveTo>
                  <a:cubicBezTo>
                    <a:pt x="13333" y="149"/>
                    <a:pt x="14667" y="-87"/>
                    <a:pt x="16000" y="31"/>
                  </a:cubicBezTo>
                  <a:cubicBezTo>
                    <a:pt x="17333" y="149"/>
                    <a:pt x="18667" y="621"/>
                    <a:pt x="19733" y="2274"/>
                  </a:cubicBezTo>
                  <a:cubicBezTo>
                    <a:pt x="20800" y="3926"/>
                    <a:pt x="21600" y="6759"/>
                    <a:pt x="20800" y="9533"/>
                  </a:cubicBezTo>
                  <a:cubicBezTo>
                    <a:pt x="20000" y="12306"/>
                    <a:pt x="17600" y="15021"/>
                    <a:pt x="14400" y="17028"/>
                  </a:cubicBezTo>
                  <a:cubicBezTo>
                    <a:pt x="11200" y="19034"/>
                    <a:pt x="7200" y="20333"/>
                    <a:pt x="4667" y="20923"/>
                  </a:cubicBezTo>
                  <a:cubicBezTo>
                    <a:pt x="2133" y="21513"/>
                    <a:pt x="1067" y="21395"/>
                    <a:pt x="0" y="21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8" name="Line"/>
            <p:cNvSpPr/>
            <p:nvPr/>
          </p:nvSpPr>
          <p:spPr>
            <a:xfrm>
              <a:off x="8678005" y="5100766"/>
              <a:ext cx="194165" cy="478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490" fill="norm" stroke="1" extrusionOk="0">
                  <a:moveTo>
                    <a:pt x="269" y="3539"/>
                  </a:moveTo>
                  <a:cubicBezTo>
                    <a:pt x="36" y="3063"/>
                    <a:pt x="-196" y="2587"/>
                    <a:pt x="269" y="2159"/>
                  </a:cubicBezTo>
                  <a:cubicBezTo>
                    <a:pt x="733" y="1731"/>
                    <a:pt x="1894" y="1350"/>
                    <a:pt x="4798" y="970"/>
                  </a:cubicBezTo>
                  <a:cubicBezTo>
                    <a:pt x="7701" y="589"/>
                    <a:pt x="12346" y="208"/>
                    <a:pt x="15249" y="66"/>
                  </a:cubicBezTo>
                  <a:cubicBezTo>
                    <a:pt x="18152" y="-77"/>
                    <a:pt x="19314" y="18"/>
                    <a:pt x="20127" y="304"/>
                  </a:cubicBezTo>
                  <a:cubicBezTo>
                    <a:pt x="20939" y="589"/>
                    <a:pt x="21404" y="1065"/>
                    <a:pt x="21288" y="2397"/>
                  </a:cubicBezTo>
                  <a:cubicBezTo>
                    <a:pt x="21172" y="3729"/>
                    <a:pt x="20475" y="5918"/>
                    <a:pt x="19778" y="8439"/>
                  </a:cubicBezTo>
                  <a:cubicBezTo>
                    <a:pt x="19081" y="10961"/>
                    <a:pt x="18385" y="13816"/>
                    <a:pt x="18152" y="15766"/>
                  </a:cubicBezTo>
                  <a:cubicBezTo>
                    <a:pt x="17920" y="17717"/>
                    <a:pt x="18152" y="18764"/>
                    <a:pt x="17804" y="19477"/>
                  </a:cubicBezTo>
                  <a:cubicBezTo>
                    <a:pt x="17456" y="20191"/>
                    <a:pt x="16527" y="20571"/>
                    <a:pt x="14552" y="20857"/>
                  </a:cubicBezTo>
                  <a:cubicBezTo>
                    <a:pt x="12578" y="21142"/>
                    <a:pt x="9559" y="21333"/>
                    <a:pt x="7469" y="21428"/>
                  </a:cubicBezTo>
                  <a:cubicBezTo>
                    <a:pt x="5378" y="21523"/>
                    <a:pt x="4217" y="21523"/>
                    <a:pt x="3288" y="21333"/>
                  </a:cubicBezTo>
                  <a:cubicBezTo>
                    <a:pt x="2359" y="21142"/>
                    <a:pt x="1662" y="20762"/>
                    <a:pt x="965" y="20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9" name="Line"/>
            <p:cNvSpPr/>
            <p:nvPr/>
          </p:nvSpPr>
          <p:spPr>
            <a:xfrm>
              <a:off x="9099550" y="5349133"/>
              <a:ext cx="196850" cy="3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58" fill="norm" stroke="1" extrusionOk="0">
                  <a:moveTo>
                    <a:pt x="0" y="13878"/>
                  </a:moveTo>
                  <a:cubicBezTo>
                    <a:pt x="697" y="9558"/>
                    <a:pt x="1394" y="5238"/>
                    <a:pt x="4065" y="2538"/>
                  </a:cubicBezTo>
                  <a:cubicBezTo>
                    <a:pt x="6735" y="-162"/>
                    <a:pt x="11381" y="-1242"/>
                    <a:pt x="14632" y="1998"/>
                  </a:cubicBezTo>
                  <a:cubicBezTo>
                    <a:pt x="17884" y="5238"/>
                    <a:pt x="19742" y="12798"/>
                    <a:pt x="21600" y="20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0" name="Line"/>
            <p:cNvSpPr/>
            <p:nvPr/>
          </p:nvSpPr>
          <p:spPr>
            <a:xfrm>
              <a:off x="9131300" y="5490633"/>
              <a:ext cx="1651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69" y="14400"/>
                    <a:pt x="5538" y="7200"/>
                    <a:pt x="9138" y="3600"/>
                  </a:cubicBezTo>
                  <a:cubicBezTo>
                    <a:pt x="12738" y="0"/>
                    <a:pt x="1716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1" name="Line"/>
            <p:cNvSpPr/>
            <p:nvPr/>
          </p:nvSpPr>
          <p:spPr>
            <a:xfrm>
              <a:off x="9514643" y="5158101"/>
              <a:ext cx="518357" cy="435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462" fill="norm" stroke="1" extrusionOk="0">
                  <a:moveTo>
                    <a:pt x="17288" y="1993"/>
                  </a:moveTo>
                  <a:cubicBezTo>
                    <a:pt x="17640" y="1680"/>
                    <a:pt x="17991" y="1367"/>
                    <a:pt x="18298" y="1002"/>
                  </a:cubicBezTo>
                  <a:cubicBezTo>
                    <a:pt x="18605" y="636"/>
                    <a:pt x="18869" y="219"/>
                    <a:pt x="18781" y="63"/>
                  </a:cubicBezTo>
                  <a:cubicBezTo>
                    <a:pt x="18693" y="-94"/>
                    <a:pt x="18254" y="10"/>
                    <a:pt x="16805" y="741"/>
                  </a:cubicBezTo>
                  <a:cubicBezTo>
                    <a:pt x="15357" y="1471"/>
                    <a:pt x="12898" y="2828"/>
                    <a:pt x="10220" y="4184"/>
                  </a:cubicBezTo>
                  <a:cubicBezTo>
                    <a:pt x="7542" y="5541"/>
                    <a:pt x="4644" y="6897"/>
                    <a:pt x="2976" y="7680"/>
                  </a:cubicBezTo>
                  <a:cubicBezTo>
                    <a:pt x="1308" y="8463"/>
                    <a:pt x="869" y="8671"/>
                    <a:pt x="518" y="8984"/>
                  </a:cubicBezTo>
                  <a:cubicBezTo>
                    <a:pt x="166" y="9297"/>
                    <a:pt x="-97" y="9715"/>
                    <a:pt x="35" y="10028"/>
                  </a:cubicBezTo>
                  <a:cubicBezTo>
                    <a:pt x="166" y="10341"/>
                    <a:pt x="693" y="10549"/>
                    <a:pt x="2405" y="10654"/>
                  </a:cubicBezTo>
                  <a:cubicBezTo>
                    <a:pt x="4118" y="10758"/>
                    <a:pt x="7015" y="10758"/>
                    <a:pt x="8727" y="10810"/>
                  </a:cubicBezTo>
                  <a:cubicBezTo>
                    <a:pt x="10440" y="10863"/>
                    <a:pt x="10966" y="10967"/>
                    <a:pt x="11318" y="11280"/>
                  </a:cubicBezTo>
                  <a:cubicBezTo>
                    <a:pt x="11669" y="11593"/>
                    <a:pt x="11844" y="12115"/>
                    <a:pt x="11713" y="12636"/>
                  </a:cubicBezTo>
                  <a:cubicBezTo>
                    <a:pt x="11581" y="13158"/>
                    <a:pt x="11142" y="13680"/>
                    <a:pt x="9913" y="14671"/>
                  </a:cubicBezTo>
                  <a:cubicBezTo>
                    <a:pt x="8683" y="15663"/>
                    <a:pt x="6664" y="17123"/>
                    <a:pt x="5259" y="18063"/>
                  </a:cubicBezTo>
                  <a:cubicBezTo>
                    <a:pt x="3854" y="19002"/>
                    <a:pt x="3064" y="19419"/>
                    <a:pt x="2493" y="19784"/>
                  </a:cubicBezTo>
                  <a:cubicBezTo>
                    <a:pt x="1923" y="20149"/>
                    <a:pt x="1571" y="20463"/>
                    <a:pt x="1571" y="20776"/>
                  </a:cubicBezTo>
                  <a:cubicBezTo>
                    <a:pt x="1571" y="21089"/>
                    <a:pt x="1923" y="21402"/>
                    <a:pt x="3591" y="21454"/>
                  </a:cubicBezTo>
                  <a:cubicBezTo>
                    <a:pt x="5259" y="21506"/>
                    <a:pt x="8244" y="21297"/>
                    <a:pt x="11142" y="21141"/>
                  </a:cubicBezTo>
                  <a:cubicBezTo>
                    <a:pt x="14040" y="20984"/>
                    <a:pt x="16849" y="20880"/>
                    <a:pt x="18562" y="20932"/>
                  </a:cubicBezTo>
                  <a:cubicBezTo>
                    <a:pt x="20274" y="20984"/>
                    <a:pt x="20888" y="21193"/>
                    <a:pt x="21503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2" name="Line"/>
            <p:cNvSpPr/>
            <p:nvPr/>
          </p:nvSpPr>
          <p:spPr>
            <a:xfrm>
              <a:off x="9579897" y="5688209"/>
              <a:ext cx="395954" cy="210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080" fill="norm" stroke="1" extrusionOk="0">
                  <a:moveTo>
                    <a:pt x="1501" y="3739"/>
                  </a:moveTo>
                  <a:cubicBezTo>
                    <a:pt x="926" y="8186"/>
                    <a:pt x="352" y="12633"/>
                    <a:pt x="122" y="15386"/>
                  </a:cubicBezTo>
                  <a:cubicBezTo>
                    <a:pt x="-108" y="18139"/>
                    <a:pt x="7" y="19198"/>
                    <a:pt x="294" y="20045"/>
                  </a:cubicBezTo>
                  <a:cubicBezTo>
                    <a:pt x="581" y="20892"/>
                    <a:pt x="1041" y="21527"/>
                    <a:pt x="2132" y="20680"/>
                  </a:cubicBezTo>
                  <a:cubicBezTo>
                    <a:pt x="3224" y="19833"/>
                    <a:pt x="4947" y="17503"/>
                    <a:pt x="5981" y="15915"/>
                  </a:cubicBezTo>
                  <a:cubicBezTo>
                    <a:pt x="7015" y="14327"/>
                    <a:pt x="7360" y="13480"/>
                    <a:pt x="7360" y="13480"/>
                  </a:cubicBezTo>
                  <a:cubicBezTo>
                    <a:pt x="7360" y="13480"/>
                    <a:pt x="7015" y="14327"/>
                    <a:pt x="7015" y="15280"/>
                  </a:cubicBezTo>
                  <a:cubicBezTo>
                    <a:pt x="7015" y="16233"/>
                    <a:pt x="7360" y="17292"/>
                    <a:pt x="7877" y="17821"/>
                  </a:cubicBezTo>
                  <a:cubicBezTo>
                    <a:pt x="8394" y="18351"/>
                    <a:pt x="9083" y="18351"/>
                    <a:pt x="10003" y="17503"/>
                  </a:cubicBezTo>
                  <a:cubicBezTo>
                    <a:pt x="10922" y="16656"/>
                    <a:pt x="12071" y="14962"/>
                    <a:pt x="12932" y="12951"/>
                  </a:cubicBezTo>
                  <a:cubicBezTo>
                    <a:pt x="13794" y="10939"/>
                    <a:pt x="14369" y="8609"/>
                    <a:pt x="14656" y="6809"/>
                  </a:cubicBezTo>
                  <a:cubicBezTo>
                    <a:pt x="14943" y="5009"/>
                    <a:pt x="14943" y="3739"/>
                    <a:pt x="14656" y="2680"/>
                  </a:cubicBezTo>
                  <a:cubicBezTo>
                    <a:pt x="14369" y="1621"/>
                    <a:pt x="13794" y="774"/>
                    <a:pt x="13220" y="351"/>
                  </a:cubicBezTo>
                  <a:cubicBezTo>
                    <a:pt x="12645" y="-73"/>
                    <a:pt x="12071" y="-73"/>
                    <a:pt x="12071" y="139"/>
                  </a:cubicBezTo>
                  <a:cubicBezTo>
                    <a:pt x="12071" y="351"/>
                    <a:pt x="12645" y="774"/>
                    <a:pt x="14311" y="986"/>
                  </a:cubicBezTo>
                  <a:cubicBezTo>
                    <a:pt x="15977" y="1198"/>
                    <a:pt x="18735" y="1198"/>
                    <a:pt x="21492" y="1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3" name="Line"/>
            <p:cNvSpPr/>
            <p:nvPr/>
          </p:nvSpPr>
          <p:spPr>
            <a:xfrm>
              <a:off x="10205629" y="5262983"/>
              <a:ext cx="290921" cy="250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320" fill="norm" stroke="1" extrusionOk="0">
                  <a:moveTo>
                    <a:pt x="3200" y="2079"/>
                  </a:moveTo>
                  <a:cubicBezTo>
                    <a:pt x="3356" y="1179"/>
                    <a:pt x="3513" y="279"/>
                    <a:pt x="3278" y="549"/>
                  </a:cubicBezTo>
                  <a:cubicBezTo>
                    <a:pt x="3043" y="819"/>
                    <a:pt x="2417" y="2259"/>
                    <a:pt x="1791" y="5319"/>
                  </a:cubicBezTo>
                  <a:cubicBezTo>
                    <a:pt x="1165" y="8379"/>
                    <a:pt x="539" y="13059"/>
                    <a:pt x="226" y="15849"/>
                  </a:cubicBezTo>
                  <a:cubicBezTo>
                    <a:pt x="-87" y="18639"/>
                    <a:pt x="-87" y="19539"/>
                    <a:pt x="304" y="20259"/>
                  </a:cubicBezTo>
                  <a:cubicBezTo>
                    <a:pt x="696" y="20979"/>
                    <a:pt x="1478" y="21519"/>
                    <a:pt x="2496" y="21249"/>
                  </a:cubicBezTo>
                  <a:cubicBezTo>
                    <a:pt x="3513" y="20979"/>
                    <a:pt x="4765" y="19899"/>
                    <a:pt x="5704" y="18729"/>
                  </a:cubicBezTo>
                  <a:cubicBezTo>
                    <a:pt x="6643" y="17559"/>
                    <a:pt x="7270" y="16299"/>
                    <a:pt x="7348" y="16029"/>
                  </a:cubicBezTo>
                  <a:cubicBezTo>
                    <a:pt x="7426" y="15759"/>
                    <a:pt x="6956" y="16479"/>
                    <a:pt x="6878" y="17289"/>
                  </a:cubicBezTo>
                  <a:cubicBezTo>
                    <a:pt x="6800" y="18099"/>
                    <a:pt x="7113" y="18999"/>
                    <a:pt x="7739" y="19539"/>
                  </a:cubicBezTo>
                  <a:cubicBezTo>
                    <a:pt x="8365" y="20079"/>
                    <a:pt x="9304" y="20259"/>
                    <a:pt x="10870" y="19269"/>
                  </a:cubicBezTo>
                  <a:cubicBezTo>
                    <a:pt x="12435" y="18279"/>
                    <a:pt x="14626" y="16119"/>
                    <a:pt x="15643" y="12879"/>
                  </a:cubicBezTo>
                  <a:cubicBezTo>
                    <a:pt x="16661" y="9639"/>
                    <a:pt x="16504" y="5319"/>
                    <a:pt x="16113" y="2889"/>
                  </a:cubicBezTo>
                  <a:cubicBezTo>
                    <a:pt x="15722" y="459"/>
                    <a:pt x="15096" y="-81"/>
                    <a:pt x="14548" y="9"/>
                  </a:cubicBezTo>
                  <a:cubicBezTo>
                    <a:pt x="14000" y="99"/>
                    <a:pt x="13530" y="819"/>
                    <a:pt x="13296" y="1629"/>
                  </a:cubicBezTo>
                  <a:cubicBezTo>
                    <a:pt x="13061" y="2439"/>
                    <a:pt x="13061" y="3339"/>
                    <a:pt x="13061" y="4239"/>
                  </a:cubicBezTo>
                  <a:cubicBezTo>
                    <a:pt x="13061" y="5139"/>
                    <a:pt x="13061" y="6039"/>
                    <a:pt x="14470" y="6939"/>
                  </a:cubicBezTo>
                  <a:cubicBezTo>
                    <a:pt x="15878" y="7839"/>
                    <a:pt x="18696" y="8739"/>
                    <a:pt x="21513" y="96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4" name="Line"/>
            <p:cNvSpPr/>
            <p:nvPr/>
          </p:nvSpPr>
          <p:spPr>
            <a:xfrm>
              <a:off x="10566400" y="5408083"/>
              <a:ext cx="1" cy="12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5" name="Line"/>
            <p:cNvSpPr/>
            <p:nvPr/>
          </p:nvSpPr>
          <p:spPr>
            <a:xfrm>
              <a:off x="10740749" y="5114772"/>
              <a:ext cx="215437" cy="694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476" fill="norm" stroke="1" extrusionOk="0">
                  <a:moveTo>
                    <a:pt x="3487" y="11427"/>
                  </a:moveTo>
                  <a:cubicBezTo>
                    <a:pt x="2858" y="12147"/>
                    <a:pt x="2229" y="12867"/>
                    <a:pt x="1914" y="14209"/>
                  </a:cubicBezTo>
                  <a:cubicBezTo>
                    <a:pt x="1600" y="15551"/>
                    <a:pt x="1600" y="17514"/>
                    <a:pt x="1600" y="18725"/>
                  </a:cubicBezTo>
                  <a:cubicBezTo>
                    <a:pt x="1600" y="19936"/>
                    <a:pt x="1600" y="20394"/>
                    <a:pt x="1390" y="20787"/>
                  </a:cubicBezTo>
                  <a:cubicBezTo>
                    <a:pt x="1180" y="21180"/>
                    <a:pt x="761" y="21507"/>
                    <a:pt x="446" y="21474"/>
                  </a:cubicBezTo>
                  <a:cubicBezTo>
                    <a:pt x="132" y="21442"/>
                    <a:pt x="-78" y="21049"/>
                    <a:pt x="27" y="19772"/>
                  </a:cubicBezTo>
                  <a:cubicBezTo>
                    <a:pt x="132" y="18496"/>
                    <a:pt x="551" y="16336"/>
                    <a:pt x="1075" y="14176"/>
                  </a:cubicBezTo>
                  <a:cubicBezTo>
                    <a:pt x="1600" y="12016"/>
                    <a:pt x="2229" y="9856"/>
                    <a:pt x="3697" y="7794"/>
                  </a:cubicBezTo>
                  <a:cubicBezTo>
                    <a:pt x="5165" y="5732"/>
                    <a:pt x="7472" y="3769"/>
                    <a:pt x="9464" y="2492"/>
                  </a:cubicBezTo>
                  <a:cubicBezTo>
                    <a:pt x="11456" y="1216"/>
                    <a:pt x="13134" y="627"/>
                    <a:pt x="14602" y="300"/>
                  </a:cubicBezTo>
                  <a:cubicBezTo>
                    <a:pt x="16070" y="-28"/>
                    <a:pt x="17328" y="-93"/>
                    <a:pt x="18586" y="136"/>
                  </a:cubicBezTo>
                  <a:cubicBezTo>
                    <a:pt x="19844" y="365"/>
                    <a:pt x="21103" y="889"/>
                    <a:pt x="21312" y="2002"/>
                  </a:cubicBezTo>
                  <a:cubicBezTo>
                    <a:pt x="21522" y="3114"/>
                    <a:pt x="20683" y="4816"/>
                    <a:pt x="18901" y="6060"/>
                  </a:cubicBezTo>
                  <a:cubicBezTo>
                    <a:pt x="17118" y="7303"/>
                    <a:pt x="14392" y="8089"/>
                    <a:pt x="11980" y="8482"/>
                  </a:cubicBezTo>
                  <a:cubicBezTo>
                    <a:pt x="9569" y="8874"/>
                    <a:pt x="7472" y="8874"/>
                    <a:pt x="6004" y="8776"/>
                  </a:cubicBezTo>
                  <a:cubicBezTo>
                    <a:pt x="4536" y="8678"/>
                    <a:pt x="3697" y="8482"/>
                    <a:pt x="3906" y="8318"/>
                  </a:cubicBezTo>
                  <a:cubicBezTo>
                    <a:pt x="4116" y="8154"/>
                    <a:pt x="5374" y="8023"/>
                    <a:pt x="6633" y="78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6" name="Line"/>
            <p:cNvSpPr/>
            <p:nvPr/>
          </p:nvSpPr>
          <p:spPr>
            <a:xfrm>
              <a:off x="10960099" y="5378449"/>
              <a:ext cx="146051" cy="131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787"/>
                  </a:moveTo>
                  <a:cubicBezTo>
                    <a:pt x="939" y="1394"/>
                    <a:pt x="1878" y="0"/>
                    <a:pt x="3287" y="0"/>
                  </a:cubicBezTo>
                  <a:cubicBezTo>
                    <a:pt x="4696" y="0"/>
                    <a:pt x="6574" y="1394"/>
                    <a:pt x="9704" y="5226"/>
                  </a:cubicBezTo>
                  <a:cubicBezTo>
                    <a:pt x="12835" y="9058"/>
                    <a:pt x="17217" y="153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7" name="Line"/>
            <p:cNvSpPr/>
            <p:nvPr/>
          </p:nvSpPr>
          <p:spPr>
            <a:xfrm>
              <a:off x="10985500" y="5376666"/>
              <a:ext cx="139700" cy="164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7" fill="norm" stroke="1" extrusionOk="0">
                  <a:moveTo>
                    <a:pt x="21600" y="1577"/>
                  </a:moveTo>
                  <a:cubicBezTo>
                    <a:pt x="20618" y="497"/>
                    <a:pt x="19636" y="-583"/>
                    <a:pt x="17345" y="362"/>
                  </a:cubicBezTo>
                  <a:cubicBezTo>
                    <a:pt x="15055" y="1307"/>
                    <a:pt x="11455" y="4277"/>
                    <a:pt x="8345" y="7787"/>
                  </a:cubicBezTo>
                  <a:cubicBezTo>
                    <a:pt x="5236" y="11297"/>
                    <a:pt x="2618" y="15347"/>
                    <a:pt x="1309" y="17642"/>
                  </a:cubicBezTo>
                  <a:cubicBezTo>
                    <a:pt x="0" y="19937"/>
                    <a:pt x="0" y="20477"/>
                    <a:pt x="0" y="210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8" name="Line"/>
            <p:cNvSpPr/>
            <p:nvPr/>
          </p:nvSpPr>
          <p:spPr>
            <a:xfrm>
              <a:off x="11216743" y="5116468"/>
              <a:ext cx="162457" cy="367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5" h="21448" fill="norm" stroke="1" extrusionOk="0">
                  <a:moveTo>
                    <a:pt x="20985" y="2934"/>
                  </a:moveTo>
                  <a:cubicBezTo>
                    <a:pt x="20985" y="2317"/>
                    <a:pt x="20985" y="1699"/>
                    <a:pt x="20165" y="1082"/>
                  </a:cubicBezTo>
                  <a:cubicBezTo>
                    <a:pt x="19344" y="465"/>
                    <a:pt x="17704" y="-152"/>
                    <a:pt x="16063" y="33"/>
                  </a:cubicBezTo>
                  <a:cubicBezTo>
                    <a:pt x="14423" y="218"/>
                    <a:pt x="12782" y="1206"/>
                    <a:pt x="10185" y="3181"/>
                  </a:cubicBezTo>
                  <a:cubicBezTo>
                    <a:pt x="7588" y="5155"/>
                    <a:pt x="4033" y="8118"/>
                    <a:pt x="1982" y="10771"/>
                  </a:cubicBezTo>
                  <a:cubicBezTo>
                    <a:pt x="-68" y="13425"/>
                    <a:pt x="-615" y="15770"/>
                    <a:pt x="752" y="17498"/>
                  </a:cubicBezTo>
                  <a:cubicBezTo>
                    <a:pt x="2119" y="19226"/>
                    <a:pt x="5400" y="20337"/>
                    <a:pt x="8681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9" name="Line"/>
            <p:cNvSpPr/>
            <p:nvPr/>
          </p:nvSpPr>
          <p:spPr>
            <a:xfrm>
              <a:off x="11363065" y="5226864"/>
              <a:ext cx="339985" cy="22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193" fill="norm" stroke="1" extrusionOk="0">
                  <a:moveTo>
                    <a:pt x="3035" y="4609"/>
                  </a:moveTo>
                  <a:cubicBezTo>
                    <a:pt x="2364" y="4201"/>
                    <a:pt x="1693" y="3794"/>
                    <a:pt x="1291" y="4711"/>
                  </a:cubicBezTo>
                  <a:cubicBezTo>
                    <a:pt x="888" y="5628"/>
                    <a:pt x="754" y="7869"/>
                    <a:pt x="553" y="10314"/>
                  </a:cubicBezTo>
                  <a:cubicBezTo>
                    <a:pt x="351" y="12760"/>
                    <a:pt x="83" y="15409"/>
                    <a:pt x="16" y="17243"/>
                  </a:cubicBezTo>
                  <a:cubicBezTo>
                    <a:pt x="-51" y="19077"/>
                    <a:pt x="83" y="20096"/>
                    <a:pt x="486" y="20707"/>
                  </a:cubicBezTo>
                  <a:cubicBezTo>
                    <a:pt x="888" y="21318"/>
                    <a:pt x="1559" y="21522"/>
                    <a:pt x="2699" y="20299"/>
                  </a:cubicBezTo>
                  <a:cubicBezTo>
                    <a:pt x="3840" y="19077"/>
                    <a:pt x="5450" y="16428"/>
                    <a:pt x="6322" y="14594"/>
                  </a:cubicBezTo>
                  <a:cubicBezTo>
                    <a:pt x="7194" y="12760"/>
                    <a:pt x="7328" y="11741"/>
                    <a:pt x="7328" y="12148"/>
                  </a:cubicBezTo>
                  <a:cubicBezTo>
                    <a:pt x="7328" y="12556"/>
                    <a:pt x="7194" y="14390"/>
                    <a:pt x="7462" y="15409"/>
                  </a:cubicBezTo>
                  <a:cubicBezTo>
                    <a:pt x="7730" y="16428"/>
                    <a:pt x="8401" y="16631"/>
                    <a:pt x="9407" y="16428"/>
                  </a:cubicBezTo>
                  <a:cubicBezTo>
                    <a:pt x="10414" y="16224"/>
                    <a:pt x="11755" y="15613"/>
                    <a:pt x="13097" y="13575"/>
                  </a:cubicBezTo>
                  <a:cubicBezTo>
                    <a:pt x="14438" y="11537"/>
                    <a:pt x="15780" y="8073"/>
                    <a:pt x="16451" y="5730"/>
                  </a:cubicBezTo>
                  <a:cubicBezTo>
                    <a:pt x="17122" y="3386"/>
                    <a:pt x="17122" y="2164"/>
                    <a:pt x="16786" y="1348"/>
                  </a:cubicBezTo>
                  <a:cubicBezTo>
                    <a:pt x="16451" y="533"/>
                    <a:pt x="15780" y="126"/>
                    <a:pt x="15109" y="24"/>
                  </a:cubicBezTo>
                  <a:cubicBezTo>
                    <a:pt x="14438" y="-78"/>
                    <a:pt x="13768" y="126"/>
                    <a:pt x="13298" y="1145"/>
                  </a:cubicBezTo>
                  <a:cubicBezTo>
                    <a:pt x="12829" y="2164"/>
                    <a:pt x="12560" y="3997"/>
                    <a:pt x="12761" y="5220"/>
                  </a:cubicBezTo>
                  <a:cubicBezTo>
                    <a:pt x="12963" y="6443"/>
                    <a:pt x="13633" y="7054"/>
                    <a:pt x="15176" y="7258"/>
                  </a:cubicBezTo>
                  <a:cubicBezTo>
                    <a:pt x="16719" y="7462"/>
                    <a:pt x="19134" y="7258"/>
                    <a:pt x="21549" y="7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0" name="Line"/>
            <p:cNvSpPr/>
            <p:nvPr/>
          </p:nvSpPr>
          <p:spPr>
            <a:xfrm>
              <a:off x="11633200" y="5173133"/>
              <a:ext cx="216994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16986" y="0"/>
                  </a:moveTo>
                  <a:cubicBezTo>
                    <a:pt x="19293" y="3352"/>
                    <a:pt x="21600" y="6703"/>
                    <a:pt x="21495" y="9621"/>
                  </a:cubicBezTo>
                  <a:cubicBezTo>
                    <a:pt x="21390" y="12538"/>
                    <a:pt x="18874" y="15021"/>
                    <a:pt x="14889" y="16945"/>
                  </a:cubicBezTo>
                  <a:cubicBezTo>
                    <a:pt x="10905" y="18869"/>
                    <a:pt x="5452" y="2023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1" name="Line"/>
            <p:cNvSpPr/>
            <p:nvPr/>
          </p:nvSpPr>
          <p:spPr>
            <a:xfrm>
              <a:off x="6731000" y="6341533"/>
              <a:ext cx="1968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2" name="Line"/>
            <p:cNvSpPr/>
            <p:nvPr/>
          </p:nvSpPr>
          <p:spPr>
            <a:xfrm>
              <a:off x="6787020" y="6468533"/>
              <a:ext cx="178930" cy="43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163" fill="norm" stroke="1" extrusionOk="0">
                  <a:moveTo>
                    <a:pt x="3185" y="15429"/>
                  </a:moveTo>
                  <a:cubicBezTo>
                    <a:pt x="1660" y="17486"/>
                    <a:pt x="135" y="19543"/>
                    <a:pt x="8" y="20571"/>
                  </a:cubicBezTo>
                  <a:cubicBezTo>
                    <a:pt x="-119" y="21600"/>
                    <a:pt x="1152" y="21600"/>
                    <a:pt x="4963" y="18000"/>
                  </a:cubicBezTo>
                  <a:cubicBezTo>
                    <a:pt x="8775" y="14400"/>
                    <a:pt x="15128" y="7200"/>
                    <a:pt x="2148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3" name="Line"/>
            <p:cNvSpPr/>
            <p:nvPr/>
          </p:nvSpPr>
          <p:spPr>
            <a:xfrm>
              <a:off x="7429500" y="6214533"/>
              <a:ext cx="31750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967"/>
                  </a:moveTo>
                  <a:cubicBezTo>
                    <a:pt x="1440" y="3233"/>
                    <a:pt x="2880" y="2498"/>
                    <a:pt x="5040" y="1690"/>
                  </a:cubicBezTo>
                  <a:cubicBezTo>
                    <a:pt x="7200" y="882"/>
                    <a:pt x="10080" y="0"/>
                    <a:pt x="12240" y="0"/>
                  </a:cubicBezTo>
                  <a:cubicBezTo>
                    <a:pt x="14400" y="0"/>
                    <a:pt x="15840" y="882"/>
                    <a:pt x="17280" y="3673"/>
                  </a:cubicBezTo>
                  <a:cubicBezTo>
                    <a:pt x="18720" y="6465"/>
                    <a:pt x="20160" y="11167"/>
                    <a:pt x="20880" y="14473"/>
                  </a:cubicBezTo>
                  <a:cubicBezTo>
                    <a:pt x="21600" y="17780"/>
                    <a:pt x="21600" y="1969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4" name="Line"/>
            <p:cNvSpPr/>
            <p:nvPr/>
          </p:nvSpPr>
          <p:spPr>
            <a:xfrm>
              <a:off x="7550150" y="6449483"/>
              <a:ext cx="317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5" name="Line"/>
            <p:cNvSpPr/>
            <p:nvPr/>
          </p:nvSpPr>
          <p:spPr>
            <a:xfrm>
              <a:off x="7817355" y="6215062"/>
              <a:ext cx="266196" cy="284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330" fill="norm" stroke="1" extrusionOk="0">
                  <a:moveTo>
                    <a:pt x="10759" y="3295"/>
                  </a:moveTo>
                  <a:cubicBezTo>
                    <a:pt x="10073" y="2660"/>
                    <a:pt x="9388" y="2025"/>
                    <a:pt x="8616" y="1866"/>
                  </a:cubicBezTo>
                  <a:cubicBezTo>
                    <a:pt x="7845" y="1707"/>
                    <a:pt x="6988" y="2025"/>
                    <a:pt x="5616" y="3772"/>
                  </a:cubicBezTo>
                  <a:cubicBezTo>
                    <a:pt x="4245" y="5519"/>
                    <a:pt x="2359" y="8695"/>
                    <a:pt x="1330" y="11157"/>
                  </a:cubicBezTo>
                  <a:cubicBezTo>
                    <a:pt x="302" y="13619"/>
                    <a:pt x="130" y="15366"/>
                    <a:pt x="45" y="16716"/>
                  </a:cubicBezTo>
                  <a:cubicBezTo>
                    <a:pt x="-41" y="18066"/>
                    <a:pt x="-41" y="19019"/>
                    <a:pt x="388" y="19813"/>
                  </a:cubicBezTo>
                  <a:cubicBezTo>
                    <a:pt x="816" y="20607"/>
                    <a:pt x="1673" y="21242"/>
                    <a:pt x="3045" y="21322"/>
                  </a:cubicBezTo>
                  <a:cubicBezTo>
                    <a:pt x="4416" y="21401"/>
                    <a:pt x="6302" y="20925"/>
                    <a:pt x="8188" y="19495"/>
                  </a:cubicBezTo>
                  <a:cubicBezTo>
                    <a:pt x="10073" y="18066"/>
                    <a:pt x="11959" y="15683"/>
                    <a:pt x="13073" y="13142"/>
                  </a:cubicBezTo>
                  <a:cubicBezTo>
                    <a:pt x="14188" y="10601"/>
                    <a:pt x="14530" y="7901"/>
                    <a:pt x="14530" y="5757"/>
                  </a:cubicBezTo>
                  <a:cubicBezTo>
                    <a:pt x="14530" y="3613"/>
                    <a:pt x="14188" y="2025"/>
                    <a:pt x="13416" y="1072"/>
                  </a:cubicBezTo>
                  <a:cubicBezTo>
                    <a:pt x="12645" y="119"/>
                    <a:pt x="11445" y="-199"/>
                    <a:pt x="9902" y="119"/>
                  </a:cubicBezTo>
                  <a:cubicBezTo>
                    <a:pt x="8359" y="436"/>
                    <a:pt x="6473" y="1389"/>
                    <a:pt x="5102" y="2263"/>
                  </a:cubicBezTo>
                  <a:cubicBezTo>
                    <a:pt x="3730" y="3136"/>
                    <a:pt x="2873" y="3930"/>
                    <a:pt x="2359" y="4725"/>
                  </a:cubicBezTo>
                  <a:cubicBezTo>
                    <a:pt x="1845" y="5519"/>
                    <a:pt x="1673" y="6313"/>
                    <a:pt x="2016" y="6869"/>
                  </a:cubicBezTo>
                  <a:cubicBezTo>
                    <a:pt x="2359" y="7425"/>
                    <a:pt x="3216" y="7742"/>
                    <a:pt x="6559" y="7663"/>
                  </a:cubicBezTo>
                  <a:cubicBezTo>
                    <a:pt x="9902" y="7583"/>
                    <a:pt x="15730" y="7107"/>
                    <a:pt x="21559" y="66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6" name="Line"/>
            <p:cNvSpPr/>
            <p:nvPr/>
          </p:nvSpPr>
          <p:spPr>
            <a:xfrm>
              <a:off x="8426450" y="6405033"/>
              <a:ext cx="2794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91" y="18000"/>
                    <a:pt x="11782" y="14400"/>
                    <a:pt x="15382" y="10800"/>
                  </a:cubicBezTo>
                  <a:cubicBezTo>
                    <a:pt x="18982" y="7200"/>
                    <a:pt x="2029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7" name="Line"/>
            <p:cNvSpPr/>
            <p:nvPr/>
          </p:nvSpPr>
          <p:spPr>
            <a:xfrm>
              <a:off x="8594443" y="6303433"/>
              <a:ext cx="9808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140"/>
                    <a:pt x="-1585" y="8280"/>
                    <a:pt x="575" y="11880"/>
                  </a:cubicBezTo>
                  <a:cubicBezTo>
                    <a:pt x="2735" y="15480"/>
                    <a:pt x="11375" y="1854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8" name="Line"/>
            <p:cNvSpPr/>
            <p:nvPr/>
          </p:nvSpPr>
          <p:spPr>
            <a:xfrm>
              <a:off x="8807450" y="6213502"/>
              <a:ext cx="196850" cy="320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3" fill="norm" stroke="1" extrusionOk="0">
                  <a:moveTo>
                    <a:pt x="0" y="5118"/>
                  </a:moveTo>
                  <a:cubicBezTo>
                    <a:pt x="0" y="4276"/>
                    <a:pt x="0" y="3435"/>
                    <a:pt x="1510" y="2453"/>
                  </a:cubicBezTo>
                  <a:cubicBezTo>
                    <a:pt x="3019" y="1471"/>
                    <a:pt x="6039" y="349"/>
                    <a:pt x="9174" y="69"/>
                  </a:cubicBezTo>
                  <a:cubicBezTo>
                    <a:pt x="12310" y="-212"/>
                    <a:pt x="15561" y="349"/>
                    <a:pt x="16955" y="2172"/>
                  </a:cubicBezTo>
                  <a:cubicBezTo>
                    <a:pt x="18348" y="3996"/>
                    <a:pt x="17884" y="7082"/>
                    <a:pt x="15794" y="9887"/>
                  </a:cubicBezTo>
                  <a:cubicBezTo>
                    <a:pt x="13703" y="12692"/>
                    <a:pt x="9987" y="15217"/>
                    <a:pt x="7665" y="16759"/>
                  </a:cubicBezTo>
                  <a:cubicBezTo>
                    <a:pt x="5342" y="18302"/>
                    <a:pt x="4413" y="18863"/>
                    <a:pt x="3716" y="19494"/>
                  </a:cubicBezTo>
                  <a:cubicBezTo>
                    <a:pt x="3019" y="20126"/>
                    <a:pt x="2555" y="20827"/>
                    <a:pt x="3252" y="21107"/>
                  </a:cubicBezTo>
                  <a:cubicBezTo>
                    <a:pt x="3948" y="21388"/>
                    <a:pt x="5806" y="21248"/>
                    <a:pt x="9058" y="20827"/>
                  </a:cubicBezTo>
                  <a:cubicBezTo>
                    <a:pt x="12310" y="20406"/>
                    <a:pt x="16955" y="19705"/>
                    <a:pt x="21600" y="19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9" name="Line"/>
            <p:cNvSpPr/>
            <p:nvPr/>
          </p:nvSpPr>
          <p:spPr>
            <a:xfrm>
              <a:off x="9150350" y="6449483"/>
              <a:ext cx="254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0" name="Line"/>
            <p:cNvSpPr/>
            <p:nvPr/>
          </p:nvSpPr>
          <p:spPr>
            <a:xfrm>
              <a:off x="9314381" y="6185893"/>
              <a:ext cx="185220" cy="320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393" fill="norm" stroke="1" extrusionOk="0">
                  <a:moveTo>
                    <a:pt x="21237" y="3605"/>
                  </a:moveTo>
                  <a:cubicBezTo>
                    <a:pt x="20509" y="2334"/>
                    <a:pt x="19781" y="1064"/>
                    <a:pt x="18810" y="428"/>
                  </a:cubicBezTo>
                  <a:cubicBezTo>
                    <a:pt x="17839" y="-207"/>
                    <a:pt x="16626" y="-207"/>
                    <a:pt x="14199" y="922"/>
                  </a:cubicBezTo>
                  <a:cubicBezTo>
                    <a:pt x="11772" y="2052"/>
                    <a:pt x="8131" y="4311"/>
                    <a:pt x="5340" y="7064"/>
                  </a:cubicBezTo>
                  <a:cubicBezTo>
                    <a:pt x="2549" y="9817"/>
                    <a:pt x="608" y="13064"/>
                    <a:pt x="122" y="15464"/>
                  </a:cubicBezTo>
                  <a:cubicBezTo>
                    <a:pt x="-363" y="17864"/>
                    <a:pt x="608" y="19417"/>
                    <a:pt x="2792" y="20264"/>
                  </a:cubicBezTo>
                  <a:cubicBezTo>
                    <a:pt x="4976" y="21111"/>
                    <a:pt x="8374" y="21252"/>
                    <a:pt x="11772" y="21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1" name="Line"/>
            <p:cNvSpPr/>
            <p:nvPr/>
          </p:nvSpPr>
          <p:spPr>
            <a:xfrm>
              <a:off x="9567005" y="6239933"/>
              <a:ext cx="27845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20296" y="0"/>
                  </a:moveTo>
                  <a:cubicBezTo>
                    <a:pt x="12582" y="6200"/>
                    <a:pt x="4867" y="12400"/>
                    <a:pt x="1782" y="16000"/>
                  </a:cubicBezTo>
                  <a:cubicBezTo>
                    <a:pt x="-1304" y="19600"/>
                    <a:pt x="239" y="20600"/>
                    <a:pt x="17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2" name="Line"/>
            <p:cNvSpPr/>
            <p:nvPr/>
          </p:nvSpPr>
          <p:spPr>
            <a:xfrm>
              <a:off x="9652000" y="6360583"/>
              <a:ext cx="1587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3" name="Line"/>
            <p:cNvSpPr/>
            <p:nvPr/>
          </p:nvSpPr>
          <p:spPr>
            <a:xfrm>
              <a:off x="9891183" y="6215591"/>
              <a:ext cx="224367" cy="278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219" fill="norm" stroke="1" extrusionOk="0">
                  <a:moveTo>
                    <a:pt x="17764" y="2820"/>
                  </a:moveTo>
                  <a:cubicBezTo>
                    <a:pt x="17159" y="2176"/>
                    <a:pt x="16553" y="1531"/>
                    <a:pt x="15746" y="1128"/>
                  </a:cubicBezTo>
                  <a:cubicBezTo>
                    <a:pt x="14938" y="725"/>
                    <a:pt x="13929" y="564"/>
                    <a:pt x="13020" y="806"/>
                  </a:cubicBezTo>
                  <a:cubicBezTo>
                    <a:pt x="12112" y="1047"/>
                    <a:pt x="11305" y="1692"/>
                    <a:pt x="9286" y="4191"/>
                  </a:cubicBezTo>
                  <a:cubicBezTo>
                    <a:pt x="7267" y="6689"/>
                    <a:pt x="4037" y="11041"/>
                    <a:pt x="2321" y="13620"/>
                  </a:cubicBezTo>
                  <a:cubicBezTo>
                    <a:pt x="605" y="16200"/>
                    <a:pt x="404" y="17006"/>
                    <a:pt x="202" y="17973"/>
                  </a:cubicBezTo>
                  <a:cubicBezTo>
                    <a:pt x="0" y="18940"/>
                    <a:pt x="-202" y="20068"/>
                    <a:pt x="404" y="20713"/>
                  </a:cubicBezTo>
                  <a:cubicBezTo>
                    <a:pt x="1009" y="21358"/>
                    <a:pt x="2422" y="21519"/>
                    <a:pt x="5047" y="20391"/>
                  </a:cubicBezTo>
                  <a:cubicBezTo>
                    <a:pt x="7671" y="19262"/>
                    <a:pt x="11506" y="16844"/>
                    <a:pt x="13929" y="14346"/>
                  </a:cubicBezTo>
                  <a:cubicBezTo>
                    <a:pt x="16351" y="11847"/>
                    <a:pt x="17361" y="9268"/>
                    <a:pt x="17562" y="7173"/>
                  </a:cubicBezTo>
                  <a:cubicBezTo>
                    <a:pt x="17764" y="5077"/>
                    <a:pt x="17159" y="3465"/>
                    <a:pt x="15645" y="2337"/>
                  </a:cubicBezTo>
                  <a:cubicBezTo>
                    <a:pt x="14131" y="1209"/>
                    <a:pt x="11708" y="564"/>
                    <a:pt x="9992" y="241"/>
                  </a:cubicBezTo>
                  <a:cubicBezTo>
                    <a:pt x="8277" y="-81"/>
                    <a:pt x="7267" y="-81"/>
                    <a:pt x="6359" y="241"/>
                  </a:cubicBezTo>
                  <a:cubicBezTo>
                    <a:pt x="5450" y="564"/>
                    <a:pt x="4643" y="1209"/>
                    <a:pt x="4239" y="2015"/>
                  </a:cubicBezTo>
                  <a:cubicBezTo>
                    <a:pt x="3835" y="2820"/>
                    <a:pt x="3835" y="3788"/>
                    <a:pt x="5248" y="4755"/>
                  </a:cubicBezTo>
                  <a:cubicBezTo>
                    <a:pt x="6662" y="5722"/>
                    <a:pt x="9488" y="6689"/>
                    <a:pt x="12415" y="7334"/>
                  </a:cubicBezTo>
                  <a:cubicBezTo>
                    <a:pt x="15342" y="7979"/>
                    <a:pt x="18370" y="8301"/>
                    <a:pt x="21398" y="86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4" name="Line"/>
            <p:cNvSpPr/>
            <p:nvPr/>
          </p:nvSpPr>
          <p:spPr>
            <a:xfrm>
              <a:off x="10109200" y="6138333"/>
              <a:ext cx="107950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1" y="0"/>
                  </a:moveTo>
                  <a:cubicBezTo>
                    <a:pt x="5506" y="590"/>
                    <a:pt x="9741" y="1180"/>
                    <a:pt x="13765" y="3010"/>
                  </a:cubicBezTo>
                  <a:cubicBezTo>
                    <a:pt x="17788" y="4839"/>
                    <a:pt x="21600" y="7908"/>
                    <a:pt x="21600" y="10800"/>
                  </a:cubicBezTo>
                  <a:cubicBezTo>
                    <a:pt x="21600" y="13692"/>
                    <a:pt x="17788" y="16407"/>
                    <a:pt x="13553" y="18177"/>
                  </a:cubicBezTo>
                  <a:cubicBezTo>
                    <a:pt x="9318" y="19948"/>
                    <a:pt x="4659" y="2077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5" name="Line"/>
            <p:cNvSpPr/>
            <p:nvPr/>
          </p:nvSpPr>
          <p:spPr>
            <a:xfrm>
              <a:off x="10521950" y="6335183"/>
              <a:ext cx="1651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6" name="Line"/>
            <p:cNvSpPr/>
            <p:nvPr/>
          </p:nvSpPr>
          <p:spPr>
            <a:xfrm>
              <a:off x="10526183" y="6443133"/>
              <a:ext cx="211667" cy="3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4" fill="norm" stroke="1" extrusionOk="0">
                  <a:moveTo>
                    <a:pt x="3456" y="0"/>
                  </a:moveTo>
                  <a:cubicBezTo>
                    <a:pt x="1728" y="7200"/>
                    <a:pt x="0" y="14400"/>
                    <a:pt x="0" y="18000"/>
                  </a:cubicBezTo>
                  <a:cubicBezTo>
                    <a:pt x="0" y="21600"/>
                    <a:pt x="1728" y="21600"/>
                    <a:pt x="5616" y="19440"/>
                  </a:cubicBezTo>
                  <a:cubicBezTo>
                    <a:pt x="9504" y="17280"/>
                    <a:pt x="15552" y="12960"/>
                    <a:pt x="21600" y="8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7" name="Line"/>
            <p:cNvSpPr/>
            <p:nvPr/>
          </p:nvSpPr>
          <p:spPr>
            <a:xfrm>
              <a:off x="10985576" y="6184979"/>
              <a:ext cx="228525" cy="320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01" fill="norm" stroke="1" extrusionOk="0">
                  <a:moveTo>
                    <a:pt x="1182" y="4936"/>
                  </a:moveTo>
                  <a:cubicBezTo>
                    <a:pt x="1380" y="4230"/>
                    <a:pt x="1578" y="3525"/>
                    <a:pt x="3758" y="2678"/>
                  </a:cubicBezTo>
                  <a:cubicBezTo>
                    <a:pt x="5938" y="1830"/>
                    <a:pt x="10100" y="842"/>
                    <a:pt x="12676" y="348"/>
                  </a:cubicBezTo>
                  <a:cubicBezTo>
                    <a:pt x="15252" y="-146"/>
                    <a:pt x="16243" y="-146"/>
                    <a:pt x="17134" y="560"/>
                  </a:cubicBezTo>
                  <a:cubicBezTo>
                    <a:pt x="18026" y="1266"/>
                    <a:pt x="18819" y="2678"/>
                    <a:pt x="17333" y="5007"/>
                  </a:cubicBezTo>
                  <a:cubicBezTo>
                    <a:pt x="15846" y="7336"/>
                    <a:pt x="12081" y="10583"/>
                    <a:pt x="8911" y="13125"/>
                  </a:cubicBezTo>
                  <a:cubicBezTo>
                    <a:pt x="5740" y="15666"/>
                    <a:pt x="3164" y="17501"/>
                    <a:pt x="1678" y="18772"/>
                  </a:cubicBezTo>
                  <a:cubicBezTo>
                    <a:pt x="191" y="20042"/>
                    <a:pt x="-205" y="20748"/>
                    <a:pt x="92" y="21101"/>
                  </a:cubicBezTo>
                  <a:cubicBezTo>
                    <a:pt x="389" y="21454"/>
                    <a:pt x="1380" y="21454"/>
                    <a:pt x="4551" y="21313"/>
                  </a:cubicBezTo>
                  <a:cubicBezTo>
                    <a:pt x="7722" y="21172"/>
                    <a:pt x="13072" y="20889"/>
                    <a:pt x="16243" y="20748"/>
                  </a:cubicBezTo>
                  <a:cubicBezTo>
                    <a:pt x="19413" y="20607"/>
                    <a:pt x="20404" y="20607"/>
                    <a:pt x="21395" y="206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8" name="Line"/>
            <p:cNvSpPr/>
            <p:nvPr/>
          </p:nvSpPr>
          <p:spPr>
            <a:xfrm>
              <a:off x="11296650" y="6373283"/>
              <a:ext cx="1968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9" name="Line"/>
            <p:cNvSpPr/>
            <p:nvPr/>
          </p:nvSpPr>
          <p:spPr>
            <a:xfrm>
              <a:off x="11620068" y="6209887"/>
              <a:ext cx="349683" cy="282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328" fill="norm" stroke="1" extrusionOk="0">
                  <a:moveTo>
                    <a:pt x="11598" y="1311"/>
                  </a:moveTo>
                  <a:cubicBezTo>
                    <a:pt x="10955" y="831"/>
                    <a:pt x="10312" y="351"/>
                    <a:pt x="9605" y="351"/>
                  </a:cubicBezTo>
                  <a:cubicBezTo>
                    <a:pt x="8898" y="351"/>
                    <a:pt x="8127" y="831"/>
                    <a:pt x="6584" y="2831"/>
                  </a:cubicBezTo>
                  <a:cubicBezTo>
                    <a:pt x="5041" y="4831"/>
                    <a:pt x="2727" y="8351"/>
                    <a:pt x="1377" y="11391"/>
                  </a:cubicBezTo>
                  <a:cubicBezTo>
                    <a:pt x="27" y="14431"/>
                    <a:pt x="-359" y="16991"/>
                    <a:pt x="348" y="18751"/>
                  </a:cubicBezTo>
                  <a:cubicBezTo>
                    <a:pt x="1055" y="20511"/>
                    <a:pt x="2855" y="21471"/>
                    <a:pt x="5105" y="21311"/>
                  </a:cubicBezTo>
                  <a:cubicBezTo>
                    <a:pt x="7355" y="21151"/>
                    <a:pt x="10055" y="19871"/>
                    <a:pt x="12112" y="17311"/>
                  </a:cubicBezTo>
                  <a:cubicBezTo>
                    <a:pt x="14170" y="14751"/>
                    <a:pt x="15584" y="10911"/>
                    <a:pt x="16162" y="8111"/>
                  </a:cubicBezTo>
                  <a:cubicBezTo>
                    <a:pt x="16741" y="5311"/>
                    <a:pt x="16484" y="3551"/>
                    <a:pt x="15198" y="2271"/>
                  </a:cubicBezTo>
                  <a:cubicBezTo>
                    <a:pt x="13912" y="991"/>
                    <a:pt x="11598" y="191"/>
                    <a:pt x="9734" y="31"/>
                  </a:cubicBezTo>
                  <a:cubicBezTo>
                    <a:pt x="7870" y="-129"/>
                    <a:pt x="6455" y="351"/>
                    <a:pt x="5555" y="911"/>
                  </a:cubicBezTo>
                  <a:cubicBezTo>
                    <a:pt x="4655" y="1471"/>
                    <a:pt x="4270" y="2111"/>
                    <a:pt x="4012" y="2831"/>
                  </a:cubicBezTo>
                  <a:cubicBezTo>
                    <a:pt x="3755" y="3551"/>
                    <a:pt x="3627" y="4351"/>
                    <a:pt x="3820" y="4991"/>
                  </a:cubicBezTo>
                  <a:cubicBezTo>
                    <a:pt x="4012" y="5631"/>
                    <a:pt x="4527" y="6111"/>
                    <a:pt x="6970" y="6831"/>
                  </a:cubicBezTo>
                  <a:cubicBezTo>
                    <a:pt x="9412" y="7551"/>
                    <a:pt x="13784" y="8511"/>
                    <a:pt x="16484" y="9151"/>
                  </a:cubicBezTo>
                  <a:cubicBezTo>
                    <a:pt x="19184" y="9791"/>
                    <a:pt x="20212" y="10111"/>
                    <a:pt x="21241" y="104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0" name="Line"/>
            <p:cNvSpPr/>
            <p:nvPr/>
          </p:nvSpPr>
          <p:spPr>
            <a:xfrm>
              <a:off x="11042650" y="6628225"/>
              <a:ext cx="577850" cy="37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6" fill="norm" stroke="1" extrusionOk="0">
                  <a:moveTo>
                    <a:pt x="0" y="10266"/>
                  </a:moveTo>
                  <a:cubicBezTo>
                    <a:pt x="3165" y="5466"/>
                    <a:pt x="6330" y="666"/>
                    <a:pt x="9376" y="66"/>
                  </a:cubicBezTo>
                  <a:cubicBezTo>
                    <a:pt x="12422" y="-534"/>
                    <a:pt x="15349" y="3066"/>
                    <a:pt x="17367" y="7266"/>
                  </a:cubicBezTo>
                  <a:cubicBezTo>
                    <a:pt x="19385" y="11466"/>
                    <a:pt x="20492" y="16266"/>
                    <a:pt x="21600" y="210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1" name="Line"/>
            <p:cNvSpPr/>
            <p:nvPr/>
          </p:nvSpPr>
          <p:spPr>
            <a:xfrm>
              <a:off x="11125199" y="6695910"/>
              <a:ext cx="635001" cy="3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0" fill="norm" stroke="1" extrusionOk="0">
                  <a:moveTo>
                    <a:pt x="0" y="21120"/>
                  </a:moveTo>
                  <a:cubicBezTo>
                    <a:pt x="1440" y="16573"/>
                    <a:pt x="2880" y="12025"/>
                    <a:pt x="4896" y="8046"/>
                  </a:cubicBezTo>
                  <a:cubicBezTo>
                    <a:pt x="6912" y="4067"/>
                    <a:pt x="9504" y="657"/>
                    <a:pt x="12168" y="88"/>
                  </a:cubicBezTo>
                  <a:cubicBezTo>
                    <a:pt x="14832" y="-480"/>
                    <a:pt x="17568" y="1794"/>
                    <a:pt x="19152" y="4067"/>
                  </a:cubicBezTo>
                  <a:cubicBezTo>
                    <a:pt x="20736" y="6341"/>
                    <a:pt x="21168" y="8615"/>
                    <a:pt x="21600" y="108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24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17183" y="4633912"/>
              <a:ext cx="1993786" cy="1466237"/>
            </a:xfrm>
            <a:prstGeom prst="rect">
              <a:avLst/>
            </a:prstGeom>
            <a:effectLst/>
          </p:spPr>
        </p:pic>
        <p:pic>
          <p:nvPicPr>
            <p:cNvPr id="324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793382" y="5827395"/>
              <a:ext cx="1439536" cy="1022091"/>
            </a:xfrm>
            <a:prstGeom prst="rect">
              <a:avLst/>
            </a:prstGeom>
            <a:effectLst/>
          </p:spPr>
        </p:pic>
        <p:sp>
          <p:nvSpPr>
            <p:cNvPr id="3246" name="Line"/>
            <p:cNvSpPr/>
            <p:nvPr/>
          </p:nvSpPr>
          <p:spPr>
            <a:xfrm>
              <a:off x="0" y="7128370"/>
              <a:ext cx="336550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483" y="11375"/>
                    <a:pt x="8966" y="2735"/>
                    <a:pt x="12566" y="575"/>
                  </a:cubicBezTo>
                  <a:cubicBezTo>
                    <a:pt x="16166" y="-1585"/>
                    <a:pt x="18883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7" name="Line"/>
            <p:cNvSpPr/>
            <p:nvPr/>
          </p:nvSpPr>
          <p:spPr>
            <a:xfrm>
              <a:off x="55675" y="7243233"/>
              <a:ext cx="376125" cy="98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423" fill="norm" stroke="1" extrusionOk="0">
                  <a:moveTo>
                    <a:pt x="2618" y="19302"/>
                  </a:moveTo>
                  <a:cubicBezTo>
                    <a:pt x="1412" y="20221"/>
                    <a:pt x="205" y="21140"/>
                    <a:pt x="24" y="21370"/>
                  </a:cubicBezTo>
                  <a:cubicBezTo>
                    <a:pt x="-157" y="21600"/>
                    <a:pt x="688" y="21140"/>
                    <a:pt x="2860" y="18843"/>
                  </a:cubicBezTo>
                  <a:cubicBezTo>
                    <a:pt x="5032" y="16545"/>
                    <a:pt x="8531" y="12409"/>
                    <a:pt x="11850" y="8962"/>
                  </a:cubicBezTo>
                  <a:cubicBezTo>
                    <a:pt x="15168" y="5515"/>
                    <a:pt x="18306" y="2757"/>
                    <a:pt x="2144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8" name="Line"/>
            <p:cNvSpPr/>
            <p:nvPr/>
          </p:nvSpPr>
          <p:spPr>
            <a:xfrm>
              <a:off x="317227" y="7003583"/>
              <a:ext cx="183208" cy="328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492" fill="norm" stroke="1" extrusionOk="0">
                  <a:moveTo>
                    <a:pt x="2216" y="1969"/>
                  </a:moveTo>
                  <a:cubicBezTo>
                    <a:pt x="1002" y="1277"/>
                    <a:pt x="-211" y="584"/>
                    <a:pt x="32" y="238"/>
                  </a:cubicBezTo>
                  <a:cubicBezTo>
                    <a:pt x="274" y="-108"/>
                    <a:pt x="1973" y="-108"/>
                    <a:pt x="5371" y="446"/>
                  </a:cubicBezTo>
                  <a:cubicBezTo>
                    <a:pt x="8769" y="1000"/>
                    <a:pt x="13865" y="2107"/>
                    <a:pt x="17020" y="3977"/>
                  </a:cubicBezTo>
                  <a:cubicBezTo>
                    <a:pt x="20176" y="5846"/>
                    <a:pt x="21389" y="8477"/>
                    <a:pt x="20904" y="10692"/>
                  </a:cubicBezTo>
                  <a:cubicBezTo>
                    <a:pt x="20418" y="12907"/>
                    <a:pt x="18234" y="14707"/>
                    <a:pt x="16899" y="16438"/>
                  </a:cubicBezTo>
                  <a:cubicBezTo>
                    <a:pt x="15564" y="18169"/>
                    <a:pt x="15079" y="19830"/>
                    <a:pt x="14593" y="214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9" name="Line"/>
            <p:cNvSpPr/>
            <p:nvPr/>
          </p:nvSpPr>
          <p:spPr>
            <a:xfrm>
              <a:off x="889000" y="6989233"/>
              <a:ext cx="63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0" name="Line"/>
            <p:cNvSpPr/>
            <p:nvPr/>
          </p:nvSpPr>
          <p:spPr>
            <a:xfrm>
              <a:off x="895350" y="6989233"/>
              <a:ext cx="254000" cy="372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0" y="0"/>
                  </a:moveTo>
                  <a:cubicBezTo>
                    <a:pt x="3960" y="3398"/>
                    <a:pt x="7920" y="6796"/>
                    <a:pt x="10980" y="10193"/>
                  </a:cubicBezTo>
                  <a:cubicBezTo>
                    <a:pt x="14040" y="13591"/>
                    <a:pt x="16200" y="16989"/>
                    <a:pt x="17550" y="18991"/>
                  </a:cubicBezTo>
                  <a:cubicBezTo>
                    <a:pt x="18900" y="20993"/>
                    <a:pt x="19440" y="21600"/>
                    <a:pt x="19980" y="21297"/>
                  </a:cubicBezTo>
                  <a:cubicBezTo>
                    <a:pt x="20520" y="20993"/>
                    <a:pt x="21060" y="19780"/>
                    <a:pt x="21600" y="18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1" name="Line"/>
            <p:cNvSpPr/>
            <p:nvPr/>
          </p:nvSpPr>
          <p:spPr>
            <a:xfrm>
              <a:off x="919129" y="6980458"/>
              <a:ext cx="249272" cy="360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387" fill="norm" stroke="1" extrusionOk="0">
                  <a:moveTo>
                    <a:pt x="21376" y="1651"/>
                  </a:moveTo>
                  <a:cubicBezTo>
                    <a:pt x="21376" y="898"/>
                    <a:pt x="21376" y="144"/>
                    <a:pt x="21104" y="19"/>
                  </a:cubicBezTo>
                  <a:cubicBezTo>
                    <a:pt x="20831" y="-107"/>
                    <a:pt x="20287" y="395"/>
                    <a:pt x="18563" y="2091"/>
                  </a:cubicBezTo>
                  <a:cubicBezTo>
                    <a:pt x="16838" y="3786"/>
                    <a:pt x="13934" y="6674"/>
                    <a:pt x="11030" y="9437"/>
                  </a:cubicBezTo>
                  <a:cubicBezTo>
                    <a:pt x="8126" y="12200"/>
                    <a:pt x="5221" y="14837"/>
                    <a:pt x="3406" y="16533"/>
                  </a:cubicBezTo>
                  <a:cubicBezTo>
                    <a:pt x="1591" y="18228"/>
                    <a:pt x="865" y="18981"/>
                    <a:pt x="411" y="19735"/>
                  </a:cubicBezTo>
                  <a:cubicBezTo>
                    <a:pt x="-42" y="20488"/>
                    <a:pt x="-224" y="21242"/>
                    <a:pt x="411" y="21367"/>
                  </a:cubicBezTo>
                  <a:cubicBezTo>
                    <a:pt x="1047" y="21493"/>
                    <a:pt x="2499" y="20991"/>
                    <a:pt x="3951" y="20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2" name="Line"/>
            <p:cNvSpPr/>
            <p:nvPr/>
          </p:nvSpPr>
          <p:spPr>
            <a:xfrm>
              <a:off x="812800" y="6836833"/>
              <a:ext cx="3429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67" y="16800"/>
                    <a:pt x="10133" y="12000"/>
                    <a:pt x="13733" y="8400"/>
                  </a:cubicBezTo>
                  <a:cubicBezTo>
                    <a:pt x="17333" y="4800"/>
                    <a:pt x="19467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3" name="Line"/>
            <p:cNvSpPr/>
            <p:nvPr/>
          </p:nvSpPr>
          <p:spPr>
            <a:xfrm>
              <a:off x="1257300" y="7118349"/>
              <a:ext cx="184150" cy="4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59" y="10800"/>
                    <a:pt x="11917" y="0"/>
                    <a:pt x="15517" y="0"/>
                  </a:cubicBezTo>
                  <a:cubicBezTo>
                    <a:pt x="19117" y="0"/>
                    <a:pt x="20359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4" name="Line"/>
            <p:cNvSpPr/>
            <p:nvPr/>
          </p:nvSpPr>
          <p:spPr>
            <a:xfrm>
              <a:off x="1263392" y="7274983"/>
              <a:ext cx="203459" cy="30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0700" fill="norm" stroke="1" extrusionOk="0">
                  <a:moveTo>
                    <a:pt x="3367" y="0"/>
                  </a:moveTo>
                  <a:cubicBezTo>
                    <a:pt x="1808" y="7200"/>
                    <a:pt x="249" y="14400"/>
                    <a:pt x="27" y="18000"/>
                  </a:cubicBezTo>
                  <a:cubicBezTo>
                    <a:pt x="-196" y="21600"/>
                    <a:pt x="917" y="21600"/>
                    <a:pt x="4703" y="18000"/>
                  </a:cubicBezTo>
                  <a:cubicBezTo>
                    <a:pt x="8489" y="14400"/>
                    <a:pt x="14946" y="7200"/>
                    <a:pt x="2140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5" name="Line"/>
            <p:cNvSpPr/>
            <p:nvPr/>
          </p:nvSpPr>
          <p:spPr>
            <a:xfrm>
              <a:off x="1788583" y="6951133"/>
              <a:ext cx="218017" cy="351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0" fill="norm" stroke="1" extrusionOk="0">
                  <a:moveTo>
                    <a:pt x="2726" y="2716"/>
                  </a:moveTo>
                  <a:cubicBezTo>
                    <a:pt x="2726" y="2069"/>
                    <a:pt x="2726" y="1423"/>
                    <a:pt x="3355" y="905"/>
                  </a:cubicBezTo>
                  <a:cubicBezTo>
                    <a:pt x="3984" y="388"/>
                    <a:pt x="5243" y="0"/>
                    <a:pt x="7550" y="0"/>
                  </a:cubicBezTo>
                  <a:cubicBezTo>
                    <a:pt x="9856" y="0"/>
                    <a:pt x="13212" y="388"/>
                    <a:pt x="15204" y="1229"/>
                  </a:cubicBezTo>
                  <a:cubicBezTo>
                    <a:pt x="17196" y="2069"/>
                    <a:pt x="17825" y="3363"/>
                    <a:pt x="16777" y="5303"/>
                  </a:cubicBezTo>
                  <a:cubicBezTo>
                    <a:pt x="15728" y="7243"/>
                    <a:pt x="13002" y="9830"/>
                    <a:pt x="10276" y="12093"/>
                  </a:cubicBezTo>
                  <a:cubicBezTo>
                    <a:pt x="7550" y="14357"/>
                    <a:pt x="4823" y="16297"/>
                    <a:pt x="2936" y="17784"/>
                  </a:cubicBezTo>
                  <a:cubicBezTo>
                    <a:pt x="1049" y="19272"/>
                    <a:pt x="0" y="20307"/>
                    <a:pt x="0" y="20889"/>
                  </a:cubicBezTo>
                  <a:cubicBezTo>
                    <a:pt x="0" y="21471"/>
                    <a:pt x="1049" y="21600"/>
                    <a:pt x="4823" y="21406"/>
                  </a:cubicBezTo>
                  <a:cubicBezTo>
                    <a:pt x="8598" y="21212"/>
                    <a:pt x="15099" y="20695"/>
                    <a:pt x="21600" y="201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6" name="Line"/>
            <p:cNvSpPr/>
            <p:nvPr/>
          </p:nvSpPr>
          <p:spPr>
            <a:xfrm>
              <a:off x="2089150" y="7116233"/>
              <a:ext cx="2667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5200"/>
                    <a:pt x="7200" y="8800"/>
                    <a:pt x="10800" y="5200"/>
                  </a:cubicBezTo>
                  <a:cubicBezTo>
                    <a:pt x="14400" y="1600"/>
                    <a:pt x="18000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7" name="Line"/>
            <p:cNvSpPr/>
            <p:nvPr/>
          </p:nvSpPr>
          <p:spPr>
            <a:xfrm>
              <a:off x="2453566" y="6992820"/>
              <a:ext cx="340434" cy="332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330" fill="norm" stroke="1" extrusionOk="0">
                  <a:moveTo>
                    <a:pt x="15045" y="993"/>
                  </a:moveTo>
                  <a:cubicBezTo>
                    <a:pt x="14512" y="585"/>
                    <a:pt x="13978" y="178"/>
                    <a:pt x="13378" y="42"/>
                  </a:cubicBezTo>
                  <a:cubicBezTo>
                    <a:pt x="12778" y="-94"/>
                    <a:pt x="12112" y="42"/>
                    <a:pt x="10578" y="1400"/>
                  </a:cubicBezTo>
                  <a:cubicBezTo>
                    <a:pt x="9045" y="2759"/>
                    <a:pt x="6645" y="5340"/>
                    <a:pt x="4712" y="8057"/>
                  </a:cubicBezTo>
                  <a:cubicBezTo>
                    <a:pt x="2778" y="10774"/>
                    <a:pt x="1312" y="13627"/>
                    <a:pt x="578" y="15529"/>
                  </a:cubicBezTo>
                  <a:cubicBezTo>
                    <a:pt x="-155" y="17431"/>
                    <a:pt x="-155" y="18381"/>
                    <a:pt x="378" y="19264"/>
                  </a:cubicBezTo>
                  <a:cubicBezTo>
                    <a:pt x="912" y="20148"/>
                    <a:pt x="1978" y="20963"/>
                    <a:pt x="3778" y="21234"/>
                  </a:cubicBezTo>
                  <a:cubicBezTo>
                    <a:pt x="5578" y="21506"/>
                    <a:pt x="8112" y="21234"/>
                    <a:pt x="11045" y="20012"/>
                  </a:cubicBezTo>
                  <a:cubicBezTo>
                    <a:pt x="13978" y="18789"/>
                    <a:pt x="17312" y="16615"/>
                    <a:pt x="19178" y="14306"/>
                  </a:cubicBezTo>
                  <a:cubicBezTo>
                    <a:pt x="21045" y="11997"/>
                    <a:pt x="21445" y="9551"/>
                    <a:pt x="20578" y="7174"/>
                  </a:cubicBezTo>
                  <a:cubicBezTo>
                    <a:pt x="19712" y="4797"/>
                    <a:pt x="17578" y="2487"/>
                    <a:pt x="15312" y="1264"/>
                  </a:cubicBezTo>
                  <a:cubicBezTo>
                    <a:pt x="13045" y="42"/>
                    <a:pt x="10645" y="-94"/>
                    <a:pt x="8778" y="178"/>
                  </a:cubicBezTo>
                  <a:cubicBezTo>
                    <a:pt x="6912" y="449"/>
                    <a:pt x="5578" y="1129"/>
                    <a:pt x="4845" y="1808"/>
                  </a:cubicBezTo>
                  <a:cubicBezTo>
                    <a:pt x="4112" y="2487"/>
                    <a:pt x="3978" y="3166"/>
                    <a:pt x="4378" y="3710"/>
                  </a:cubicBezTo>
                  <a:cubicBezTo>
                    <a:pt x="4778" y="4253"/>
                    <a:pt x="5712" y="4661"/>
                    <a:pt x="8645" y="4729"/>
                  </a:cubicBezTo>
                  <a:cubicBezTo>
                    <a:pt x="11578" y="4797"/>
                    <a:pt x="16512" y="4525"/>
                    <a:pt x="21445" y="42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8" name="Line"/>
            <p:cNvSpPr/>
            <p:nvPr/>
          </p:nvSpPr>
          <p:spPr>
            <a:xfrm>
              <a:off x="2576882" y="6692684"/>
              <a:ext cx="153619" cy="182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0927" fill="norm" stroke="1" extrusionOk="0">
                  <a:moveTo>
                    <a:pt x="5496" y="3422"/>
                  </a:moveTo>
                  <a:cubicBezTo>
                    <a:pt x="4312" y="8033"/>
                    <a:pt x="3129" y="12645"/>
                    <a:pt x="2093" y="15800"/>
                  </a:cubicBezTo>
                  <a:cubicBezTo>
                    <a:pt x="1058" y="18955"/>
                    <a:pt x="170" y="20654"/>
                    <a:pt x="22" y="20896"/>
                  </a:cubicBezTo>
                  <a:cubicBezTo>
                    <a:pt x="-126" y="21139"/>
                    <a:pt x="466" y="19926"/>
                    <a:pt x="1797" y="16892"/>
                  </a:cubicBezTo>
                  <a:cubicBezTo>
                    <a:pt x="3129" y="13858"/>
                    <a:pt x="5200" y="9004"/>
                    <a:pt x="6679" y="5970"/>
                  </a:cubicBezTo>
                  <a:cubicBezTo>
                    <a:pt x="8159" y="2937"/>
                    <a:pt x="9047" y="1723"/>
                    <a:pt x="10230" y="874"/>
                  </a:cubicBezTo>
                  <a:cubicBezTo>
                    <a:pt x="11414" y="24"/>
                    <a:pt x="12893" y="-461"/>
                    <a:pt x="14225" y="631"/>
                  </a:cubicBezTo>
                  <a:cubicBezTo>
                    <a:pt x="15556" y="1723"/>
                    <a:pt x="16740" y="4393"/>
                    <a:pt x="17923" y="7791"/>
                  </a:cubicBezTo>
                  <a:cubicBezTo>
                    <a:pt x="19107" y="11188"/>
                    <a:pt x="20290" y="15314"/>
                    <a:pt x="21474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9" name="Line"/>
            <p:cNvSpPr/>
            <p:nvPr/>
          </p:nvSpPr>
          <p:spPr>
            <a:xfrm>
              <a:off x="3130550" y="7122583"/>
              <a:ext cx="3302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85" y="14400"/>
                    <a:pt x="6369" y="7200"/>
                    <a:pt x="9969" y="3600"/>
                  </a:cubicBezTo>
                  <a:cubicBezTo>
                    <a:pt x="13569" y="0"/>
                    <a:pt x="1758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0" name="Line"/>
            <p:cNvSpPr/>
            <p:nvPr/>
          </p:nvSpPr>
          <p:spPr>
            <a:xfrm>
              <a:off x="3107266" y="7135283"/>
              <a:ext cx="442384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7" y="21600"/>
                  </a:moveTo>
                  <a:cubicBezTo>
                    <a:pt x="723" y="21600"/>
                    <a:pt x="0" y="21600"/>
                    <a:pt x="0" y="21400"/>
                  </a:cubicBezTo>
                  <a:cubicBezTo>
                    <a:pt x="0" y="21200"/>
                    <a:pt x="723" y="20800"/>
                    <a:pt x="2842" y="18600"/>
                  </a:cubicBezTo>
                  <a:cubicBezTo>
                    <a:pt x="4961" y="16400"/>
                    <a:pt x="8475" y="12400"/>
                    <a:pt x="11833" y="9000"/>
                  </a:cubicBezTo>
                  <a:cubicBezTo>
                    <a:pt x="15192" y="5600"/>
                    <a:pt x="18396" y="2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1" name="Line"/>
            <p:cNvSpPr/>
            <p:nvPr/>
          </p:nvSpPr>
          <p:spPr>
            <a:xfrm>
              <a:off x="3460750" y="7029071"/>
              <a:ext cx="76235" cy="264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2" h="21459" fill="norm" stroke="1" extrusionOk="0">
                  <a:moveTo>
                    <a:pt x="8526" y="1916"/>
                  </a:moveTo>
                  <a:cubicBezTo>
                    <a:pt x="5116" y="1059"/>
                    <a:pt x="1705" y="202"/>
                    <a:pt x="1137" y="30"/>
                  </a:cubicBezTo>
                  <a:cubicBezTo>
                    <a:pt x="568" y="-141"/>
                    <a:pt x="2842" y="373"/>
                    <a:pt x="7389" y="2430"/>
                  </a:cubicBezTo>
                  <a:cubicBezTo>
                    <a:pt x="11937" y="4488"/>
                    <a:pt x="18758" y="8088"/>
                    <a:pt x="20179" y="11088"/>
                  </a:cubicBezTo>
                  <a:cubicBezTo>
                    <a:pt x="21600" y="14088"/>
                    <a:pt x="17621" y="16488"/>
                    <a:pt x="13358" y="18116"/>
                  </a:cubicBezTo>
                  <a:cubicBezTo>
                    <a:pt x="9095" y="19745"/>
                    <a:pt x="4547" y="20602"/>
                    <a:pt x="0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2" name="Line"/>
            <p:cNvSpPr/>
            <p:nvPr/>
          </p:nvSpPr>
          <p:spPr>
            <a:xfrm>
              <a:off x="3919474" y="6963037"/>
              <a:ext cx="271526" cy="294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285" fill="norm" stroke="1" extrusionOk="0">
                  <a:moveTo>
                    <a:pt x="15953" y="1896"/>
                  </a:moveTo>
                  <a:cubicBezTo>
                    <a:pt x="15284" y="1283"/>
                    <a:pt x="14614" y="670"/>
                    <a:pt x="13693" y="287"/>
                  </a:cubicBezTo>
                  <a:cubicBezTo>
                    <a:pt x="12772" y="-96"/>
                    <a:pt x="11600" y="-249"/>
                    <a:pt x="10009" y="823"/>
                  </a:cubicBezTo>
                  <a:cubicBezTo>
                    <a:pt x="8419" y="1896"/>
                    <a:pt x="6409" y="4194"/>
                    <a:pt x="4651" y="7181"/>
                  </a:cubicBezTo>
                  <a:cubicBezTo>
                    <a:pt x="2893" y="10168"/>
                    <a:pt x="1386" y="13845"/>
                    <a:pt x="632" y="16142"/>
                  </a:cubicBezTo>
                  <a:cubicBezTo>
                    <a:pt x="-121" y="18440"/>
                    <a:pt x="-121" y="19360"/>
                    <a:pt x="214" y="20049"/>
                  </a:cubicBezTo>
                  <a:cubicBezTo>
                    <a:pt x="549" y="20738"/>
                    <a:pt x="1219" y="21198"/>
                    <a:pt x="2558" y="21274"/>
                  </a:cubicBezTo>
                  <a:cubicBezTo>
                    <a:pt x="3898" y="21351"/>
                    <a:pt x="5907" y="21045"/>
                    <a:pt x="8753" y="19589"/>
                  </a:cubicBezTo>
                  <a:cubicBezTo>
                    <a:pt x="11600" y="18134"/>
                    <a:pt x="15284" y="15530"/>
                    <a:pt x="17544" y="12925"/>
                  </a:cubicBezTo>
                  <a:cubicBezTo>
                    <a:pt x="19805" y="10321"/>
                    <a:pt x="20642" y="7717"/>
                    <a:pt x="20056" y="5649"/>
                  </a:cubicBezTo>
                  <a:cubicBezTo>
                    <a:pt x="19470" y="3581"/>
                    <a:pt x="17460" y="2049"/>
                    <a:pt x="14530" y="1436"/>
                  </a:cubicBezTo>
                  <a:cubicBezTo>
                    <a:pt x="11600" y="823"/>
                    <a:pt x="7749" y="1130"/>
                    <a:pt x="5488" y="1513"/>
                  </a:cubicBezTo>
                  <a:cubicBezTo>
                    <a:pt x="3228" y="1896"/>
                    <a:pt x="2558" y="2355"/>
                    <a:pt x="2307" y="2968"/>
                  </a:cubicBezTo>
                  <a:cubicBezTo>
                    <a:pt x="2056" y="3581"/>
                    <a:pt x="2223" y="4347"/>
                    <a:pt x="4484" y="4960"/>
                  </a:cubicBezTo>
                  <a:cubicBezTo>
                    <a:pt x="6744" y="5572"/>
                    <a:pt x="11098" y="6032"/>
                    <a:pt x="14279" y="6108"/>
                  </a:cubicBezTo>
                  <a:cubicBezTo>
                    <a:pt x="17460" y="6185"/>
                    <a:pt x="19470" y="5879"/>
                    <a:pt x="21479" y="55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3" name="Line"/>
            <p:cNvSpPr/>
            <p:nvPr/>
          </p:nvSpPr>
          <p:spPr>
            <a:xfrm>
              <a:off x="3998383" y="6738220"/>
              <a:ext cx="154518" cy="168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4" fill="norm" stroke="1" extrusionOk="0">
                  <a:moveTo>
                    <a:pt x="4734" y="3624"/>
                  </a:moveTo>
                  <a:cubicBezTo>
                    <a:pt x="3551" y="7091"/>
                    <a:pt x="2367" y="10557"/>
                    <a:pt x="1479" y="12957"/>
                  </a:cubicBezTo>
                  <a:cubicBezTo>
                    <a:pt x="592" y="15357"/>
                    <a:pt x="0" y="16691"/>
                    <a:pt x="0" y="16691"/>
                  </a:cubicBezTo>
                  <a:cubicBezTo>
                    <a:pt x="0" y="16691"/>
                    <a:pt x="592" y="15357"/>
                    <a:pt x="2219" y="12557"/>
                  </a:cubicBezTo>
                  <a:cubicBezTo>
                    <a:pt x="3847" y="9757"/>
                    <a:pt x="6510" y="5491"/>
                    <a:pt x="8729" y="2957"/>
                  </a:cubicBezTo>
                  <a:cubicBezTo>
                    <a:pt x="10948" y="424"/>
                    <a:pt x="12723" y="-376"/>
                    <a:pt x="14055" y="157"/>
                  </a:cubicBezTo>
                  <a:cubicBezTo>
                    <a:pt x="15386" y="691"/>
                    <a:pt x="16274" y="2557"/>
                    <a:pt x="17458" y="6291"/>
                  </a:cubicBezTo>
                  <a:cubicBezTo>
                    <a:pt x="18641" y="10024"/>
                    <a:pt x="20121" y="15624"/>
                    <a:pt x="21600" y="21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4" name="Line"/>
            <p:cNvSpPr/>
            <p:nvPr/>
          </p:nvSpPr>
          <p:spPr>
            <a:xfrm>
              <a:off x="4089400" y="7222066"/>
              <a:ext cx="176889" cy="192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0" y="21600"/>
                  </a:moveTo>
                  <a:cubicBezTo>
                    <a:pt x="1543" y="17565"/>
                    <a:pt x="3086" y="13530"/>
                    <a:pt x="4243" y="10325"/>
                  </a:cubicBezTo>
                  <a:cubicBezTo>
                    <a:pt x="5400" y="7121"/>
                    <a:pt x="6171" y="4747"/>
                    <a:pt x="6943" y="2967"/>
                  </a:cubicBezTo>
                  <a:cubicBezTo>
                    <a:pt x="7714" y="1187"/>
                    <a:pt x="8486" y="0"/>
                    <a:pt x="9000" y="0"/>
                  </a:cubicBezTo>
                  <a:cubicBezTo>
                    <a:pt x="9514" y="0"/>
                    <a:pt x="9771" y="1187"/>
                    <a:pt x="10157" y="2967"/>
                  </a:cubicBezTo>
                  <a:cubicBezTo>
                    <a:pt x="10543" y="4747"/>
                    <a:pt x="11057" y="7121"/>
                    <a:pt x="11700" y="8782"/>
                  </a:cubicBezTo>
                  <a:cubicBezTo>
                    <a:pt x="12343" y="10444"/>
                    <a:pt x="13114" y="11393"/>
                    <a:pt x="13886" y="11393"/>
                  </a:cubicBezTo>
                  <a:cubicBezTo>
                    <a:pt x="14657" y="11393"/>
                    <a:pt x="15429" y="10444"/>
                    <a:pt x="16200" y="9376"/>
                  </a:cubicBezTo>
                  <a:cubicBezTo>
                    <a:pt x="16971" y="8308"/>
                    <a:pt x="17743" y="7121"/>
                    <a:pt x="18643" y="6053"/>
                  </a:cubicBezTo>
                  <a:cubicBezTo>
                    <a:pt x="19543" y="4985"/>
                    <a:pt x="20571" y="4035"/>
                    <a:pt x="21086" y="4510"/>
                  </a:cubicBezTo>
                  <a:cubicBezTo>
                    <a:pt x="21600" y="4985"/>
                    <a:pt x="21600" y="6884"/>
                    <a:pt x="21214" y="9257"/>
                  </a:cubicBezTo>
                  <a:cubicBezTo>
                    <a:pt x="20829" y="11631"/>
                    <a:pt x="20057" y="14479"/>
                    <a:pt x="19286" y="17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5" name="Line"/>
            <p:cNvSpPr/>
            <p:nvPr/>
          </p:nvSpPr>
          <p:spPr>
            <a:xfrm>
              <a:off x="4299861" y="7227045"/>
              <a:ext cx="149373" cy="144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039" fill="norm" stroke="1" extrusionOk="0">
                  <a:moveTo>
                    <a:pt x="3520" y="7914"/>
                  </a:moveTo>
                  <a:cubicBezTo>
                    <a:pt x="3215" y="11000"/>
                    <a:pt x="2911" y="14086"/>
                    <a:pt x="2303" y="16554"/>
                  </a:cubicBezTo>
                  <a:cubicBezTo>
                    <a:pt x="1694" y="19023"/>
                    <a:pt x="782" y="20874"/>
                    <a:pt x="325" y="21029"/>
                  </a:cubicBezTo>
                  <a:cubicBezTo>
                    <a:pt x="-131" y="21183"/>
                    <a:pt x="-131" y="19640"/>
                    <a:pt x="477" y="17172"/>
                  </a:cubicBezTo>
                  <a:cubicBezTo>
                    <a:pt x="1086" y="14703"/>
                    <a:pt x="2303" y="11309"/>
                    <a:pt x="4432" y="8994"/>
                  </a:cubicBezTo>
                  <a:cubicBezTo>
                    <a:pt x="6562" y="6680"/>
                    <a:pt x="9604" y="5446"/>
                    <a:pt x="11734" y="4366"/>
                  </a:cubicBezTo>
                  <a:cubicBezTo>
                    <a:pt x="13863" y="3286"/>
                    <a:pt x="15080" y="2360"/>
                    <a:pt x="16449" y="1434"/>
                  </a:cubicBezTo>
                  <a:cubicBezTo>
                    <a:pt x="17818" y="509"/>
                    <a:pt x="19339" y="-417"/>
                    <a:pt x="20252" y="200"/>
                  </a:cubicBezTo>
                  <a:cubicBezTo>
                    <a:pt x="21165" y="817"/>
                    <a:pt x="21469" y="2977"/>
                    <a:pt x="21469" y="6680"/>
                  </a:cubicBezTo>
                  <a:cubicBezTo>
                    <a:pt x="21469" y="10383"/>
                    <a:pt x="21165" y="15629"/>
                    <a:pt x="20861" y="208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6" name="Line"/>
            <p:cNvSpPr/>
            <p:nvPr/>
          </p:nvSpPr>
          <p:spPr>
            <a:xfrm>
              <a:off x="4515772" y="7205133"/>
              <a:ext cx="132428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20791" y="1728"/>
                  </a:moveTo>
                  <a:cubicBezTo>
                    <a:pt x="19462" y="864"/>
                    <a:pt x="18133" y="0"/>
                    <a:pt x="16803" y="0"/>
                  </a:cubicBezTo>
                  <a:cubicBezTo>
                    <a:pt x="15474" y="0"/>
                    <a:pt x="14145" y="864"/>
                    <a:pt x="11320" y="3168"/>
                  </a:cubicBezTo>
                  <a:cubicBezTo>
                    <a:pt x="8496" y="5472"/>
                    <a:pt x="4176" y="9216"/>
                    <a:pt x="1849" y="12096"/>
                  </a:cubicBezTo>
                  <a:cubicBezTo>
                    <a:pt x="-477" y="14976"/>
                    <a:pt x="-809" y="16992"/>
                    <a:pt x="2016" y="18432"/>
                  </a:cubicBezTo>
                  <a:cubicBezTo>
                    <a:pt x="4840" y="19872"/>
                    <a:pt x="10822" y="20736"/>
                    <a:pt x="1680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7" name="Line"/>
            <p:cNvSpPr/>
            <p:nvPr/>
          </p:nvSpPr>
          <p:spPr>
            <a:xfrm>
              <a:off x="4533900" y="7274983"/>
              <a:ext cx="1270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8" name="Line"/>
            <p:cNvSpPr/>
            <p:nvPr/>
          </p:nvSpPr>
          <p:spPr>
            <a:xfrm>
              <a:off x="4813300" y="7084483"/>
              <a:ext cx="1079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9" name="Line"/>
            <p:cNvSpPr/>
            <p:nvPr/>
          </p:nvSpPr>
          <p:spPr>
            <a:xfrm>
              <a:off x="4787899" y="7224183"/>
              <a:ext cx="152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0" name="Line"/>
            <p:cNvSpPr/>
            <p:nvPr/>
          </p:nvSpPr>
          <p:spPr>
            <a:xfrm>
              <a:off x="5149850" y="7064908"/>
              <a:ext cx="165100" cy="247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0" y="1693"/>
                  </a:moveTo>
                  <a:cubicBezTo>
                    <a:pt x="1108" y="960"/>
                    <a:pt x="2215" y="228"/>
                    <a:pt x="4985" y="45"/>
                  </a:cubicBezTo>
                  <a:cubicBezTo>
                    <a:pt x="7754" y="-138"/>
                    <a:pt x="12185" y="228"/>
                    <a:pt x="14954" y="1235"/>
                  </a:cubicBezTo>
                  <a:cubicBezTo>
                    <a:pt x="17723" y="2242"/>
                    <a:pt x="18831" y="3889"/>
                    <a:pt x="17169" y="6452"/>
                  </a:cubicBezTo>
                  <a:cubicBezTo>
                    <a:pt x="15508" y="9015"/>
                    <a:pt x="11077" y="12493"/>
                    <a:pt x="8169" y="14689"/>
                  </a:cubicBezTo>
                  <a:cubicBezTo>
                    <a:pt x="5262" y="16886"/>
                    <a:pt x="3877" y="17801"/>
                    <a:pt x="3046" y="18716"/>
                  </a:cubicBezTo>
                  <a:cubicBezTo>
                    <a:pt x="2215" y="19631"/>
                    <a:pt x="1938" y="20547"/>
                    <a:pt x="2492" y="21004"/>
                  </a:cubicBezTo>
                  <a:cubicBezTo>
                    <a:pt x="3046" y="21462"/>
                    <a:pt x="4431" y="21462"/>
                    <a:pt x="7754" y="21279"/>
                  </a:cubicBezTo>
                  <a:cubicBezTo>
                    <a:pt x="11077" y="21096"/>
                    <a:pt x="16338" y="20730"/>
                    <a:pt x="21600" y="20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1" name="Line"/>
            <p:cNvSpPr/>
            <p:nvPr/>
          </p:nvSpPr>
          <p:spPr>
            <a:xfrm>
              <a:off x="5429250" y="7198783"/>
              <a:ext cx="2095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5840"/>
                    <a:pt x="4800" y="10080"/>
                    <a:pt x="8400" y="6480"/>
                  </a:cubicBezTo>
                  <a:cubicBezTo>
                    <a:pt x="12000" y="2880"/>
                    <a:pt x="168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2" name="Line"/>
            <p:cNvSpPr/>
            <p:nvPr/>
          </p:nvSpPr>
          <p:spPr>
            <a:xfrm>
              <a:off x="5702300" y="7097183"/>
              <a:ext cx="260350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17" y="3825"/>
                    <a:pt x="9834" y="7650"/>
                    <a:pt x="13434" y="11250"/>
                  </a:cubicBezTo>
                  <a:cubicBezTo>
                    <a:pt x="17034" y="14850"/>
                    <a:pt x="19317" y="1822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3" name="Line"/>
            <p:cNvSpPr/>
            <p:nvPr/>
          </p:nvSpPr>
          <p:spPr>
            <a:xfrm>
              <a:off x="5778499" y="7097183"/>
              <a:ext cx="1778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714" y="3600"/>
                    <a:pt x="11829" y="7200"/>
                    <a:pt x="8229" y="10800"/>
                  </a:cubicBezTo>
                  <a:cubicBezTo>
                    <a:pt x="4629" y="14400"/>
                    <a:pt x="2314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4" name="Line"/>
            <p:cNvSpPr/>
            <p:nvPr/>
          </p:nvSpPr>
          <p:spPr>
            <a:xfrm>
              <a:off x="5645149" y="7040033"/>
              <a:ext cx="3048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4400"/>
                    <a:pt x="10800" y="7200"/>
                    <a:pt x="14400" y="3600"/>
                  </a:cubicBezTo>
                  <a:cubicBezTo>
                    <a:pt x="18000" y="0"/>
                    <a:pt x="198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5" name="Line"/>
            <p:cNvSpPr/>
            <p:nvPr/>
          </p:nvSpPr>
          <p:spPr>
            <a:xfrm>
              <a:off x="5679230" y="7414683"/>
              <a:ext cx="21992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fill="norm" stroke="1" extrusionOk="0">
                  <a:moveTo>
                    <a:pt x="1008" y="0"/>
                  </a:moveTo>
                  <a:cubicBezTo>
                    <a:pt x="391" y="5760"/>
                    <a:pt x="-226" y="11520"/>
                    <a:pt x="83" y="14400"/>
                  </a:cubicBezTo>
                  <a:cubicBezTo>
                    <a:pt x="391" y="17280"/>
                    <a:pt x="1625" y="17280"/>
                    <a:pt x="4505" y="16560"/>
                  </a:cubicBezTo>
                  <a:cubicBezTo>
                    <a:pt x="7385" y="15840"/>
                    <a:pt x="11911" y="14400"/>
                    <a:pt x="14997" y="15120"/>
                  </a:cubicBezTo>
                  <a:cubicBezTo>
                    <a:pt x="18083" y="15840"/>
                    <a:pt x="19728" y="18720"/>
                    <a:pt x="2137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6" name="Line"/>
            <p:cNvSpPr/>
            <p:nvPr/>
          </p:nvSpPr>
          <p:spPr>
            <a:xfrm>
              <a:off x="5638544" y="7486649"/>
              <a:ext cx="292357" cy="29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4680" y="7714"/>
                  </a:moveTo>
                  <a:cubicBezTo>
                    <a:pt x="3903" y="6171"/>
                    <a:pt x="3126" y="4629"/>
                    <a:pt x="2194" y="3086"/>
                  </a:cubicBezTo>
                  <a:cubicBezTo>
                    <a:pt x="1262" y="1543"/>
                    <a:pt x="174" y="0"/>
                    <a:pt x="18" y="0"/>
                  </a:cubicBezTo>
                  <a:cubicBezTo>
                    <a:pt x="-137" y="0"/>
                    <a:pt x="640" y="1543"/>
                    <a:pt x="3592" y="5400"/>
                  </a:cubicBezTo>
                  <a:cubicBezTo>
                    <a:pt x="6545" y="9257"/>
                    <a:pt x="11673" y="15429"/>
                    <a:pt x="15014" y="18514"/>
                  </a:cubicBezTo>
                  <a:cubicBezTo>
                    <a:pt x="18355" y="21600"/>
                    <a:pt x="19909" y="21600"/>
                    <a:pt x="214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7" name="Line"/>
            <p:cNvSpPr/>
            <p:nvPr/>
          </p:nvSpPr>
          <p:spPr>
            <a:xfrm>
              <a:off x="2888240" y="0"/>
              <a:ext cx="3519254" cy="1629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fill="norm" stroke="1" extrusionOk="0">
                  <a:moveTo>
                    <a:pt x="434" y="17813"/>
                  </a:moveTo>
                  <a:cubicBezTo>
                    <a:pt x="369" y="17561"/>
                    <a:pt x="304" y="17308"/>
                    <a:pt x="220" y="17168"/>
                  </a:cubicBezTo>
                  <a:cubicBezTo>
                    <a:pt x="136" y="17028"/>
                    <a:pt x="32" y="16999"/>
                    <a:pt x="6" y="16943"/>
                  </a:cubicBezTo>
                  <a:cubicBezTo>
                    <a:pt x="-20" y="16887"/>
                    <a:pt x="32" y="16803"/>
                    <a:pt x="233" y="16761"/>
                  </a:cubicBezTo>
                  <a:cubicBezTo>
                    <a:pt x="434" y="16719"/>
                    <a:pt x="784" y="16719"/>
                    <a:pt x="1166" y="16747"/>
                  </a:cubicBezTo>
                  <a:cubicBezTo>
                    <a:pt x="1549" y="16775"/>
                    <a:pt x="1964" y="16831"/>
                    <a:pt x="2430" y="16859"/>
                  </a:cubicBezTo>
                  <a:cubicBezTo>
                    <a:pt x="2897" y="16887"/>
                    <a:pt x="3416" y="16887"/>
                    <a:pt x="3915" y="16873"/>
                  </a:cubicBezTo>
                  <a:cubicBezTo>
                    <a:pt x="4414" y="16859"/>
                    <a:pt x="4894" y="16831"/>
                    <a:pt x="5367" y="16789"/>
                  </a:cubicBezTo>
                  <a:cubicBezTo>
                    <a:pt x="5840" y="16747"/>
                    <a:pt x="6307" y="16691"/>
                    <a:pt x="6813" y="16649"/>
                  </a:cubicBezTo>
                  <a:cubicBezTo>
                    <a:pt x="7318" y="16607"/>
                    <a:pt x="7863" y="16579"/>
                    <a:pt x="8388" y="16579"/>
                  </a:cubicBezTo>
                  <a:cubicBezTo>
                    <a:pt x="8913" y="16579"/>
                    <a:pt x="9419" y="16607"/>
                    <a:pt x="9911" y="16635"/>
                  </a:cubicBezTo>
                  <a:cubicBezTo>
                    <a:pt x="10404" y="16663"/>
                    <a:pt x="10884" y="16691"/>
                    <a:pt x="11396" y="16719"/>
                  </a:cubicBezTo>
                  <a:cubicBezTo>
                    <a:pt x="11908" y="16747"/>
                    <a:pt x="12453" y="16775"/>
                    <a:pt x="12971" y="16747"/>
                  </a:cubicBezTo>
                  <a:cubicBezTo>
                    <a:pt x="13490" y="16719"/>
                    <a:pt x="13982" y="16635"/>
                    <a:pt x="14488" y="16495"/>
                  </a:cubicBezTo>
                  <a:cubicBezTo>
                    <a:pt x="14994" y="16354"/>
                    <a:pt x="15512" y="16158"/>
                    <a:pt x="16044" y="15962"/>
                  </a:cubicBezTo>
                  <a:cubicBezTo>
                    <a:pt x="16575" y="15765"/>
                    <a:pt x="17120" y="15569"/>
                    <a:pt x="17645" y="15344"/>
                  </a:cubicBezTo>
                  <a:cubicBezTo>
                    <a:pt x="18170" y="15120"/>
                    <a:pt x="18676" y="14868"/>
                    <a:pt x="19110" y="14475"/>
                  </a:cubicBezTo>
                  <a:cubicBezTo>
                    <a:pt x="19544" y="14082"/>
                    <a:pt x="19907" y="13549"/>
                    <a:pt x="20225" y="12946"/>
                  </a:cubicBezTo>
                  <a:cubicBezTo>
                    <a:pt x="20543" y="12343"/>
                    <a:pt x="20815" y="11670"/>
                    <a:pt x="21029" y="10940"/>
                  </a:cubicBezTo>
                  <a:cubicBezTo>
                    <a:pt x="21243" y="10211"/>
                    <a:pt x="21398" y="9425"/>
                    <a:pt x="21483" y="8598"/>
                  </a:cubicBezTo>
                  <a:cubicBezTo>
                    <a:pt x="21567" y="7770"/>
                    <a:pt x="21580" y="6901"/>
                    <a:pt x="21515" y="6157"/>
                  </a:cubicBezTo>
                  <a:cubicBezTo>
                    <a:pt x="21450" y="5414"/>
                    <a:pt x="21308" y="4797"/>
                    <a:pt x="21100" y="4222"/>
                  </a:cubicBezTo>
                  <a:cubicBezTo>
                    <a:pt x="20893" y="3647"/>
                    <a:pt x="20621" y="3114"/>
                    <a:pt x="20283" y="2665"/>
                  </a:cubicBezTo>
                  <a:cubicBezTo>
                    <a:pt x="19946" y="2216"/>
                    <a:pt x="19544" y="1851"/>
                    <a:pt x="19117" y="1571"/>
                  </a:cubicBezTo>
                  <a:cubicBezTo>
                    <a:pt x="18689" y="1290"/>
                    <a:pt x="18235" y="1094"/>
                    <a:pt x="17768" y="940"/>
                  </a:cubicBezTo>
                  <a:cubicBezTo>
                    <a:pt x="17301" y="785"/>
                    <a:pt x="16822" y="673"/>
                    <a:pt x="16374" y="589"/>
                  </a:cubicBezTo>
                  <a:cubicBezTo>
                    <a:pt x="15927" y="505"/>
                    <a:pt x="15512" y="449"/>
                    <a:pt x="15033" y="365"/>
                  </a:cubicBezTo>
                  <a:cubicBezTo>
                    <a:pt x="14553" y="281"/>
                    <a:pt x="14008" y="168"/>
                    <a:pt x="13496" y="98"/>
                  </a:cubicBezTo>
                  <a:cubicBezTo>
                    <a:pt x="12984" y="28"/>
                    <a:pt x="12504" y="0"/>
                    <a:pt x="11999" y="0"/>
                  </a:cubicBezTo>
                  <a:cubicBezTo>
                    <a:pt x="11493" y="0"/>
                    <a:pt x="10962" y="28"/>
                    <a:pt x="10482" y="70"/>
                  </a:cubicBezTo>
                  <a:cubicBezTo>
                    <a:pt x="10002" y="112"/>
                    <a:pt x="9574" y="168"/>
                    <a:pt x="9088" y="266"/>
                  </a:cubicBezTo>
                  <a:cubicBezTo>
                    <a:pt x="8602" y="365"/>
                    <a:pt x="8057" y="505"/>
                    <a:pt x="7519" y="645"/>
                  </a:cubicBezTo>
                  <a:cubicBezTo>
                    <a:pt x="6981" y="785"/>
                    <a:pt x="6450" y="926"/>
                    <a:pt x="5925" y="1066"/>
                  </a:cubicBezTo>
                  <a:cubicBezTo>
                    <a:pt x="5399" y="1206"/>
                    <a:pt x="4881" y="1346"/>
                    <a:pt x="4362" y="1487"/>
                  </a:cubicBezTo>
                  <a:cubicBezTo>
                    <a:pt x="3844" y="1627"/>
                    <a:pt x="3325" y="1767"/>
                    <a:pt x="2871" y="1922"/>
                  </a:cubicBezTo>
                  <a:cubicBezTo>
                    <a:pt x="2417" y="2076"/>
                    <a:pt x="2028" y="2244"/>
                    <a:pt x="1698" y="2511"/>
                  </a:cubicBezTo>
                  <a:cubicBezTo>
                    <a:pt x="1367" y="2777"/>
                    <a:pt x="1095" y="3142"/>
                    <a:pt x="894" y="3591"/>
                  </a:cubicBezTo>
                  <a:cubicBezTo>
                    <a:pt x="693" y="4039"/>
                    <a:pt x="563" y="4572"/>
                    <a:pt x="440" y="5190"/>
                  </a:cubicBezTo>
                  <a:cubicBezTo>
                    <a:pt x="317" y="5807"/>
                    <a:pt x="200" y="6508"/>
                    <a:pt x="129" y="7406"/>
                  </a:cubicBezTo>
                  <a:cubicBezTo>
                    <a:pt x="58" y="8303"/>
                    <a:pt x="32" y="9397"/>
                    <a:pt x="45" y="10407"/>
                  </a:cubicBezTo>
                  <a:cubicBezTo>
                    <a:pt x="58" y="11417"/>
                    <a:pt x="110" y="12343"/>
                    <a:pt x="200" y="13269"/>
                  </a:cubicBezTo>
                  <a:cubicBezTo>
                    <a:pt x="291" y="14194"/>
                    <a:pt x="421" y="15120"/>
                    <a:pt x="550" y="16060"/>
                  </a:cubicBezTo>
                  <a:cubicBezTo>
                    <a:pt x="680" y="16999"/>
                    <a:pt x="810" y="17953"/>
                    <a:pt x="849" y="18879"/>
                  </a:cubicBezTo>
                  <a:cubicBezTo>
                    <a:pt x="888" y="19805"/>
                    <a:pt x="836" y="20702"/>
                    <a:pt x="7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27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067300" y="1572683"/>
              <a:ext cx="279400" cy="279401"/>
            </a:xfrm>
            <a:prstGeom prst="rect">
              <a:avLst/>
            </a:prstGeom>
            <a:effectLst/>
          </p:spPr>
        </p:pic>
        <p:pic>
          <p:nvPicPr>
            <p:cNvPr id="3280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168900" y="1568450"/>
              <a:ext cx="139700" cy="353484"/>
            </a:xfrm>
            <a:prstGeom prst="rect">
              <a:avLst/>
            </a:prstGeom>
            <a:effectLst/>
          </p:spPr>
        </p:pic>
        <p:pic>
          <p:nvPicPr>
            <p:cNvPr id="3282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991100" y="1477433"/>
              <a:ext cx="222250" cy="88901"/>
            </a:xfrm>
            <a:prstGeom prst="rect">
              <a:avLst/>
            </a:prstGeom>
            <a:effectLst/>
          </p:spPr>
        </p:pic>
        <p:pic>
          <p:nvPicPr>
            <p:cNvPr id="3284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378449" y="1617133"/>
              <a:ext cx="139701" cy="50801"/>
            </a:xfrm>
            <a:prstGeom prst="rect">
              <a:avLst/>
            </a:prstGeom>
            <a:effectLst/>
          </p:spPr>
        </p:pic>
        <p:pic>
          <p:nvPicPr>
            <p:cNvPr id="3286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422900" y="1782233"/>
              <a:ext cx="133350" cy="69851"/>
            </a:xfrm>
            <a:prstGeom prst="rect">
              <a:avLst/>
            </a:prstGeom>
            <a:effectLst/>
          </p:spPr>
        </p:pic>
        <p:pic>
          <p:nvPicPr>
            <p:cNvPr id="3288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740399" y="1425501"/>
              <a:ext cx="165101" cy="218556"/>
            </a:xfrm>
            <a:prstGeom prst="rect">
              <a:avLst/>
            </a:prstGeom>
            <a:effectLst/>
          </p:spPr>
        </p:pic>
        <p:pic>
          <p:nvPicPr>
            <p:cNvPr id="3290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981700" y="1490133"/>
              <a:ext cx="139700" cy="69851"/>
            </a:xfrm>
            <a:prstGeom prst="rect">
              <a:avLst/>
            </a:prstGeom>
            <a:effectLst/>
          </p:spPr>
        </p:pic>
        <p:pic>
          <p:nvPicPr>
            <p:cNvPr id="3292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032499" y="1452033"/>
              <a:ext cx="44451" cy="215901"/>
            </a:xfrm>
            <a:prstGeom prst="rect">
              <a:avLst/>
            </a:prstGeom>
            <a:effectLst/>
          </p:spPr>
        </p:pic>
        <p:pic>
          <p:nvPicPr>
            <p:cNvPr id="3294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108700" y="1358433"/>
              <a:ext cx="152400" cy="228892"/>
            </a:xfrm>
            <a:prstGeom prst="rect">
              <a:avLst/>
            </a:prstGeom>
            <a:effectLst/>
          </p:spPr>
        </p:pic>
        <p:pic>
          <p:nvPicPr>
            <p:cNvPr id="3296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305550" y="1432983"/>
              <a:ext cx="146050" cy="82551"/>
            </a:xfrm>
            <a:prstGeom prst="rect">
              <a:avLst/>
            </a:prstGeom>
            <a:effectLst/>
          </p:spPr>
        </p:pic>
        <p:pic>
          <p:nvPicPr>
            <p:cNvPr id="3298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362700" y="1388533"/>
              <a:ext cx="63500" cy="171451"/>
            </a:xfrm>
            <a:prstGeom prst="rect">
              <a:avLst/>
            </a:prstGeom>
            <a:effectLst/>
          </p:spPr>
        </p:pic>
        <p:pic>
          <p:nvPicPr>
            <p:cNvPr id="3300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496050" y="1299633"/>
              <a:ext cx="88900" cy="254001"/>
            </a:xfrm>
            <a:prstGeom prst="rect">
              <a:avLst/>
            </a:prstGeom>
            <a:effectLst/>
          </p:spPr>
        </p:pic>
        <p:pic>
          <p:nvPicPr>
            <p:cNvPr id="3302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616700" y="1375833"/>
              <a:ext cx="171450" cy="76201"/>
            </a:xfrm>
            <a:prstGeom prst="rect">
              <a:avLst/>
            </a:prstGeom>
            <a:effectLst/>
          </p:spPr>
        </p:pic>
        <p:pic>
          <p:nvPicPr>
            <p:cNvPr id="3304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692900" y="1318683"/>
              <a:ext cx="38100" cy="203201"/>
            </a:xfrm>
            <a:prstGeom prst="rect">
              <a:avLst/>
            </a:prstGeom>
            <a:effectLst/>
          </p:spPr>
        </p:pic>
        <p:pic>
          <p:nvPicPr>
            <p:cNvPr id="3306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826250" y="1236133"/>
              <a:ext cx="38100" cy="279401"/>
            </a:xfrm>
            <a:prstGeom prst="rect">
              <a:avLst/>
            </a:prstGeom>
            <a:effectLst/>
          </p:spPr>
        </p:pic>
        <p:pic>
          <p:nvPicPr>
            <p:cNvPr id="3308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915150" y="1305983"/>
              <a:ext cx="177800" cy="88901"/>
            </a:xfrm>
            <a:prstGeom prst="rect">
              <a:avLst/>
            </a:prstGeom>
            <a:effectLst/>
          </p:spPr>
        </p:pic>
        <p:pic>
          <p:nvPicPr>
            <p:cNvPr id="3310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961930" y="1255183"/>
              <a:ext cx="54821" cy="209551"/>
            </a:xfrm>
            <a:prstGeom prst="rect">
              <a:avLst/>
            </a:prstGeom>
            <a:effectLst/>
          </p:spPr>
        </p:pic>
        <p:pic>
          <p:nvPicPr>
            <p:cNvPr id="3312" name="Line Line" descr="Line 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7118350" y="1210733"/>
              <a:ext cx="31750" cy="241301"/>
            </a:xfrm>
            <a:prstGeom prst="rect">
              <a:avLst/>
            </a:prstGeom>
            <a:effectLst/>
          </p:spPr>
        </p:pic>
        <p:pic>
          <p:nvPicPr>
            <p:cNvPr id="3314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900148" y="1515533"/>
              <a:ext cx="1053103" cy="268227"/>
            </a:xfrm>
            <a:prstGeom prst="rect">
              <a:avLst/>
            </a:prstGeom>
            <a:effectLst/>
          </p:spPr>
        </p:pic>
        <p:pic>
          <p:nvPicPr>
            <p:cNvPr id="3316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400800" y="1726025"/>
              <a:ext cx="190500" cy="297509"/>
            </a:xfrm>
            <a:prstGeom prst="rect">
              <a:avLst/>
            </a:prstGeom>
            <a:effectLst/>
          </p:spPr>
        </p:pic>
        <p:pic>
          <p:nvPicPr>
            <p:cNvPr id="3318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032500" y="2360083"/>
              <a:ext cx="127000" cy="44451"/>
            </a:xfrm>
            <a:prstGeom prst="rect">
              <a:avLst/>
            </a:prstGeom>
            <a:effectLst/>
          </p:spPr>
        </p:pic>
        <p:pic>
          <p:nvPicPr>
            <p:cNvPr id="3320" name="Line Line" descr="Line 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064250" y="2455333"/>
              <a:ext cx="133350" cy="50801"/>
            </a:xfrm>
            <a:prstGeom prst="rect">
              <a:avLst/>
            </a:prstGeom>
            <a:effectLst/>
          </p:spPr>
        </p:pic>
        <p:pic>
          <p:nvPicPr>
            <p:cNvPr id="3322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565900" y="2214658"/>
              <a:ext cx="150663" cy="304176"/>
            </a:xfrm>
            <a:prstGeom prst="rect">
              <a:avLst/>
            </a:prstGeom>
            <a:effectLst/>
          </p:spPr>
        </p:pic>
        <p:pic>
          <p:nvPicPr>
            <p:cNvPr id="3324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527800" y="2353733"/>
              <a:ext cx="279400" cy="76201"/>
            </a:xfrm>
            <a:prstGeom prst="rect">
              <a:avLst/>
            </a:prstGeom>
            <a:effectLst/>
          </p:spPr>
        </p:pic>
        <p:pic>
          <p:nvPicPr>
            <p:cNvPr id="3326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477000" y="2601383"/>
              <a:ext cx="285750" cy="114301"/>
            </a:xfrm>
            <a:prstGeom prst="rect">
              <a:avLst/>
            </a:prstGeom>
            <a:effectLst/>
          </p:spPr>
        </p:pic>
        <p:pic>
          <p:nvPicPr>
            <p:cNvPr id="3328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565323" y="2696633"/>
              <a:ext cx="184727" cy="253006"/>
            </a:xfrm>
            <a:prstGeom prst="rect">
              <a:avLst/>
            </a:prstGeom>
            <a:effectLst/>
          </p:spPr>
        </p:pic>
        <p:sp>
          <p:nvSpPr>
            <p:cNvPr id="3330" name="Line"/>
            <p:cNvSpPr/>
            <p:nvPr/>
          </p:nvSpPr>
          <p:spPr>
            <a:xfrm>
              <a:off x="6610350" y="7142545"/>
              <a:ext cx="120650" cy="24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5" fill="norm" stroke="1" extrusionOk="0">
                  <a:moveTo>
                    <a:pt x="0" y="15425"/>
                  </a:moveTo>
                  <a:cubicBezTo>
                    <a:pt x="1516" y="10025"/>
                    <a:pt x="3032" y="4625"/>
                    <a:pt x="5874" y="1925"/>
                  </a:cubicBezTo>
                  <a:cubicBezTo>
                    <a:pt x="8716" y="-775"/>
                    <a:pt x="12884" y="-775"/>
                    <a:pt x="15726" y="2825"/>
                  </a:cubicBezTo>
                  <a:cubicBezTo>
                    <a:pt x="18568" y="6425"/>
                    <a:pt x="20084" y="13625"/>
                    <a:pt x="21600" y="208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1" name="Line"/>
            <p:cNvSpPr/>
            <p:nvPr/>
          </p:nvSpPr>
          <p:spPr>
            <a:xfrm>
              <a:off x="6635750" y="7281333"/>
              <a:ext cx="1016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2" name="Line"/>
            <p:cNvSpPr/>
            <p:nvPr/>
          </p:nvSpPr>
          <p:spPr>
            <a:xfrm>
              <a:off x="7104548" y="7034625"/>
              <a:ext cx="172553" cy="220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420" fill="norm" stroke="1" extrusionOk="0">
                  <a:moveTo>
                    <a:pt x="916" y="1142"/>
                  </a:moveTo>
                  <a:cubicBezTo>
                    <a:pt x="4560" y="525"/>
                    <a:pt x="8203" y="-92"/>
                    <a:pt x="10415" y="11"/>
                  </a:cubicBezTo>
                  <a:cubicBezTo>
                    <a:pt x="12627" y="114"/>
                    <a:pt x="13408" y="937"/>
                    <a:pt x="12757" y="3508"/>
                  </a:cubicBezTo>
                  <a:cubicBezTo>
                    <a:pt x="12107" y="6079"/>
                    <a:pt x="10025" y="10399"/>
                    <a:pt x="7943" y="13382"/>
                  </a:cubicBezTo>
                  <a:cubicBezTo>
                    <a:pt x="5861" y="16365"/>
                    <a:pt x="3779" y="18011"/>
                    <a:pt x="2217" y="19142"/>
                  </a:cubicBezTo>
                  <a:cubicBezTo>
                    <a:pt x="656" y="20274"/>
                    <a:pt x="-385" y="20891"/>
                    <a:pt x="135" y="21199"/>
                  </a:cubicBezTo>
                  <a:cubicBezTo>
                    <a:pt x="656" y="21508"/>
                    <a:pt x="2738" y="21508"/>
                    <a:pt x="6511" y="21097"/>
                  </a:cubicBezTo>
                  <a:cubicBezTo>
                    <a:pt x="10285" y="20685"/>
                    <a:pt x="15750" y="19862"/>
                    <a:pt x="21215" y="190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3" name="Line"/>
            <p:cNvSpPr/>
            <p:nvPr/>
          </p:nvSpPr>
          <p:spPr>
            <a:xfrm>
              <a:off x="7410450" y="7128933"/>
              <a:ext cx="1651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4" name="Line"/>
            <p:cNvSpPr/>
            <p:nvPr/>
          </p:nvSpPr>
          <p:spPr>
            <a:xfrm>
              <a:off x="7689850" y="7011202"/>
              <a:ext cx="152672" cy="257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533" fill="norm" stroke="1" extrusionOk="0">
                  <a:moveTo>
                    <a:pt x="0" y="3474"/>
                  </a:moveTo>
                  <a:cubicBezTo>
                    <a:pt x="4438" y="2412"/>
                    <a:pt x="8877" y="1349"/>
                    <a:pt x="11984" y="730"/>
                  </a:cubicBezTo>
                  <a:cubicBezTo>
                    <a:pt x="15090" y="110"/>
                    <a:pt x="16866" y="-67"/>
                    <a:pt x="18493" y="22"/>
                  </a:cubicBezTo>
                  <a:cubicBezTo>
                    <a:pt x="20121" y="110"/>
                    <a:pt x="21600" y="464"/>
                    <a:pt x="21304" y="3031"/>
                  </a:cubicBezTo>
                  <a:cubicBezTo>
                    <a:pt x="21008" y="5599"/>
                    <a:pt x="18937" y="10379"/>
                    <a:pt x="17753" y="13831"/>
                  </a:cubicBezTo>
                  <a:cubicBezTo>
                    <a:pt x="16570" y="17284"/>
                    <a:pt x="16274" y="19408"/>
                    <a:pt x="15978" y="21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5" name="Line"/>
            <p:cNvSpPr/>
            <p:nvPr/>
          </p:nvSpPr>
          <p:spPr>
            <a:xfrm>
              <a:off x="7759700" y="7160683"/>
              <a:ext cx="2159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35" y="17486"/>
                    <a:pt x="1271" y="13371"/>
                    <a:pt x="4871" y="9771"/>
                  </a:cubicBezTo>
                  <a:cubicBezTo>
                    <a:pt x="8471" y="6171"/>
                    <a:pt x="15035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6" name="Line"/>
            <p:cNvSpPr/>
            <p:nvPr/>
          </p:nvSpPr>
          <p:spPr>
            <a:xfrm>
              <a:off x="7664450" y="7313083"/>
              <a:ext cx="2349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14" y="14400"/>
                    <a:pt x="6227" y="7200"/>
                    <a:pt x="9827" y="3600"/>
                  </a:cubicBezTo>
                  <a:cubicBezTo>
                    <a:pt x="13427" y="0"/>
                    <a:pt x="1751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7" name="Line"/>
            <p:cNvSpPr/>
            <p:nvPr/>
          </p:nvSpPr>
          <p:spPr>
            <a:xfrm>
              <a:off x="7670800" y="7408333"/>
              <a:ext cx="17664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10029" y="0"/>
                  </a:moveTo>
                  <a:cubicBezTo>
                    <a:pt x="13371" y="195"/>
                    <a:pt x="16714" y="389"/>
                    <a:pt x="16329" y="486"/>
                  </a:cubicBezTo>
                  <a:cubicBezTo>
                    <a:pt x="15943" y="584"/>
                    <a:pt x="11829" y="584"/>
                    <a:pt x="9129" y="584"/>
                  </a:cubicBezTo>
                  <a:cubicBezTo>
                    <a:pt x="6429" y="584"/>
                    <a:pt x="5143" y="584"/>
                    <a:pt x="4757" y="1070"/>
                  </a:cubicBezTo>
                  <a:cubicBezTo>
                    <a:pt x="4371" y="1557"/>
                    <a:pt x="4886" y="2530"/>
                    <a:pt x="5143" y="3503"/>
                  </a:cubicBezTo>
                  <a:cubicBezTo>
                    <a:pt x="5400" y="4476"/>
                    <a:pt x="5400" y="5449"/>
                    <a:pt x="5271" y="6422"/>
                  </a:cubicBezTo>
                  <a:cubicBezTo>
                    <a:pt x="5143" y="7395"/>
                    <a:pt x="4886" y="8368"/>
                    <a:pt x="5400" y="8659"/>
                  </a:cubicBezTo>
                  <a:cubicBezTo>
                    <a:pt x="5914" y="8951"/>
                    <a:pt x="7200" y="8562"/>
                    <a:pt x="9129" y="8854"/>
                  </a:cubicBezTo>
                  <a:cubicBezTo>
                    <a:pt x="11057" y="9146"/>
                    <a:pt x="13629" y="10119"/>
                    <a:pt x="15814" y="11384"/>
                  </a:cubicBezTo>
                  <a:cubicBezTo>
                    <a:pt x="18000" y="12649"/>
                    <a:pt x="19800" y="14205"/>
                    <a:pt x="20700" y="15568"/>
                  </a:cubicBezTo>
                  <a:cubicBezTo>
                    <a:pt x="21600" y="16930"/>
                    <a:pt x="21600" y="18097"/>
                    <a:pt x="21214" y="19070"/>
                  </a:cubicBezTo>
                  <a:cubicBezTo>
                    <a:pt x="20829" y="20043"/>
                    <a:pt x="20057" y="20822"/>
                    <a:pt x="16457" y="21211"/>
                  </a:cubicBezTo>
                  <a:cubicBezTo>
                    <a:pt x="12857" y="21600"/>
                    <a:pt x="6429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8" name="Line"/>
            <p:cNvSpPr/>
            <p:nvPr/>
          </p:nvSpPr>
          <p:spPr>
            <a:xfrm>
              <a:off x="8394700" y="7236883"/>
              <a:ext cx="1714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0" y="15840"/>
                    <a:pt x="8000" y="10080"/>
                    <a:pt x="11600" y="6480"/>
                  </a:cubicBezTo>
                  <a:cubicBezTo>
                    <a:pt x="15200" y="2880"/>
                    <a:pt x="1840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9" name="Line"/>
            <p:cNvSpPr/>
            <p:nvPr/>
          </p:nvSpPr>
          <p:spPr>
            <a:xfrm>
              <a:off x="8407399" y="7313083"/>
              <a:ext cx="2095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82" y="16560"/>
                    <a:pt x="9164" y="11520"/>
                    <a:pt x="12764" y="7920"/>
                  </a:cubicBezTo>
                  <a:cubicBezTo>
                    <a:pt x="16364" y="4320"/>
                    <a:pt x="18982" y="21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0" name="Line"/>
            <p:cNvSpPr/>
            <p:nvPr/>
          </p:nvSpPr>
          <p:spPr>
            <a:xfrm>
              <a:off x="8851900" y="7053527"/>
              <a:ext cx="115516" cy="2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527" fill="norm" stroke="1" extrusionOk="0">
                  <a:moveTo>
                    <a:pt x="0" y="1678"/>
                  </a:moveTo>
                  <a:cubicBezTo>
                    <a:pt x="1964" y="1095"/>
                    <a:pt x="3927" y="511"/>
                    <a:pt x="5891" y="219"/>
                  </a:cubicBezTo>
                  <a:cubicBezTo>
                    <a:pt x="7855" y="-73"/>
                    <a:pt x="9818" y="-73"/>
                    <a:pt x="11585" y="219"/>
                  </a:cubicBezTo>
                  <a:cubicBezTo>
                    <a:pt x="13353" y="511"/>
                    <a:pt x="14924" y="1095"/>
                    <a:pt x="15120" y="1776"/>
                  </a:cubicBezTo>
                  <a:cubicBezTo>
                    <a:pt x="15316" y="2457"/>
                    <a:pt x="14138" y="3235"/>
                    <a:pt x="12175" y="4208"/>
                  </a:cubicBezTo>
                  <a:cubicBezTo>
                    <a:pt x="10211" y="5181"/>
                    <a:pt x="7462" y="6349"/>
                    <a:pt x="6873" y="7224"/>
                  </a:cubicBezTo>
                  <a:cubicBezTo>
                    <a:pt x="6284" y="8100"/>
                    <a:pt x="7855" y="8684"/>
                    <a:pt x="10407" y="9559"/>
                  </a:cubicBezTo>
                  <a:cubicBezTo>
                    <a:pt x="12960" y="10435"/>
                    <a:pt x="16495" y="11603"/>
                    <a:pt x="18655" y="12673"/>
                  </a:cubicBezTo>
                  <a:cubicBezTo>
                    <a:pt x="20815" y="13743"/>
                    <a:pt x="21600" y="14716"/>
                    <a:pt x="21404" y="15592"/>
                  </a:cubicBezTo>
                  <a:cubicBezTo>
                    <a:pt x="21207" y="16468"/>
                    <a:pt x="20029" y="17246"/>
                    <a:pt x="16298" y="18219"/>
                  </a:cubicBezTo>
                  <a:cubicBezTo>
                    <a:pt x="12567" y="19192"/>
                    <a:pt x="6284" y="20359"/>
                    <a:pt x="0" y="2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1" name="Line"/>
            <p:cNvSpPr/>
            <p:nvPr/>
          </p:nvSpPr>
          <p:spPr>
            <a:xfrm>
              <a:off x="8915400" y="7090833"/>
              <a:ext cx="177800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71" y="3804"/>
                    <a:pt x="12343" y="7608"/>
                    <a:pt x="8743" y="10800"/>
                  </a:cubicBezTo>
                  <a:cubicBezTo>
                    <a:pt x="5143" y="13992"/>
                    <a:pt x="2571" y="16574"/>
                    <a:pt x="1286" y="18272"/>
                  </a:cubicBezTo>
                  <a:cubicBezTo>
                    <a:pt x="0" y="19970"/>
                    <a:pt x="0" y="207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2" name="Line"/>
            <p:cNvSpPr/>
            <p:nvPr/>
          </p:nvSpPr>
          <p:spPr>
            <a:xfrm>
              <a:off x="9035520" y="7294843"/>
              <a:ext cx="106303" cy="196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8" h="21282" fill="norm" stroke="1" extrusionOk="0">
                  <a:moveTo>
                    <a:pt x="11106" y="4048"/>
                  </a:moveTo>
                  <a:cubicBezTo>
                    <a:pt x="10291" y="2899"/>
                    <a:pt x="9476" y="1750"/>
                    <a:pt x="7642" y="946"/>
                  </a:cubicBezTo>
                  <a:cubicBezTo>
                    <a:pt x="5808" y="142"/>
                    <a:pt x="2955" y="-318"/>
                    <a:pt x="1325" y="256"/>
                  </a:cubicBezTo>
                  <a:cubicBezTo>
                    <a:pt x="-305" y="831"/>
                    <a:pt x="-713" y="2439"/>
                    <a:pt x="1732" y="4622"/>
                  </a:cubicBezTo>
                  <a:cubicBezTo>
                    <a:pt x="4178" y="6805"/>
                    <a:pt x="9476" y="9563"/>
                    <a:pt x="13144" y="11746"/>
                  </a:cubicBezTo>
                  <a:cubicBezTo>
                    <a:pt x="16812" y="13929"/>
                    <a:pt x="18849" y="15537"/>
                    <a:pt x="19868" y="17031"/>
                  </a:cubicBezTo>
                  <a:cubicBezTo>
                    <a:pt x="20887" y="18525"/>
                    <a:pt x="20887" y="19903"/>
                    <a:pt x="17627" y="20593"/>
                  </a:cubicBezTo>
                  <a:cubicBezTo>
                    <a:pt x="14366" y="21282"/>
                    <a:pt x="7845" y="21282"/>
                    <a:pt x="1325" y="212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3" name="Line"/>
            <p:cNvSpPr/>
            <p:nvPr/>
          </p:nvSpPr>
          <p:spPr>
            <a:xfrm>
              <a:off x="9061450" y="7249583"/>
              <a:ext cx="1905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4400"/>
                    <a:pt x="11520" y="7200"/>
                    <a:pt x="15120" y="3600"/>
                  </a:cubicBezTo>
                  <a:cubicBezTo>
                    <a:pt x="18720" y="0"/>
                    <a:pt x="2016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4" name="Line"/>
            <p:cNvSpPr/>
            <p:nvPr/>
          </p:nvSpPr>
          <p:spPr>
            <a:xfrm>
              <a:off x="9632950" y="7224183"/>
              <a:ext cx="1714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5" name="Line"/>
            <p:cNvSpPr/>
            <p:nvPr/>
          </p:nvSpPr>
          <p:spPr>
            <a:xfrm>
              <a:off x="9632950" y="7338483"/>
              <a:ext cx="1778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57" y="19200"/>
                    <a:pt x="11314" y="16800"/>
                    <a:pt x="14914" y="13200"/>
                  </a:cubicBezTo>
                  <a:cubicBezTo>
                    <a:pt x="18514" y="9600"/>
                    <a:pt x="20057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6" name="Line"/>
            <p:cNvSpPr/>
            <p:nvPr/>
          </p:nvSpPr>
          <p:spPr>
            <a:xfrm>
              <a:off x="10020416" y="7146826"/>
              <a:ext cx="197752" cy="200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054" fill="norm" stroke="1" extrusionOk="0">
                  <a:moveTo>
                    <a:pt x="15513" y="2126"/>
                  </a:moveTo>
                  <a:cubicBezTo>
                    <a:pt x="14613" y="1235"/>
                    <a:pt x="13713" y="345"/>
                    <a:pt x="11238" y="1347"/>
                  </a:cubicBezTo>
                  <a:cubicBezTo>
                    <a:pt x="8763" y="2349"/>
                    <a:pt x="4713" y="5244"/>
                    <a:pt x="2463" y="8250"/>
                  </a:cubicBezTo>
                  <a:cubicBezTo>
                    <a:pt x="213" y="11256"/>
                    <a:pt x="-237" y="14374"/>
                    <a:pt x="100" y="16823"/>
                  </a:cubicBezTo>
                  <a:cubicBezTo>
                    <a:pt x="438" y="19273"/>
                    <a:pt x="1563" y="21054"/>
                    <a:pt x="4938" y="21054"/>
                  </a:cubicBezTo>
                  <a:cubicBezTo>
                    <a:pt x="8313" y="21054"/>
                    <a:pt x="13938" y="19273"/>
                    <a:pt x="17201" y="16712"/>
                  </a:cubicBezTo>
                  <a:cubicBezTo>
                    <a:pt x="20463" y="14151"/>
                    <a:pt x="21363" y="10811"/>
                    <a:pt x="20913" y="7693"/>
                  </a:cubicBezTo>
                  <a:cubicBezTo>
                    <a:pt x="20463" y="4576"/>
                    <a:pt x="18663" y="1681"/>
                    <a:pt x="16638" y="567"/>
                  </a:cubicBezTo>
                  <a:cubicBezTo>
                    <a:pt x="14613" y="-546"/>
                    <a:pt x="12363" y="122"/>
                    <a:pt x="10675" y="1347"/>
                  </a:cubicBezTo>
                  <a:cubicBezTo>
                    <a:pt x="8988" y="2572"/>
                    <a:pt x="7863" y="4353"/>
                    <a:pt x="6738" y="6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7" name="Line"/>
            <p:cNvSpPr/>
            <p:nvPr/>
          </p:nvSpPr>
          <p:spPr>
            <a:xfrm>
              <a:off x="10261600" y="7313083"/>
              <a:ext cx="317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8" name="Line"/>
            <p:cNvSpPr/>
            <p:nvPr/>
          </p:nvSpPr>
          <p:spPr>
            <a:xfrm>
              <a:off x="10392747" y="7114822"/>
              <a:ext cx="199054" cy="254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320" fill="norm" stroke="1" extrusionOk="0">
                  <a:moveTo>
                    <a:pt x="21382" y="118"/>
                  </a:moveTo>
                  <a:cubicBezTo>
                    <a:pt x="19108" y="-59"/>
                    <a:pt x="16835" y="-236"/>
                    <a:pt x="13765" y="1180"/>
                  </a:cubicBezTo>
                  <a:cubicBezTo>
                    <a:pt x="10696" y="2597"/>
                    <a:pt x="6830" y="5607"/>
                    <a:pt x="4329" y="8528"/>
                  </a:cubicBezTo>
                  <a:cubicBezTo>
                    <a:pt x="1828" y="11449"/>
                    <a:pt x="691" y="14282"/>
                    <a:pt x="237" y="16230"/>
                  </a:cubicBezTo>
                  <a:cubicBezTo>
                    <a:pt x="-218" y="18177"/>
                    <a:pt x="9" y="19239"/>
                    <a:pt x="691" y="19948"/>
                  </a:cubicBezTo>
                  <a:cubicBezTo>
                    <a:pt x="1374" y="20656"/>
                    <a:pt x="2510" y="21010"/>
                    <a:pt x="3761" y="21187"/>
                  </a:cubicBezTo>
                  <a:cubicBezTo>
                    <a:pt x="5011" y="21364"/>
                    <a:pt x="6376" y="21364"/>
                    <a:pt x="7626" y="21187"/>
                  </a:cubicBezTo>
                  <a:cubicBezTo>
                    <a:pt x="8877" y="21010"/>
                    <a:pt x="10014" y="20656"/>
                    <a:pt x="10582" y="20036"/>
                  </a:cubicBezTo>
                  <a:cubicBezTo>
                    <a:pt x="11150" y="19416"/>
                    <a:pt x="11150" y="18531"/>
                    <a:pt x="9331" y="17734"/>
                  </a:cubicBezTo>
                  <a:cubicBezTo>
                    <a:pt x="7513" y="16938"/>
                    <a:pt x="3875" y="16230"/>
                    <a:pt x="237" y="155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9" name="Line"/>
            <p:cNvSpPr/>
            <p:nvPr/>
          </p:nvSpPr>
          <p:spPr>
            <a:xfrm>
              <a:off x="10567682" y="7187906"/>
              <a:ext cx="187118" cy="187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233" fill="norm" stroke="1" extrusionOk="0">
                  <a:moveTo>
                    <a:pt x="17855" y="1233"/>
                  </a:moveTo>
                  <a:cubicBezTo>
                    <a:pt x="16895" y="513"/>
                    <a:pt x="15935" y="-207"/>
                    <a:pt x="13655" y="273"/>
                  </a:cubicBezTo>
                  <a:cubicBezTo>
                    <a:pt x="11375" y="753"/>
                    <a:pt x="7775" y="2433"/>
                    <a:pt x="5255" y="5193"/>
                  </a:cubicBezTo>
                  <a:cubicBezTo>
                    <a:pt x="2735" y="7953"/>
                    <a:pt x="1295" y="11793"/>
                    <a:pt x="575" y="14313"/>
                  </a:cubicBezTo>
                  <a:cubicBezTo>
                    <a:pt x="-145" y="16833"/>
                    <a:pt x="-145" y="18033"/>
                    <a:pt x="335" y="18993"/>
                  </a:cubicBezTo>
                  <a:cubicBezTo>
                    <a:pt x="815" y="19953"/>
                    <a:pt x="1775" y="20673"/>
                    <a:pt x="4055" y="21033"/>
                  </a:cubicBezTo>
                  <a:cubicBezTo>
                    <a:pt x="6335" y="21393"/>
                    <a:pt x="9935" y="21393"/>
                    <a:pt x="13055" y="19953"/>
                  </a:cubicBezTo>
                  <a:cubicBezTo>
                    <a:pt x="16175" y="18513"/>
                    <a:pt x="18815" y="15633"/>
                    <a:pt x="20135" y="12993"/>
                  </a:cubicBezTo>
                  <a:cubicBezTo>
                    <a:pt x="21455" y="10353"/>
                    <a:pt x="21455" y="7953"/>
                    <a:pt x="20735" y="5793"/>
                  </a:cubicBezTo>
                  <a:cubicBezTo>
                    <a:pt x="20015" y="3633"/>
                    <a:pt x="18575" y="1713"/>
                    <a:pt x="16175" y="753"/>
                  </a:cubicBezTo>
                  <a:cubicBezTo>
                    <a:pt x="13775" y="-207"/>
                    <a:pt x="10415" y="-207"/>
                    <a:pt x="8255" y="513"/>
                  </a:cubicBezTo>
                  <a:cubicBezTo>
                    <a:pt x="6095" y="1233"/>
                    <a:pt x="5135" y="2673"/>
                    <a:pt x="4175" y="41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0" name="Line"/>
            <p:cNvSpPr/>
            <p:nvPr/>
          </p:nvSpPr>
          <p:spPr>
            <a:xfrm>
              <a:off x="9874250" y="7541683"/>
              <a:ext cx="88568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0" y="21600"/>
                  </a:moveTo>
                  <a:cubicBezTo>
                    <a:pt x="1594" y="16457"/>
                    <a:pt x="3189" y="11314"/>
                    <a:pt x="5091" y="8743"/>
                  </a:cubicBezTo>
                  <a:cubicBezTo>
                    <a:pt x="6994" y="6171"/>
                    <a:pt x="9206" y="6171"/>
                    <a:pt x="11314" y="5657"/>
                  </a:cubicBezTo>
                  <a:cubicBezTo>
                    <a:pt x="13423" y="5143"/>
                    <a:pt x="15429" y="4114"/>
                    <a:pt x="16946" y="3600"/>
                  </a:cubicBezTo>
                  <a:cubicBezTo>
                    <a:pt x="18463" y="3086"/>
                    <a:pt x="19491" y="3086"/>
                    <a:pt x="20211" y="3086"/>
                  </a:cubicBezTo>
                  <a:cubicBezTo>
                    <a:pt x="20931" y="3086"/>
                    <a:pt x="21343" y="3086"/>
                    <a:pt x="21471" y="2571"/>
                  </a:cubicBezTo>
                  <a:cubicBezTo>
                    <a:pt x="21600" y="2057"/>
                    <a:pt x="21446" y="1029"/>
                    <a:pt x="2129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1" name="Line"/>
            <p:cNvSpPr/>
            <p:nvPr/>
          </p:nvSpPr>
          <p:spPr>
            <a:xfrm>
              <a:off x="9848850" y="7612062"/>
              <a:ext cx="768350" cy="18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0" fill="norm" stroke="1" extrusionOk="0">
                  <a:moveTo>
                    <a:pt x="0" y="21000"/>
                  </a:moveTo>
                  <a:cubicBezTo>
                    <a:pt x="1904" y="18600"/>
                    <a:pt x="3808" y="16200"/>
                    <a:pt x="5772" y="12600"/>
                  </a:cubicBezTo>
                  <a:cubicBezTo>
                    <a:pt x="7736" y="9000"/>
                    <a:pt x="9759" y="4200"/>
                    <a:pt x="12109" y="1800"/>
                  </a:cubicBezTo>
                  <a:cubicBezTo>
                    <a:pt x="14460" y="-600"/>
                    <a:pt x="17137" y="-600"/>
                    <a:pt x="18774" y="1800"/>
                  </a:cubicBezTo>
                  <a:cubicBezTo>
                    <a:pt x="20410" y="4200"/>
                    <a:pt x="21005" y="9000"/>
                    <a:pt x="21600" y="13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2" name="Line"/>
            <p:cNvSpPr/>
            <p:nvPr/>
          </p:nvSpPr>
          <p:spPr>
            <a:xfrm>
              <a:off x="9842500" y="7605183"/>
              <a:ext cx="8636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88" y="18720"/>
                    <a:pt x="3176" y="15840"/>
                    <a:pt x="5029" y="14400"/>
                  </a:cubicBezTo>
                  <a:cubicBezTo>
                    <a:pt x="6882" y="12960"/>
                    <a:pt x="9000" y="12960"/>
                    <a:pt x="10985" y="13320"/>
                  </a:cubicBezTo>
                  <a:cubicBezTo>
                    <a:pt x="12971" y="13680"/>
                    <a:pt x="14824" y="14400"/>
                    <a:pt x="15882" y="14760"/>
                  </a:cubicBezTo>
                  <a:cubicBezTo>
                    <a:pt x="16941" y="15120"/>
                    <a:pt x="17206" y="15120"/>
                    <a:pt x="17471" y="15120"/>
                  </a:cubicBezTo>
                  <a:cubicBezTo>
                    <a:pt x="17735" y="15120"/>
                    <a:pt x="18000" y="15120"/>
                    <a:pt x="17974" y="14400"/>
                  </a:cubicBezTo>
                  <a:cubicBezTo>
                    <a:pt x="17947" y="13680"/>
                    <a:pt x="17629" y="12240"/>
                    <a:pt x="16729" y="11160"/>
                  </a:cubicBezTo>
                  <a:cubicBezTo>
                    <a:pt x="15829" y="10080"/>
                    <a:pt x="14347" y="9360"/>
                    <a:pt x="12706" y="8280"/>
                  </a:cubicBezTo>
                  <a:cubicBezTo>
                    <a:pt x="11065" y="7200"/>
                    <a:pt x="9265" y="5760"/>
                    <a:pt x="7968" y="4680"/>
                  </a:cubicBezTo>
                  <a:cubicBezTo>
                    <a:pt x="6671" y="3600"/>
                    <a:pt x="5876" y="2880"/>
                    <a:pt x="5215" y="2160"/>
                  </a:cubicBezTo>
                  <a:cubicBezTo>
                    <a:pt x="4553" y="1440"/>
                    <a:pt x="4024" y="720"/>
                    <a:pt x="3891" y="360"/>
                  </a:cubicBezTo>
                  <a:cubicBezTo>
                    <a:pt x="3759" y="0"/>
                    <a:pt x="4024" y="0"/>
                    <a:pt x="5215" y="0"/>
                  </a:cubicBezTo>
                  <a:cubicBezTo>
                    <a:pt x="6406" y="0"/>
                    <a:pt x="8524" y="0"/>
                    <a:pt x="10482" y="1080"/>
                  </a:cubicBezTo>
                  <a:cubicBezTo>
                    <a:pt x="12441" y="2160"/>
                    <a:pt x="14241" y="4320"/>
                    <a:pt x="15750" y="6120"/>
                  </a:cubicBezTo>
                  <a:cubicBezTo>
                    <a:pt x="17259" y="7920"/>
                    <a:pt x="18476" y="9360"/>
                    <a:pt x="19218" y="10080"/>
                  </a:cubicBezTo>
                  <a:cubicBezTo>
                    <a:pt x="19959" y="10800"/>
                    <a:pt x="20224" y="10800"/>
                    <a:pt x="20197" y="10080"/>
                  </a:cubicBezTo>
                  <a:cubicBezTo>
                    <a:pt x="20171" y="9360"/>
                    <a:pt x="19853" y="7920"/>
                    <a:pt x="18662" y="6480"/>
                  </a:cubicBezTo>
                  <a:cubicBezTo>
                    <a:pt x="17471" y="5040"/>
                    <a:pt x="15406" y="3600"/>
                    <a:pt x="13209" y="2880"/>
                  </a:cubicBezTo>
                  <a:cubicBezTo>
                    <a:pt x="11012" y="2160"/>
                    <a:pt x="8682" y="2160"/>
                    <a:pt x="7359" y="2160"/>
                  </a:cubicBezTo>
                  <a:cubicBezTo>
                    <a:pt x="6035" y="2160"/>
                    <a:pt x="5718" y="2160"/>
                    <a:pt x="5426" y="2160"/>
                  </a:cubicBezTo>
                  <a:cubicBezTo>
                    <a:pt x="5135" y="2160"/>
                    <a:pt x="4871" y="2160"/>
                    <a:pt x="4950" y="2520"/>
                  </a:cubicBezTo>
                  <a:cubicBezTo>
                    <a:pt x="5029" y="2880"/>
                    <a:pt x="5453" y="3600"/>
                    <a:pt x="6644" y="4320"/>
                  </a:cubicBezTo>
                  <a:cubicBezTo>
                    <a:pt x="7835" y="5040"/>
                    <a:pt x="9794" y="5760"/>
                    <a:pt x="11700" y="6840"/>
                  </a:cubicBezTo>
                  <a:cubicBezTo>
                    <a:pt x="13606" y="7920"/>
                    <a:pt x="15459" y="9360"/>
                    <a:pt x="16703" y="10440"/>
                  </a:cubicBezTo>
                  <a:cubicBezTo>
                    <a:pt x="17947" y="11520"/>
                    <a:pt x="18582" y="12240"/>
                    <a:pt x="19085" y="12960"/>
                  </a:cubicBezTo>
                  <a:cubicBezTo>
                    <a:pt x="19588" y="13680"/>
                    <a:pt x="19959" y="14400"/>
                    <a:pt x="19932" y="14760"/>
                  </a:cubicBezTo>
                  <a:cubicBezTo>
                    <a:pt x="19906" y="15120"/>
                    <a:pt x="19482" y="15120"/>
                    <a:pt x="18397" y="14040"/>
                  </a:cubicBezTo>
                  <a:cubicBezTo>
                    <a:pt x="17312" y="12960"/>
                    <a:pt x="15565" y="10800"/>
                    <a:pt x="14215" y="9360"/>
                  </a:cubicBezTo>
                  <a:cubicBezTo>
                    <a:pt x="12865" y="7920"/>
                    <a:pt x="11912" y="7200"/>
                    <a:pt x="11250" y="6480"/>
                  </a:cubicBezTo>
                  <a:cubicBezTo>
                    <a:pt x="10588" y="5760"/>
                    <a:pt x="10218" y="5040"/>
                    <a:pt x="10218" y="4320"/>
                  </a:cubicBezTo>
                  <a:cubicBezTo>
                    <a:pt x="10218" y="3600"/>
                    <a:pt x="10588" y="2880"/>
                    <a:pt x="11832" y="2880"/>
                  </a:cubicBezTo>
                  <a:cubicBezTo>
                    <a:pt x="13076" y="2880"/>
                    <a:pt x="15194" y="3600"/>
                    <a:pt x="16968" y="5400"/>
                  </a:cubicBezTo>
                  <a:cubicBezTo>
                    <a:pt x="18741" y="7200"/>
                    <a:pt x="20171" y="10080"/>
                    <a:pt x="21600" y="129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3" name="Line"/>
            <p:cNvSpPr/>
            <p:nvPr/>
          </p:nvSpPr>
          <p:spPr>
            <a:xfrm>
              <a:off x="10306049" y="7046383"/>
              <a:ext cx="10160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50" y="2812"/>
                    <a:pt x="13500" y="5625"/>
                    <a:pt x="10125" y="8606"/>
                  </a:cubicBezTo>
                  <a:cubicBezTo>
                    <a:pt x="6750" y="11587"/>
                    <a:pt x="4050" y="14738"/>
                    <a:pt x="2475" y="16931"/>
                  </a:cubicBezTo>
                  <a:cubicBezTo>
                    <a:pt x="900" y="19125"/>
                    <a:pt x="450" y="203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4" name="Line"/>
            <p:cNvSpPr/>
            <p:nvPr/>
          </p:nvSpPr>
          <p:spPr>
            <a:xfrm>
              <a:off x="10394950" y="7062410"/>
              <a:ext cx="532221" cy="440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400" fill="norm" stroke="1" extrusionOk="0">
                  <a:moveTo>
                    <a:pt x="0" y="2307"/>
                  </a:moveTo>
                  <a:cubicBezTo>
                    <a:pt x="0" y="1792"/>
                    <a:pt x="0" y="1278"/>
                    <a:pt x="600" y="918"/>
                  </a:cubicBezTo>
                  <a:cubicBezTo>
                    <a:pt x="1200" y="558"/>
                    <a:pt x="2400" y="352"/>
                    <a:pt x="4714" y="250"/>
                  </a:cubicBezTo>
                  <a:cubicBezTo>
                    <a:pt x="7029" y="147"/>
                    <a:pt x="10457" y="147"/>
                    <a:pt x="13243" y="95"/>
                  </a:cubicBezTo>
                  <a:cubicBezTo>
                    <a:pt x="16029" y="44"/>
                    <a:pt x="18171" y="-59"/>
                    <a:pt x="19457" y="44"/>
                  </a:cubicBezTo>
                  <a:cubicBezTo>
                    <a:pt x="20743" y="147"/>
                    <a:pt x="21171" y="455"/>
                    <a:pt x="21386" y="1278"/>
                  </a:cubicBezTo>
                  <a:cubicBezTo>
                    <a:pt x="21600" y="2101"/>
                    <a:pt x="21600" y="3438"/>
                    <a:pt x="21429" y="5752"/>
                  </a:cubicBezTo>
                  <a:cubicBezTo>
                    <a:pt x="21257" y="8067"/>
                    <a:pt x="20914" y="11358"/>
                    <a:pt x="20443" y="13878"/>
                  </a:cubicBezTo>
                  <a:cubicBezTo>
                    <a:pt x="19971" y="16398"/>
                    <a:pt x="19371" y="18147"/>
                    <a:pt x="18943" y="19227"/>
                  </a:cubicBezTo>
                  <a:cubicBezTo>
                    <a:pt x="18514" y="20307"/>
                    <a:pt x="18257" y="20718"/>
                    <a:pt x="17314" y="21027"/>
                  </a:cubicBezTo>
                  <a:cubicBezTo>
                    <a:pt x="16371" y="21335"/>
                    <a:pt x="14743" y="21541"/>
                    <a:pt x="12257" y="21284"/>
                  </a:cubicBezTo>
                  <a:cubicBezTo>
                    <a:pt x="9771" y="21027"/>
                    <a:pt x="6429" y="20307"/>
                    <a:pt x="3086" y="195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355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325846" y="2474746"/>
              <a:ext cx="3218454" cy="209188"/>
            </a:xfrm>
            <a:prstGeom prst="rect">
              <a:avLst/>
            </a:prstGeom>
            <a:effectLst/>
          </p:spPr>
        </p:pic>
        <p:sp>
          <p:nvSpPr>
            <p:cNvPr id="3357" name="Line"/>
            <p:cNvSpPr/>
            <p:nvPr/>
          </p:nvSpPr>
          <p:spPr>
            <a:xfrm>
              <a:off x="8061871" y="2588683"/>
              <a:ext cx="4492079" cy="2254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600" fill="norm" stroke="1" extrusionOk="0">
                  <a:moveTo>
                    <a:pt x="287" y="0"/>
                  </a:moveTo>
                  <a:cubicBezTo>
                    <a:pt x="277" y="750"/>
                    <a:pt x="267" y="1501"/>
                    <a:pt x="282" y="2292"/>
                  </a:cubicBezTo>
                  <a:cubicBezTo>
                    <a:pt x="297" y="3083"/>
                    <a:pt x="338" y="3914"/>
                    <a:pt x="358" y="4726"/>
                  </a:cubicBezTo>
                  <a:cubicBezTo>
                    <a:pt x="379" y="5537"/>
                    <a:pt x="379" y="6328"/>
                    <a:pt x="353" y="7109"/>
                  </a:cubicBezTo>
                  <a:cubicBezTo>
                    <a:pt x="328" y="7890"/>
                    <a:pt x="277" y="8660"/>
                    <a:pt x="226" y="9421"/>
                  </a:cubicBezTo>
                  <a:cubicBezTo>
                    <a:pt x="175" y="10181"/>
                    <a:pt x="124" y="10932"/>
                    <a:pt x="89" y="11672"/>
                  </a:cubicBezTo>
                  <a:cubicBezTo>
                    <a:pt x="53" y="12412"/>
                    <a:pt x="33" y="13143"/>
                    <a:pt x="17" y="13903"/>
                  </a:cubicBezTo>
                  <a:cubicBezTo>
                    <a:pt x="2" y="14664"/>
                    <a:pt x="-8" y="15455"/>
                    <a:pt x="7" y="16154"/>
                  </a:cubicBezTo>
                  <a:cubicBezTo>
                    <a:pt x="23" y="16854"/>
                    <a:pt x="63" y="17463"/>
                    <a:pt x="119" y="18020"/>
                  </a:cubicBezTo>
                  <a:cubicBezTo>
                    <a:pt x="175" y="18578"/>
                    <a:pt x="246" y="19085"/>
                    <a:pt x="282" y="19491"/>
                  </a:cubicBezTo>
                  <a:cubicBezTo>
                    <a:pt x="318" y="19896"/>
                    <a:pt x="318" y="20201"/>
                    <a:pt x="353" y="20485"/>
                  </a:cubicBezTo>
                  <a:cubicBezTo>
                    <a:pt x="389" y="20768"/>
                    <a:pt x="460" y="21032"/>
                    <a:pt x="587" y="21184"/>
                  </a:cubicBezTo>
                  <a:cubicBezTo>
                    <a:pt x="714" y="21336"/>
                    <a:pt x="898" y="21377"/>
                    <a:pt x="1177" y="21336"/>
                  </a:cubicBezTo>
                  <a:cubicBezTo>
                    <a:pt x="1457" y="21296"/>
                    <a:pt x="1834" y="21174"/>
                    <a:pt x="2205" y="21093"/>
                  </a:cubicBezTo>
                  <a:cubicBezTo>
                    <a:pt x="2576" y="21012"/>
                    <a:pt x="2943" y="20971"/>
                    <a:pt x="3350" y="20951"/>
                  </a:cubicBezTo>
                  <a:cubicBezTo>
                    <a:pt x="3756" y="20931"/>
                    <a:pt x="4204" y="20931"/>
                    <a:pt x="4591" y="20921"/>
                  </a:cubicBezTo>
                  <a:cubicBezTo>
                    <a:pt x="4977" y="20910"/>
                    <a:pt x="5303" y="20890"/>
                    <a:pt x="5659" y="20870"/>
                  </a:cubicBezTo>
                  <a:cubicBezTo>
                    <a:pt x="6015" y="20850"/>
                    <a:pt x="6402" y="20829"/>
                    <a:pt x="6819" y="20809"/>
                  </a:cubicBezTo>
                  <a:cubicBezTo>
                    <a:pt x="7236" y="20789"/>
                    <a:pt x="7684" y="20768"/>
                    <a:pt x="8060" y="20748"/>
                  </a:cubicBezTo>
                  <a:cubicBezTo>
                    <a:pt x="8437" y="20728"/>
                    <a:pt x="8742" y="20708"/>
                    <a:pt x="9073" y="20697"/>
                  </a:cubicBezTo>
                  <a:cubicBezTo>
                    <a:pt x="9403" y="20687"/>
                    <a:pt x="9759" y="20687"/>
                    <a:pt x="10100" y="20687"/>
                  </a:cubicBezTo>
                  <a:cubicBezTo>
                    <a:pt x="10441" y="20687"/>
                    <a:pt x="10767" y="20687"/>
                    <a:pt x="11123" y="20697"/>
                  </a:cubicBezTo>
                  <a:cubicBezTo>
                    <a:pt x="11479" y="20708"/>
                    <a:pt x="11865" y="20728"/>
                    <a:pt x="12237" y="20748"/>
                  </a:cubicBezTo>
                  <a:cubicBezTo>
                    <a:pt x="12608" y="20768"/>
                    <a:pt x="12964" y="20789"/>
                    <a:pt x="13320" y="20819"/>
                  </a:cubicBezTo>
                  <a:cubicBezTo>
                    <a:pt x="13676" y="20850"/>
                    <a:pt x="14033" y="20890"/>
                    <a:pt x="14399" y="20921"/>
                  </a:cubicBezTo>
                  <a:cubicBezTo>
                    <a:pt x="14765" y="20951"/>
                    <a:pt x="15142" y="20971"/>
                    <a:pt x="15528" y="20992"/>
                  </a:cubicBezTo>
                  <a:cubicBezTo>
                    <a:pt x="15915" y="21012"/>
                    <a:pt x="16312" y="21032"/>
                    <a:pt x="16683" y="21052"/>
                  </a:cubicBezTo>
                  <a:cubicBezTo>
                    <a:pt x="17054" y="21073"/>
                    <a:pt x="17400" y="21093"/>
                    <a:pt x="17822" y="21103"/>
                  </a:cubicBezTo>
                  <a:cubicBezTo>
                    <a:pt x="18245" y="21113"/>
                    <a:pt x="18743" y="21113"/>
                    <a:pt x="19201" y="21134"/>
                  </a:cubicBezTo>
                  <a:cubicBezTo>
                    <a:pt x="19659" y="21154"/>
                    <a:pt x="20076" y="21194"/>
                    <a:pt x="20468" y="21275"/>
                  </a:cubicBezTo>
                  <a:cubicBezTo>
                    <a:pt x="20859" y="21357"/>
                    <a:pt x="21226" y="21478"/>
                    <a:pt x="215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8" name="Line"/>
            <p:cNvSpPr/>
            <p:nvPr/>
          </p:nvSpPr>
          <p:spPr>
            <a:xfrm>
              <a:off x="10854837" y="6741847"/>
              <a:ext cx="883176" cy="69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0885" fill="norm" stroke="1" extrusionOk="0">
                  <a:moveTo>
                    <a:pt x="2564" y="20885"/>
                  </a:moveTo>
                  <a:cubicBezTo>
                    <a:pt x="2306" y="20885"/>
                    <a:pt x="2049" y="20885"/>
                    <a:pt x="1791" y="20250"/>
                  </a:cubicBezTo>
                  <a:cubicBezTo>
                    <a:pt x="1533" y="19614"/>
                    <a:pt x="1275" y="18344"/>
                    <a:pt x="1301" y="17391"/>
                  </a:cubicBezTo>
                  <a:cubicBezTo>
                    <a:pt x="1327" y="16438"/>
                    <a:pt x="1636" y="15803"/>
                    <a:pt x="2745" y="14214"/>
                  </a:cubicBezTo>
                  <a:cubicBezTo>
                    <a:pt x="3853" y="12626"/>
                    <a:pt x="5760" y="10085"/>
                    <a:pt x="7642" y="8179"/>
                  </a:cubicBezTo>
                  <a:cubicBezTo>
                    <a:pt x="9524" y="6273"/>
                    <a:pt x="11379" y="5003"/>
                    <a:pt x="13364" y="4050"/>
                  </a:cubicBezTo>
                  <a:cubicBezTo>
                    <a:pt x="15349" y="3097"/>
                    <a:pt x="17462" y="2461"/>
                    <a:pt x="18648" y="1826"/>
                  </a:cubicBezTo>
                  <a:cubicBezTo>
                    <a:pt x="19834" y="1191"/>
                    <a:pt x="20092" y="556"/>
                    <a:pt x="20504" y="238"/>
                  </a:cubicBezTo>
                  <a:cubicBezTo>
                    <a:pt x="20916" y="-80"/>
                    <a:pt x="21483" y="-80"/>
                    <a:pt x="21509" y="238"/>
                  </a:cubicBezTo>
                  <a:cubicBezTo>
                    <a:pt x="21535" y="556"/>
                    <a:pt x="21019" y="1191"/>
                    <a:pt x="19731" y="2144"/>
                  </a:cubicBezTo>
                  <a:cubicBezTo>
                    <a:pt x="18442" y="3097"/>
                    <a:pt x="16380" y="4367"/>
                    <a:pt x="14369" y="5320"/>
                  </a:cubicBezTo>
                  <a:cubicBezTo>
                    <a:pt x="12359" y="6273"/>
                    <a:pt x="10400" y="6909"/>
                    <a:pt x="8853" y="7226"/>
                  </a:cubicBezTo>
                  <a:cubicBezTo>
                    <a:pt x="7307" y="7544"/>
                    <a:pt x="6173" y="7544"/>
                    <a:pt x="5477" y="7544"/>
                  </a:cubicBezTo>
                  <a:cubicBezTo>
                    <a:pt x="4781" y="7544"/>
                    <a:pt x="4523" y="7544"/>
                    <a:pt x="4626" y="6909"/>
                  </a:cubicBezTo>
                  <a:cubicBezTo>
                    <a:pt x="4729" y="6273"/>
                    <a:pt x="5193" y="5003"/>
                    <a:pt x="6379" y="4367"/>
                  </a:cubicBezTo>
                  <a:cubicBezTo>
                    <a:pt x="7565" y="3732"/>
                    <a:pt x="9472" y="3732"/>
                    <a:pt x="11508" y="3732"/>
                  </a:cubicBezTo>
                  <a:cubicBezTo>
                    <a:pt x="13545" y="3732"/>
                    <a:pt x="15710" y="3732"/>
                    <a:pt x="17205" y="4367"/>
                  </a:cubicBezTo>
                  <a:cubicBezTo>
                    <a:pt x="18700" y="5003"/>
                    <a:pt x="19524" y="6273"/>
                    <a:pt x="20169" y="7861"/>
                  </a:cubicBezTo>
                  <a:cubicBezTo>
                    <a:pt x="20813" y="9450"/>
                    <a:pt x="21277" y="11356"/>
                    <a:pt x="21329" y="12626"/>
                  </a:cubicBezTo>
                  <a:cubicBezTo>
                    <a:pt x="21380" y="13897"/>
                    <a:pt x="21019" y="14532"/>
                    <a:pt x="19834" y="15167"/>
                  </a:cubicBezTo>
                  <a:cubicBezTo>
                    <a:pt x="18648" y="15803"/>
                    <a:pt x="16638" y="16438"/>
                    <a:pt x="14550" y="16756"/>
                  </a:cubicBezTo>
                  <a:cubicBezTo>
                    <a:pt x="12462" y="17073"/>
                    <a:pt x="10297" y="17073"/>
                    <a:pt x="8235" y="17073"/>
                  </a:cubicBezTo>
                  <a:cubicBezTo>
                    <a:pt x="6173" y="17073"/>
                    <a:pt x="4214" y="17073"/>
                    <a:pt x="2951" y="17073"/>
                  </a:cubicBezTo>
                  <a:cubicBezTo>
                    <a:pt x="1688" y="17073"/>
                    <a:pt x="1121" y="17073"/>
                    <a:pt x="682" y="16756"/>
                  </a:cubicBezTo>
                  <a:cubicBezTo>
                    <a:pt x="244" y="16438"/>
                    <a:pt x="-65" y="15803"/>
                    <a:pt x="12" y="14532"/>
                  </a:cubicBezTo>
                  <a:cubicBezTo>
                    <a:pt x="90" y="13261"/>
                    <a:pt x="554" y="11356"/>
                    <a:pt x="1714" y="9132"/>
                  </a:cubicBezTo>
                  <a:cubicBezTo>
                    <a:pt x="2873" y="6909"/>
                    <a:pt x="4729" y="4367"/>
                    <a:pt x="6998" y="2461"/>
                  </a:cubicBezTo>
                  <a:cubicBezTo>
                    <a:pt x="9266" y="556"/>
                    <a:pt x="11946" y="-715"/>
                    <a:pt x="14369" y="556"/>
                  </a:cubicBezTo>
                  <a:cubicBezTo>
                    <a:pt x="16792" y="1826"/>
                    <a:pt x="18957" y="5638"/>
                    <a:pt x="21123" y="94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9" name="Line"/>
            <p:cNvSpPr/>
            <p:nvPr/>
          </p:nvSpPr>
          <p:spPr>
            <a:xfrm>
              <a:off x="8512424" y="2468033"/>
              <a:ext cx="3247777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600" fill="norm" stroke="1" extrusionOk="0">
                  <a:moveTo>
                    <a:pt x="272" y="21600"/>
                  </a:moveTo>
                  <a:cubicBezTo>
                    <a:pt x="610" y="19096"/>
                    <a:pt x="947" y="16591"/>
                    <a:pt x="1397" y="14713"/>
                  </a:cubicBezTo>
                  <a:cubicBezTo>
                    <a:pt x="1847" y="12835"/>
                    <a:pt x="2410" y="11583"/>
                    <a:pt x="2930" y="10487"/>
                  </a:cubicBezTo>
                  <a:cubicBezTo>
                    <a:pt x="3450" y="9391"/>
                    <a:pt x="3929" y="8452"/>
                    <a:pt x="4449" y="7670"/>
                  </a:cubicBezTo>
                  <a:cubicBezTo>
                    <a:pt x="4969" y="6887"/>
                    <a:pt x="5532" y="6261"/>
                    <a:pt x="6101" y="5791"/>
                  </a:cubicBezTo>
                  <a:cubicBezTo>
                    <a:pt x="6671" y="5322"/>
                    <a:pt x="7247" y="5009"/>
                    <a:pt x="7747" y="4852"/>
                  </a:cubicBezTo>
                  <a:cubicBezTo>
                    <a:pt x="8246" y="4696"/>
                    <a:pt x="8668" y="4696"/>
                    <a:pt x="9104" y="4539"/>
                  </a:cubicBezTo>
                  <a:cubicBezTo>
                    <a:pt x="9539" y="4383"/>
                    <a:pt x="9989" y="4070"/>
                    <a:pt x="10524" y="3913"/>
                  </a:cubicBezTo>
                  <a:cubicBezTo>
                    <a:pt x="11058" y="3757"/>
                    <a:pt x="11677" y="3757"/>
                    <a:pt x="12261" y="3757"/>
                  </a:cubicBezTo>
                  <a:cubicBezTo>
                    <a:pt x="12844" y="3757"/>
                    <a:pt x="13393" y="3757"/>
                    <a:pt x="13934" y="4070"/>
                  </a:cubicBezTo>
                  <a:cubicBezTo>
                    <a:pt x="14475" y="4383"/>
                    <a:pt x="15010" y="5009"/>
                    <a:pt x="15368" y="5322"/>
                  </a:cubicBezTo>
                  <a:cubicBezTo>
                    <a:pt x="15727" y="5635"/>
                    <a:pt x="15910" y="5635"/>
                    <a:pt x="16057" y="5791"/>
                  </a:cubicBezTo>
                  <a:cubicBezTo>
                    <a:pt x="16205" y="5948"/>
                    <a:pt x="16318" y="6261"/>
                    <a:pt x="16318" y="6574"/>
                  </a:cubicBezTo>
                  <a:cubicBezTo>
                    <a:pt x="16318" y="6887"/>
                    <a:pt x="16205" y="7200"/>
                    <a:pt x="15896" y="7043"/>
                  </a:cubicBezTo>
                  <a:cubicBezTo>
                    <a:pt x="15586" y="6887"/>
                    <a:pt x="15080" y="6261"/>
                    <a:pt x="14567" y="5478"/>
                  </a:cubicBezTo>
                  <a:cubicBezTo>
                    <a:pt x="14054" y="4696"/>
                    <a:pt x="13533" y="3757"/>
                    <a:pt x="13020" y="3130"/>
                  </a:cubicBezTo>
                  <a:cubicBezTo>
                    <a:pt x="12507" y="2504"/>
                    <a:pt x="12000" y="2191"/>
                    <a:pt x="11438" y="1722"/>
                  </a:cubicBezTo>
                  <a:cubicBezTo>
                    <a:pt x="10875" y="1252"/>
                    <a:pt x="10257" y="626"/>
                    <a:pt x="9708" y="313"/>
                  </a:cubicBezTo>
                  <a:cubicBezTo>
                    <a:pt x="9160" y="0"/>
                    <a:pt x="8682" y="0"/>
                    <a:pt x="8218" y="0"/>
                  </a:cubicBezTo>
                  <a:cubicBezTo>
                    <a:pt x="7754" y="0"/>
                    <a:pt x="7304" y="0"/>
                    <a:pt x="6818" y="0"/>
                  </a:cubicBezTo>
                  <a:cubicBezTo>
                    <a:pt x="6333" y="0"/>
                    <a:pt x="5813" y="0"/>
                    <a:pt x="5328" y="0"/>
                  </a:cubicBezTo>
                  <a:cubicBezTo>
                    <a:pt x="4843" y="0"/>
                    <a:pt x="4393" y="0"/>
                    <a:pt x="3893" y="313"/>
                  </a:cubicBezTo>
                  <a:cubicBezTo>
                    <a:pt x="3394" y="626"/>
                    <a:pt x="2846" y="1252"/>
                    <a:pt x="2318" y="2035"/>
                  </a:cubicBezTo>
                  <a:cubicBezTo>
                    <a:pt x="1791" y="2817"/>
                    <a:pt x="1285" y="3757"/>
                    <a:pt x="926" y="4539"/>
                  </a:cubicBezTo>
                  <a:cubicBezTo>
                    <a:pt x="568" y="5322"/>
                    <a:pt x="357" y="5948"/>
                    <a:pt x="209" y="6261"/>
                  </a:cubicBezTo>
                  <a:cubicBezTo>
                    <a:pt x="61" y="6574"/>
                    <a:pt x="-23" y="6574"/>
                    <a:pt x="5" y="6417"/>
                  </a:cubicBezTo>
                  <a:cubicBezTo>
                    <a:pt x="33" y="6261"/>
                    <a:pt x="174" y="5948"/>
                    <a:pt x="525" y="5322"/>
                  </a:cubicBezTo>
                  <a:cubicBezTo>
                    <a:pt x="877" y="4696"/>
                    <a:pt x="1439" y="3757"/>
                    <a:pt x="2023" y="3287"/>
                  </a:cubicBezTo>
                  <a:cubicBezTo>
                    <a:pt x="2607" y="2817"/>
                    <a:pt x="3211" y="2817"/>
                    <a:pt x="3823" y="2817"/>
                  </a:cubicBezTo>
                  <a:cubicBezTo>
                    <a:pt x="4435" y="2817"/>
                    <a:pt x="5054" y="2817"/>
                    <a:pt x="5630" y="2817"/>
                  </a:cubicBezTo>
                  <a:cubicBezTo>
                    <a:pt x="6207" y="2817"/>
                    <a:pt x="6741" y="2817"/>
                    <a:pt x="7268" y="2817"/>
                  </a:cubicBezTo>
                  <a:cubicBezTo>
                    <a:pt x="7796" y="2817"/>
                    <a:pt x="8316" y="2817"/>
                    <a:pt x="8872" y="2817"/>
                  </a:cubicBezTo>
                  <a:cubicBezTo>
                    <a:pt x="9427" y="2817"/>
                    <a:pt x="10018" y="2817"/>
                    <a:pt x="10629" y="2817"/>
                  </a:cubicBezTo>
                  <a:cubicBezTo>
                    <a:pt x="11241" y="2817"/>
                    <a:pt x="11874" y="2817"/>
                    <a:pt x="12479" y="2817"/>
                  </a:cubicBezTo>
                  <a:cubicBezTo>
                    <a:pt x="13083" y="2817"/>
                    <a:pt x="13660" y="2817"/>
                    <a:pt x="14229" y="2817"/>
                  </a:cubicBezTo>
                  <a:cubicBezTo>
                    <a:pt x="14799" y="2817"/>
                    <a:pt x="15361" y="2817"/>
                    <a:pt x="15910" y="2817"/>
                  </a:cubicBezTo>
                  <a:cubicBezTo>
                    <a:pt x="16458" y="2817"/>
                    <a:pt x="16993" y="2817"/>
                    <a:pt x="17597" y="2817"/>
                  </a:cubicBezTo>
                  <a:cubicBezTo>
                    <a:pt x="18202" y="2817"/>
                    <a:pt x="18877" y="2817"/>
                    <a:pt x="19552" y="2348"/>
                  </a:cubicBezTo>
                  <a:cubicBezTo>
                    <a:pt x="20227" y="1878"/>
                    <a:pt x="20902" y="939"/>
                    <a:pt x="215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389" name="Drawing"/>
          <p:cNvGrpSpPr/>
          <p:nvPr/>
        </p:nvGrpSpPr>
        <p:grpSpPr>
          <a:xfrm>
            <a:off x="8255998" y="1533789"/>
            <a:ext cx="4767852" cy="2813046"/>
            <a:chOff x="0" y="-38100"/>
            <a:chExt cx="4767851" cy="2813045"/>
          </a:xfrm>
        </p:grpSpPr>
        <p:sp>
          <p:nvSpPr>
            <p:cNvPr id="3361" name="Line"/>
            <p:cNvSpPr/>
            <p:nvPr/>
          </p:nvSpPr>
          <p:spPr>
            <a:xfrm>
              <a:off x="214901" y="1050660"/>
              <a:ext cx="438151" cy="569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0" y="0"/>
                  </a:moveTo>
                  <a:cubicBezTo>
                    <a:pt x="2087" y="160"/>
                    <a:pt x="4174" y="320"/>
                    <a:pt x="6209" y="1360"/>
                  </a:cubicBezTo>
                  <a:cubicBezTo>
                    <a:pt x="8243" y="2400"/>
                    <a:pt x="10226" y="4320"/>
                    <a:pt x="11948" y="6640"/>
                  </a:cubicBezTo>
                  <a:cubicBezTo>
                    <a:pt x="13670" y="8960"/>
                    <a:pt x="15130" y="11680"/>
                    <a:pt x="16330" y="14160"/>
                  </a:cubicBezTo>
                  <a:cubicBezTo>
                    <a:pt x="17530" y="16640"/>
                    <a:pt x="18470" y="18880"/>
                    <a:pt x="19148" y="20120"/>
                  </a:cubicBezTo>
                  <a:cubicBezTo>
                    <a:pt x="19826" y="21360"/>
                    <a:pt x="20243" y="21600"/>
                    <a:pt x="20609" y="21480"/>
                  </a:cubicBezTo>
                  <a:cubicBezTo>
                    <a:pt x="20974" y="21360"/>
                    <a:pt x="21287" y="20880"/>
                    <a:pt x="21600" y="20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2" name="Line"/>
            <p:cNvSpPr/>
            <p:nvPr/>
          </p:nvSpPr>
          <p:spPr>
            <a:xfrm>
              <a:off x="367690" y="980810"/>
              <a:ext cx="456812" cy="650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541" fill="norm" stroke="1" extrusionOk="0">
                  <a:moveTo>
                    <a:pt x="21482" y="0"/>
                  </a:moveTo>
                  <a:cubicBezTo>
                    <a:pt x="20088" y="561"/>
                    <a:pt x="18695" y="1122"/>
                    <a:pt x="17152" y="2384"/>
                  </a:cubicBezTo>
                  <a:cubicBezTo>
                    <a:pt x="15609" y="3647"/>
                    <a:pt x="13917" y="5610"/>
                    <a:pt x="12225" y="7679"/>
                  </a:cubicBezTo>
                  <a:cubicBezTo>
                    <a:pt x="10533" y="9748"/>
                    <a:pt x="8841" y="11922"/>
                    <a:pt x="6999" y="13921"/>
                  </a:cubicBezTo>
                  <a:cubicBezTo>
                    <a:pt x="5158" y="15919"/>
                    <a:pt x="3167" y="17743"/>
                    <a:pt x="2022" y="18830"/>
                  </a:cubicBezTo>
                  <a:cubicBezTo>
                    <a:pt x="877" y="19917"/>
                    <a:pt x="579" y="20268"/>
                    <a:pt x="330" y="20618"/>
                  </a:cubicBezTo>
                  <a:cubicBezTo>
                    <a:pt x="81" y="20969"/>
                    <a:pt x="-118" y="21319"/>
                    <a:pt x="81" y="21460"/>
                  </a:cubicBezTo>
                  <a:cubicBezTo>
                    <a:pt x="280" y="21600"/>
                    <a:pt x="877" y="21530"/>
                    <a:pt x="1475" y="21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3" name="Line"/>
            <p:cNvSpPr/>
            <p:nvPr/>
          </p:nvSpPr>
          <p:spPr>
            <a:xfrm>
              <a:off x="818151" y="1291960"/>
              <a:ext cx="184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4" name="Line"/>
            <p:cNvSpPr/>
            <p:nvPr/>
          </p:nvSpPr>
          <p:spPr>
            <a:xfrm>
              <a:off x="831849" y="1431660"/>
              <a:ext cx="189503" cy="49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200" fill="norm" stroke="1" extrusionOk="0">
                  <a:moveTo>
                    <a:pt x="3487" y="16200"/>
                  </a:moveTo>
                  <a:cubicBezTo>
                    <a:pt x="1807" y="18000"/>
                    <a:pt x="127" y="19800"/>
                    <a:pt x="7" y="20700"/>
                  </a:cubicBezTo>
                  <a:cubicBezTo>
                    <a:pt x="-113" y="21600"/>
                    <a:pt x="1327" y="21600"/>
                    <a:pt x="5167" y="18000"/>
                  </a:cubicBezTo>
                  <a:cubicBezTo>
                    <a:pt x="9007" y="14400"/>
                    <a:pt x="15247" y="7200"/>
                    <a:pt x="2148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5" name="Line"/>
            <p:cNvSpPr/>
            <p:nvPr/>
          </p:nvSpPr>
          <p:spPr>
            <a:xfrm>
              <a:off x="1225997" y="837076"/>
              <a:ext cx="290655" cy="1127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515" fill="norm" stroke="1" extrusionOk="0">
                  <a:moveTo>
                    <a:pt x="21493" y="319"/>
                  </a:moveTo>
                  <a:cubicBezTo>
                    <a:pt x="18989" y="117"/>
                    <a:pt x="16484" y="-85"/>
                    <a:pt x="14058" y="36"/>
                  </a:cubicBezTo>
                  <a:cubicBezTo>
                    <a:pt x="11632" y="157"/>
                    <a:pt x="9284" y="601"/>
                    <a:pt x="7563" y="1045"/>
                  </a:cubicBezTo>
                  <a:cubicBezTo>
                    <a:pt x="5841" y="1490"/>
                    <a:pt x="4745" y="1934"/>
                    <a:pt x="4510" y="2398"/>
                  </a:cubicBezTo>
                  <a:cubicBezTo>
                    <a:pt x="4276" y="2862"/>
                    <a:pt x="4902" y="3347"/>
                    <a:pt x="6154" y="4114"/>
                  </a:cubicBezTo>
                  <a:cubicBezTo>
                    <a:pt x="7406" y="4881"/>
                    <a:pt x="9284" y="5931"/>
                    <a:pt x="9754" y="6879"/>
                  </a:cubicBezTo>
                  <a:cubicBezTo>
                    <a:pt x="10223" y="7828"/>
                    <a:pt x="9284" y="8676"/>
                    <a:pt x="7797" y="9282"/>
                  </a:cubicBezTo>
                  <a:cubicBezTo>
                    <a:pt x="6310" y="9887"/>
                    <a:pt x="4276" y="10251"/>
                    <a:pt x="2867" y="10432"/>
                  </a:cubicBezTo>
                  <a:cubicBezTo>
                    <a:pt x="1458" y="10614"/>
                    <a:pt x="676" y="10614"/>
                    <a:pt x="284" y="10513"/>
                  </a:cubicBezTo>
                  <a:cubicBezTo>
                    <a:pt x="-107" y="10412"/>
                    <a:pt x="-107" y="10210"/>
                    <a:pt x="363" y="10089"/>
                  </a:cubicBezTo>
                  <a:cubicBezTo>
                    <a:pt x="832" y="9968"/>
                    <a:pt x="1771" y="9928"/>
                    <a:pt x="3258" y="9968"/>
                  </a:cubicBezTo>
                  <a:cubicBezTo>
                    <a:pt x="4745" y="10008"/>
                    <a:pt x="6780" y="10130"/>
                    <a:pt x="8110" y="10453"/>
                  </a:cubicBezTo>
                  <a:cubicBezTo>
                    <a:pt x="9441" y="10776"/>
                    <a:pt x="10067" y="11300"/>
                    <a:pt x="9441" y="12168"/>
                  </a:cubicBezTo>
                  <a:cubicBezTo>
                    <a:pt x="8815" y="13036"/>
                    <a:pt x="6936" y="14248"/>
                    <a:pt x="5215" y="15519"/>
                  </a:cubicBezTo>
                  <a:cubicBezTo>
                    <a:pt x="3493" y="16791"/>
                    <a:pt x="1928" y="18124"/>
                    <a:pt x="1145" y="19032"/>
                  </a:cubicBezTo>
                  <a:cubicBezTo>
                    <a:pt x="363" y="19940"/>
                    <a:pt x="363" y="20425"/>
                    <a:pt x="676" y="20748"/>
                  </a:cubicBezTo>
                  <a:cubicBezTo>
                    <a:pt x="989" y="21071"/>
                    <a:pt x="1615" y="21232"/>
                    <a:pt x="3963" y="21333"/>
                  </a:cubicBezTo>
                  <a:cubicBezTo>
                    <a:pt x="6310" y="21434"/>
                    <a:pt x="10380" y="21475"/>
                    <a:pt x="12806" y="21495"/>
                  </a:cubicBezTo>
                  <a:cubicBezTo>
                    <a:pt x="15232" y="21515"/>
                    <a:pt x="16015" y="21515"/>
                    <a:pt x="16797" y="21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6" name="Line"/>
            <p:cNvSpPr/>
            <p:nvPr/>
          </p:nvSpPr>
          <p:spPr>
            <a:xfrm>
              <a:off x="1927284" y="644260"/>
              <a:ext cx="33868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cubicBezTo>
                    <a:pt x="2700" y="2979"/>
                    <a:pt x="0" y="5959"/>
                    <a:pt x="0" y="9310"/>
                  </a:cubicBezTo>
                  <a:cubicBezTo>
                    <a:pt x="0" y="12662"/>
                    <a:pt x="2700" y="16386"/>
                    <a:pt x="6750" y="18497"/>
                  </a:cubicBezTo>
                  <a:cubicBezTo>
                    <a:pt x="10800" y="20607"/>
                    <a:pt x="16200" y="2110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7" name="Line"/>
            <p:cNvSpPr/>
            <p:nvPr/>
          </p:nvSpPr>
          <p:spPr>
            <a:xfrm>
              <a:off x="2566518" y="745860"/>
              <a:ext cx="196511" cy="20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305" fill="norm" stroke="1" extrusionOk="0">
                  <a:moveTo>
                    <a:pt x="3906" y="0"/>
                  </a:moveTo>
                  <a:cubicBezTo>
                    <a:pt x="2757" y="441"/>
                    <a:pt x="1609" y="882"/>
                    <a:pt x="919" y="3306"/>
                  </a:cubicBezTo>
                  <a:cubicBezTo>
                    <a:pt x="230" y="5731"/>
                    <a:pt x="0" y="10139"/>
                    <a:pt x="0" y="13004"/>
                  </a:cubicBezTo>
                  <a:cubicBezTo>
                    <a:pt x="0" y="15869"/>
                    <a:pt x="230" y="17192"/>
                    <a:pt x="1034" y="17963"/>
                  </a:cubicBezTo>
                  <a:cubicBezTo>
                    <a:pt x="1838" y="18735"/>
                    <a:pt x="3217" y="18955"/>
                    <a:pt x="4366" y="18735"/>
                  </a:cubicBezTo>
                  <a:cubicBezTo>
                    <a:pt x="5515" y="18514"/>
                    <a:pt x="6434" y="17853"/>
                    <a:pt x="7238" y="17082"/>
                  </a:cubicBezTo>
                  <a:cubicBezTo>
                    <a:pt x="8043" y="16310"/>
                    <a:pt x="8732" y="15429"/>
                    <a:pt x="9536" y="16090"/>
                  </a:cubicBezTo>
                  <a:cubicBezTo>
                    <a:pt x="10340" y="16751"/>
                    <a:pt x="11260" y="18955"/>
                    <a:pt x="12294" y="20167"/>
                  </a:cubicBezTo>
                  <a:cubicBezTo>
                    <a:pt x="13328" y="21380"/>
                    <a:pt x="14477" y="21600"/>
                    <a:pt x="15970" y="20939"/>
                  </a:cubicBezTo>
                  <a:cubicBezTo>
                    <a:pt x="17464" y="20278"/>
                    <a:pt x="19302" y="18735"/>
                    <a:pt x="20336" y="15869"/>
                  </a:cubicBezTo>
                  <a:cubicBezTo>
                    <a:pt x="21370" y="13004"/>
                    <a:pt x="21600" y="8816"/>
                    <a:pt x="21026" y="6392"/>
                  </a:cubicBezTo>
                  <a:cubicBezTo>
                    <a:pt x="20451" y="3967"/>
                    <a:pt x="19072" y="3306"/>
                    <a:pt x="18498" y="3527"/>
                  </a:cubicBezTo>
                  <a:cubicBezTo>
                    <a:pt x="17923" y="3747"/>
                    <a:pt x="18153" y="4849"/>
                    <a:pt x="18383" y="59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8" name="Line"/>
            <p:cNvSpPr/>
            <p:nvPr/>
          </p:nvSpPr>
          <p:spPr>
            <a:xfrm>
              <a:off x="2875551" y="910960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9" name="Line"/>
            <p:cNvSpPr/>
            <p:nvPr/>
          </p:nvSpPr>
          <p:spPr>
            <a:xfrm>
              <a:off x="2926351" y="754098"/>
              <a:ext cx="124593" cy="551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488" fill="norm" stroke="1" extrusionOk="0">
                  <a:moveTo>
                    <a:pt x="6480" y="4873"/>
                  </a:moveTo>
                  <a:cubicBezTo>
                    <a:pt x="5760" y="7676"/>
                    <a:pt x="5040" y="10479"/>
                    <a:pt x="4680" y="13117"/>
                  </a:cubicBezTo>
                  <a:cubicBezTo>
                    <a:pt x="4320" y="15755"/>
                    <a:pt x="4320" y="18228"/>
                    <a:pt x="3960" y="19671"/>
                  </a:cubicBezTo>
                  <a:cubicBezTo>
                    <a:pt x="3600" y="21114"/>
                    <a:pt x="2880" y="21526"/>
                    <a:pt x="2340" y="21485"/>
                  </a:cubicBezTo>
                  <a:cubicBezTo>
                    <a:pt x="1800" y="21444"/>
                    <a:pt x="1440" y="20949"/>
                    <a:pt x="1440" y="19176"/>
                  </a:cubicBezTo>
                  <a:cubicBezTo>
                    <a:pt x="1440" y="17404"/>
                    <a:pt x="1800" y="14353"/>
                    <a:pt x="2340" y="11344"/>
                  </a:cubicBezTo>
                  <a:cubicBezTo>
                    <a:pt x="2880" y="8335"/>
                    <a:pt x="3600" y="5367"/>
                    <a:pt x="4320" y="3677"/>
                  </a:cubicBezTo>
                  <a:cubicBezTo>
                    <a:pt x="5040" y="1987"/>
                    <a:pt x="5760" y="1575"/>
                    <a:pt x="6660" y="1163"/>
                  </a:cubicBezTo>
                  <a:cubicBezTo>
                    <a:pt x="7560" y="750"/>
                    <a:pt x="8640" y="338"/>
                    <a:pt x="10260" y="132"/>
                  </a:cubicBezTo>
                  <a:cubicBezTo>
                    <a:pt x="11880" y="-74"/>
                    <a:pt x="14040" y="-74"/>
                    <a:pt x="16200" y="379"/>
                  </a:cubicBezTo>
                  <a:cubicBezTo>
                    <a:pt x="18360" y="833"/>
                    <a:pt x="20520" y="1740"/>
                    <a:pt x="21060" y="2894"/>
                  </a:cubicBezTo>
                  <a:cubicBezTo>
                    <a:pt x="21600" y="4048"/>
                    <a:pt x="20520" y="5450"/>
                    <a:pt x="16740" y="6728"/>
                  </a:cubicBezTo>
                  <a:cubicBezTo>
                    <a:pt x="12960" y="8005"/>
                    <a:pt x="6480" y="9160"/>
                    <a:pt x="0" y="10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0" name="Line"/>
            <p:cNvSpPr/>
            <p:nvPr/>
          </p:nvSpPr>
          <p:spPr>
            <a:xfrm>
              <a:off x="3142251" y="936360"/>
              <a:ext cx="38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1" name="Line"/>
            <p:cNvSpPr/>
            <p:nvPr/>
          </p:nvSpPr>
          <p:spPr>
            <a:xfrm>
              <a:off x="3588767" y="668880"/>
              <a:ext cx="366285" cy="408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180" fill="norm" stroke="1" extrusionOk="0">
                  <a:moveTo>
                    <a:pt x="11799" y="4316"/>
                  </a:moveTo>
                  <a:cubicBezTo>
                    <a:pt x="11799" y="3768"/>
                    <a:pt x="11799" y="3220"/>
                    <a:pt x="11737" y="2671"/>
                  </a:cubicBezTo>
                  <a:cubicBezTo>
                    <a:pt x="11675" y="2123"/>
                    <a:pt x="11551" y="1575"/>
                    <a:pt x="11179" y="1301"/>
                  </a:cubicBezTo>
                  <a:cubicBezTo>
                    <a:pt x="10806" y="1027"/>
                    <a:pt x="10185" y="1027"/>
                    <a:pt x="9068" y="1575"/>
                  </a:cubicBezTo>
                  <a:cubicBezTo>
                    <a:pt x="7951" y="2123"/>
                    <a:pt x="6337" y="3220"/>
                    <a:pt x="4723" y="5413"/>
                  </a:cubicBezTo>
                  <a:cubicBezTo>
                    <a:pt x="3110" y="7605"/>
                    <a:pt x="1496" y="10895"/>
                    <a:pt x="689" y="13581"/>
                  </a:cubicBezTo>
                  <a:cubicBezTo>
                    <a:pt x="-118" y="16267"/>
                    <a:pt x="-118" y="18351"/>
                    <a:pt x="192" y="19612"/>
                  </a:cubicBezTo>
                  <a:cubicBezTo>
                    <a:pt x="503" y="20872"/>
                    <a:pt x="1123" y="21311"/>
                    <a:pt x="2799" y="21147"/>
                  </a:cubicBezTo>
                  <a:cubicBezTo>
                    <a:pt x="4475" y="20982"/>
                    <a:pt x="7206" y="20215"/>
                    <a:pt x="9379" y="18734"/>
                  </a:cubicBezTo>
                  <a:cubicBezTo>
                    <a:pt x="11551" y="17254"/>
                    <a:pt x="13165" y="15061"/>
                    <a:pt x="13910" y="12430"/>
                  </a:cubicBezTo>
                  <a:cubicBezTo>
                    <a:pt x="14654" y="9798"/>
                    <a:pt x="14530" y="6728"/>
                    <a:pt x="14096" y="4645"/>
                  </a:cubicBezTo>
                  <a:cubicBezTo>
                    <a:pt x="13661" y="2562"/>
                    <a:pt x="12916" y="1465"/>
                    <a:pt x="11799" y="753"/>
                  </a:cubicBezTo>
                  <a:cubicBezTo>
                    <a:pt x="10682" y="40"/>
                    <a:pt x="9192" y="-289"/>
                    <a:pt x="7454" y="314"/>
                  </a:cubicBezTo>
                  <a:cubicBezTo>
                    <a:pt x="5716" y="917"/>
                    <a:pt x="3730" y="2452"/>
                    <a:pt x="2489" y="3987"/>
                  </a:cubicBezTo>
                  <a:cubicBezTo>
                    <a:pt x="1248" y="5522"/>
                    <a:pt x="751" y="7057"/>
                    <a:pt x="999" y="8154"/>
                  </a:cubicBezTo>
                  <a:cubicBezTo>
                    <a:pt x="1248" y="9250"/>
                    <a:pt x="2241" y="9908"/>
                    <a:pt x="4972" y="10347"/>
                  </a:cubicBezTo>
                  <a:cubicBezTo>
                    <a:pt x="7703" y="10785"/>
                    <a:pt x="12172" y="11004"/>
                    <a:pt x="15213" y="11059"/>
                  </a:cubicBezTo>
                  <a:cubicBezTo>
                    <a:pt x="18254" y="11114"/>
                    <a:pt x="19868" y="11004"/>
                    <a:pt x="21482" y="108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2" name="Line"/>
            <p:cNvSpPr/>
            <p:nvPr/>
          </p:nvSpPr>
          <p:spPr>
            <a:xfrm>
              <a:off x="1809416" y="1796648"/>
              <a:ext cx="323186" cy="433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357" fill="norm" stroke="1" extrusionOk="0">
                  <a:moveTo>
                    <a:pt x="798" y="5172"/>
                  </a:moveTo>
                  <a:cubicBezTo>
                    <a:pt x="517" y="4650"/>
                    <a:pt x="237" y="4128"/>
                    <a:pt x="1008" y="3241"/>
                  </a:cubicBezTo>
                  <a:cubicBezTo>
                    <a:pt x="1780" y="2354"/>
                    <a:pt x="3603" y="1102"/>
                    <a:pt x="5356" y="476"/>
                  </a:cubicBezTo>
                  <a:cubicBezTo>
                    <a:pt x="7110" y="-150"/>
                    <a:pt x="8793" y="-150"/>
                    <a:pt x="10125" y="424"/>
                  </a:cubicBezTo>
                  <a:cubicBezTo>
                    <a:pt x="11458" y="998"/>
                    <a:pt x="12439" y="2146"/>
                    <a:pt x="12159" y="4180"/>
                  </a:cubicBezTo>
                  <a:cubicBezTo>
                    <a:pt x="11878" y="6215"/>
                    <a:pt x="10335" y="9137"/>
                    <a:pt x="8161" y="11902"/>
                  </a:cubicBezTo>
                  <a:cubicBezTo>
                    <a:pt x="5987" y="14667"/>
                    <a:pt x="3182" y="17276"/>
                    <a:pt x="1639" y="18841"/>
                  </a:cubicBezTo>
                  <a:cubicBezTo>
                    <a:pt x="97" y="20407"/>
                    <a:pt x="-184" y="20928"/>
                    <a:pt x="97" y="21189"/>
                  </a:cubicBezTo>
                  <a:cubicBezTo>
                    <a:pt x="377" y="21450"/>
                    <a:pt x="1219" y="21450"/>
                    <a:pt x="3954" y="20876"/>
                  </a:cubicBezTo>
                  <a:cubicBezTo>
                    <a:pt x="6689" y="20302"/>
                    <a:pt x="11317" y="19154"/>
                    <a:pt x="14543" y="18424"/>
                  </a:cubicBezTo>
                  <a:cubicBezTo>
                    <a:pt x="17769" y="17693"/>
                    <a:pt x="19593" y="17380"/>
                    <a:pt x="21416" y="170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3" name="Line"/>
            <p:cNvSpPr/>
            <p:nvPr/>
          </p:nvSpPr>
          <p:spPr>
            <a:xfrm>
              <a:off x="2558777" y="1901560"/>
              <a:ext cx="178007" cy="16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2" h="21264" fill="norm" stroke="1" extrusionOk="0">
                  <a:moveTo>
                    <a:pt x="2174" y="3323"/>
                  </a:moveTo>
                  <a:cubicBezTo>
                    <a:pt x="2426" y="1662"/>
                    <a:pt x="2677" y="0"/>
                    <a:pt x="2551" y="138"/>
                  </a:cubicBezTo>
                  <a:cubicBezTo>
                    <a:pt x="2426" y="277"/>
                    <a:pt x="1923" y="2215"/>
                    <a:pt x="1421" y="4708"/>
                  </a:cubicBezTo>
                  <a:cubicBezTo>
                    <a:pt x="919" y="7200"/>
                    <a:pt x="416" y="10246"/>
                    <a:pt x="165" y="12600"/>
                  </a:cubicBezTo>
                  <a:cubicBezTo>
                    <a:pt x="-86" y="14954"/>
                    <a:pt x="-86" y="16615"/>
                    <a:pt x="416" y="17862"/>
                  </a:cubicBezTo>
                  <a:cubicBezTo>
                    <a:pt x="919" y="19108"/>
                    <a:pt x="1923" y="19938"/>
                    <a:pt x="2928" y="19938"/>
                  </a:cubicBezTo>
                  <a:cubicBezTo>
                    <a:pt x="3933" y="19938"/>
                    <a:pt x="4937" y="19108"/>
                    <a:pt x="5816" y="18138"/>
                  </a:cubicBezTo>
                  <a:cubicBezTo>
                    <a:pt x="6695" y="17169"/>
                    <a:pt x="7449" y="16062"/>
                    <a:pt x="7826" y="16615"/>
                  </a:cubicBezTo>
                  <a:cubicBezTo>
                    <a:pt x="8202" y="17169"/>
                    <a:pt x="8202" y="19385"/>
                    <a:pt x="8956" y="20492"/>
                  </a:cubicBezTo>
                  <a:cubicBezTo>
                    <a:pt x="9709" y="21600"/>
                    <a:pt x="11216" y="21600"/>
                    <a:pt x="13477" y="19938"/>
                  </a:cubicBezTo>
                  <a:cubicBezTo>
                    <a:pt x="15737" y="18277"/>
                    <a:pt x="18751" y="14954"/>
                    <a:pt x="20133" y="11631"/>
                  </a:cubicBezTo>
                  <a:cubicBezTo>
                    <a:pt x="21514" y="8308"/>
                    <a:pt x="21263" y="4985"/>
                    <a:pt x="20509" y="3046"/>
                  </a:cubicBezTo>
                  <a:cubicBezTo>
                    <a:pt x="19756" y="1108"/>
                    <a:pt x="18500" y="554"/>
                    <a:pt x="1724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4" name="Line"/>
            <p:cNvSpPr/>
            <p:nvPr/>
          </p:nvSpPr>
          <p:spPr>
            <a:xfrm>
              <a:off x="2805701" y="1984110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5" name="Line"/>
            <p:cNvSpPr/>
            <p:nvPr/>
          </p:nvSpPr>
          <p:spPr>
            <a:xfrm>
              <a:off x="2877668" y="1860198"/>
              <a:ext cx="102327" cy="467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510" fill="norm" stroke="1" extrusionOk="0">
                  <a:moveTo>
                    <a:pt x="6171" y="3944"/>
                  </a:moveTo>
                  <a:cubicBezTo>
                    <a:pt x="5731" y="6766"/>
                    <a:pt x="5290" y="9587"/>
                    <a:pt x="4408" y="12312"/>
                  </a:cubicBezTo>
                  <a:cubicBezTo>
                    <a:pt x="3527" y="15036"/>
                    <a:pt x="2204" y="17663"/>
                    <a:pt x="1322" y="19269"/>
                  </a:cubicBezTo>
                  <a:cubicBezTo>
                    <a:pt x="441" y="20874"/>
                    <a:pt x="0" y="21458"/>
                    <a:pt x="0" y="21506"/>
                  </a:cubicBezTo>
                  <a:cubicBezTo>
                    <a:pt x="0" y="21555"/>
                    <a:pt x="441" y="21069"/>
                    <a:pt x="1763" y="19269"/>
                  </a:cubicBezTo>
                  <a:cubicBezTo>
                    <a:pt x="3086" y="17469"/>
                    <a:pt x="5290" y="14355"/>
                    <a:pt x="6833" y="11679"/>
                  </a:cubicBezTo>
                  <a:cubicBezTo>
                    <a:pt x="8376" y="9004"/>
                    <a:pt x="9257" y="6766"/>
                    <a:pt x="10139" y="5063"/>
                  </a:cubicBezTo>
                  <a:cubicBezTo>
                    <a:pt x="11020" y="3360"/>
                    <a:pt x="11902" y="2193"/>
                    <a:pt x="13224" y="1366"/>
                  </a:cubicBezTo>
                  <a:cubicBezTo>
                    <a:pt x="14547" y="539"/>
                    <a:pt x="16310" y="52"/>
                    <a:pt x="17853" y="4"/>
                  </a:cubicBezTo>
                  <a:cubicBezTo>
                    <a:pt x="19396" y="-45"/>
                    <a:pt x="20718" y="344"/>
                    <a:pt x="21159" y="1414"/>
                  </a:cubicBezTo>
                  <a:cubicBezTo>
                    <a:pt x="21600" y="2485"/>
                    <a:pt x="21159" y="4236"/>
                    <a:pt x="18735" y="5793"/>
                  </a:cubicBezTo>
                  <a:cubicBezTo>
                    <a:pt x="16310" y="7350"/>
                    <a:pt x="11902" y="8712"/>
                    <a:pt x="8596" y="9490"/>
                  </a:cubicBezTo>
                  <a:cubicBezTo>
                    <a:pt x="5290" y="10269"/>
                    <a:pt x="3086" y="10463"/>
                    <a:pt x="882" y="106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6" name="Line"/>
            <p:cNvSpPr/>
            <p:nvPr/>
          </p:nvSpPr>
          <p:spPr>
            <a:xfrm>
              <a:off x="3027951" y="1984110"/>
              <a:ext cx="571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7" name="Line"/>
            <p:cNvSpPr/>
            <p:nvPr/>
          </p:nvSpPr>
          <p:spPr>
            <a:xfrm>
              <a:off x="3549741" y="1739930"/>
              <a:ext cx="113211" cy="447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535" fill="norm" stroke="1" extrusionOk="0">
                  <a:moveTo>
                    <a:pt x="21394" y="2278"/>
                  </a:moveTo>
                  <a:cubicBezTo>
                    <a:pt x="20594" y="1565"/>
                    <a:pt x="19794" y="852"/>
                    <a:pt x="18394" y="444"/>
                  </a:cubicBezTo>
                  <a:cubicBezTo>
                    <a:pt x="16994" y="37"/>
                    <a:pt x="14994" y="-65"/>
                    <a:pt x="12994" y="37"/>
                  </a:cubicBezTo>
                  <a:cubicBezTo>
                    <a:pt x="10994" y="139"/>
                    <a:pt x="8994" y="444"/>
                    <a:pt x="6794" y="1565"/>
                  </a:cubicBezTo>
                  <a:cubicBezTo>
                    <a:pt x="4594" y="2686"/>
                    <a:pt x="2194" y="4622"/>
                    <a:pt x="994" y="7220"/>
                  </a:cubicBezTo>
                  <a:cubicBezTo>
                    <a:pt x="-206" y="9818"/>
                    <a:pt x="-206" y="13078"/>
                    <a:pt x="394" y="15422"/>
                  </a:cubicBezTo>
                  <a:cubicBezTo>
                    <a:pt x="994" y="17765"/>
                    <a:pt x="2194" y="19192"/>
                    <a:pt x="3994" y="20058"/>
                  </a:cubicBezTo>
                  <a:cubicBezTo>
                    <a:pt x="5794" y="20924"/>
                    <a:pt x="8194" y="21229"/>
                    <a:pt x="10594" y="215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8" name="Line"/>
            <p:cNvSpPr/>
            <p:nvPr/>
          </p:nvSpPr>
          <p:spPr>
            <a:xfrm>
              <a:off x="3732801" y="1844410"/>
              <a:ext cx="28329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600" fill="norm" stroke="1" extrusionOk="0">
                  <a:moveTo>
                    <a:pt x="0" y="0"/>
                  </a:moveTo>
                  <a:cubicBezTo>
                    <a:pt x="6171" y="514"/>
                    <a:pt x="12343" y="1029"/>
                    <a:pt x="16200" y="3257"/>
                  </a:cubicBezTo>
                  <a:cubicBezTo>
                    <a:pt x="20057" y="5486"/>
                    <a:pt x="21600" y="9429"/>
                    <a:pt x="20057" y="12771"/>
                  </a:cubicBezTo>
                  <a:cubicBezTo>
                    <a:pt x="18514" y="16114"/>
                    <a:pt x="13886" y="18857"/>
                    <a:pt x="92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9" name="Line"/>
            <p:cNvSpPr/>
            <p:nvPr/>
          </p:nvSpPr>
          <p:spPr>
            <a:xfrm>
              <a:off x="3815351" y="1985488"/>
              <a:ext cx="260351" cy="55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26" fill="norm" stroke="1" extrusionOk="0">
                  <a:moveTo>
                    <a:pt x="0" y="20326"/>
                  </a:moveTo>
                  <a:cubicBezTo>
                    <a:pt x="1932" y="12612"/>
                    <a:pt x="3863" y="4897"/>
                    <a:pt x="7200" y="1812"/>
                  </a:cubicBezTo>
                  <a:cubicBezTo>
                    <a:pt x="10537" y="-1274"/>
                    <a:pt x="15278" y="269"/>
                    <a:pt x="17912" y="1426"/>
                  </a:cubicBezTo>
                  <a:cubicBezTo>
                    <a:pt x="20546" y="2583"/>
                    <a:pt x="21073" y="3355"/>
                    <a:pt x="21600" y="41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0" name="Line"/>
            <p:cNvSpPr/>
            <p:nvPr/>
          </p:nvSpPr>
          <p:spPr>
            <a:xfrm>
              <a:off x="4121467" y="1816539"/>
              <a:ext cx="265385" cy="313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336" fill="norm" stroke="1" extrusionOk="0">
                  <a:moveTo>
                    <a:pt x="11630" y="6648"/>
                  </a:moveTo>
                  <a:cubicBezTo>
                    <a:pt x="11289" y="5928"/>
                    <a:pt x="10949" y="5208"/>
                    <a:pt x="10779" y="4272"/>
                  </a:cubicBezTo>
                  <a:cubicBezTo>
                    <a:pt x="10609" y="3336"/>
                    <a:pt x="10609" y="2184"/>
                    <a:pt x="10184" y="1608"/>
                  </a:cubicBezTo>
                  <a:cubicBezTo>
                    <a:pt x="9759" y="1032"/>
                    <a:pt x="8908" y="1032"/>
                    <a:pt x="7718" y="1608"/>
                  </a:cubicBezTo>
                  <a:cubicBezTo>
                    <a:pt x="6527" y="2184"/>
                    <a:pt x="4996" y="3336"/>
                    <a:pt x="3551" y="5064"/>
                  </a:cubicBezTo>
                  <a:cubicBezTo>
                    <a:pt x="2105" y="6792"/>
                    <a:pt x="744" y="9096"/>
                    <a:pt x="234" y="11616"/>
                  </a:cubicBezTo>
                  <a:cubicBezTo>
                    <a:pt x="-276" y="14136"/>
                    <a:pt x="64" y="16872"/>
                    <a:pt x="1085" y="18672"/>
                  </a:cubicBezTo>
                  <a:cubicBezTo>
                    <a:pt x="2105" y="20472"/>
                    <a:pt x="3806" y="21336"/>
                    <a:pt x="5847" y="21336"/>
                  </a:cubicBezTo>
                  <a:cubicBezTo>
                    <a:pt x="7888" y="21336"/>
                    <a:pt x="10269" y="20472"/>
                    <a:pt x="12310" y="18456"/>
                  </a:cubicBezTo>
                  <a:cubicBezTo>
                    <a:pt x="14351" y="16440"/>
                    <a:pt x="16052" y="13272"/>
                    <a:pt x="16562" y="10536"/>
                  </a:cubicBezTo>
                  <a:cubicBezTo>
                    <a:pt x="17072" y="7800"/>
                    <a:pt x="16392" y="5496"/>
                    <a:pt x="14946" y="3696"/>
                  </a:cubicBezTo>
                  <a:cubicBezTo>
                    <a:pt x="13500" y="1896"/>
                    <a:pt x="11289" y="600"/>
                    <a:pt x="9248" y="168"/>
                  </a:cubicBezTo>
                  <a:cubicBezTo>
                    <a:pt x="7207" y="-264"/>
                    <a:pt x="5337" y="168"/>
                    <a:pt x="3976" y="1104"/>
                  </a:cubicBezTo>
                  <a:cubicBezTo>
                    <a:pt x="2615" y="2040"/>
                    <a:pt x="1765" y="3480"/>
                    <a:pt x="1850" y="4920"/>
                  </a:cubicBezTo>
                  <a:cubicBezTo>
                    <a:pt x="1935" y="6360"/>
                    <a:pt x="2955" y="7800"/>
                    <a:pt x="5422" y="8808"/>
                  </a:cubicBezTo>
                  <a:cubicBezTo>
                    <a:pt x="7888" y="9816"/>
                    <a:pt x="11800" y="10392"/>
                    <a:pt x="14691" y="10248"/>
                  </a:cubicBezTo>
                  <a:cubicBezTo>
                    <a:pt x="17582" y="10104"/>
                    <a:pt x="19453" y="9240"/>
                    <a:pt x="21324" y="83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1" name="Line"/>
            <p:cNvSpPr/>
            <p:nvPr/>
          </p:nvSpPr>
          <p:spPr>
            <a:xfrm>
              <a:off x="4317001" y="1780910"/>
              <a:ext cx="187707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0" h="21600" fill="norm" stroke="1" extrusionOk="0">
                  <a:moveTo>
                    <a:pt x="11974" y="0"/>
                  </a:moveTo>
                  <a:cubicBezTo>
                    <a:pt x="14087" y="1329"/>
                    <a:pt x="16200" y="2658"/>
                    <a:pt x="18078" y="4985"/>
                  </a:cubicBezTo>
                  <a:cubicBezTo>
                    <a:pt x="19957" y="7311"/>
                    <a:pt x="21600" y="10634"/>
                    <a:pt x="20426" y="13514"/>
                  </a:cubicBezTo>
                  <a:cubicBezTo>
                    <a:pt x="19252" y="16394"/>
                    <a:pt x="15261" y="18831"/>
                    <a:pt x="11387" y="20105"/>
                  </a:cubicBezTo>
                  <a:cubicBezTo>
                    <a:pt x="7513" y="21378"/>
                    <a:pt x="3757" y="2148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2" name="Line"/>
            <p:cNvSpPr/>
            <p:nvPr/>
          </p:nvSpPr>
          <p:spPr>
            <a:xfrm>
              <a:off x="79434" y="1798803"/>
              <a:ext cx="586318" cy="7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74" fill="norm" stroke="1" extrusionOk="0">
                  <a:moveTo>
                    <a:pt x="780" y="20774"/>
                  </a:moveTo>
                  <a:cubicBezTo>
                    <a:pt x="390" y="19637"/>
                    <a:pt x="0" y="18500"/>
                    <a:pt x="0" y="17079"/>
                  </a:cubicBezTo>
                  <a:cubicBezTo>
                    <a:pt x="0" y="15658"/>
                    <a:pt x="390" y="13953"/>
                    <a:pt x="1949" y="11111"/>
                  </a:cubicBezTo>
                  <a:cubicBezTo>
                    <a:pt x="3509" y="8269"/>
                    <a:pt x="6238" y="4290"/>
                    <a:pt x="8968" y="2016"/>
                  </a:cubicBezTo>
                  <a:cubicBezTo>
                    <a:pt x="11697" y="-258"/>
                    <a:pt x="14426" y="-826"/>
                    <a:pt x="16531" y="1448"/>
                  </a:cubicBezTo>
                  <a:cubicBezTo>
                    <a:pt x="18637" y="3721"/>
                    <a:pt x="20118" y="8837"/>
                    <a:pt x="21600" y="13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3" name="Line"/>
            <p:cNvSpPr/>
            <p:nvPr/>
          </p:nvSpPr>
          <p:spPr>
            <a:xfrm>
              <a:off x="43451" y="1873716"/>
              <a:ext cx="717551" cy="46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6" fill="norm" stroke="1" extrusionOk="0">
                  <a:moveTo>
                    <a:pt x="1720" y="20806"/>
                  </a:moveTo>
                  <a:cubicBezTo>
                    <a:pt x="1402" y="20806"/>
                    <a:pt x="1083" y="20806"/>
                    <a:pt x="733" y="19867"/>
                  </a:cubicBezTo>
                  <a:cubicBezTo>
                    <a:pt x="382" y="18928"/>
                    <a:pt x="0" y="17049"/>
                    <a:pt x="0" y="16110"/>
                  </a:cubicBezTo>
                  <a:cubicBezTo>
                    <a:pt x="0" y="15171"/>
                    <a:pt x="382" y="15171"/>
                    <a:pt x="1625" y="14702"/>
                  </a:cubicBezTo>
                  <a:cubicBezTo>
                    <a:pt x="2867" y="14232"/>
                    <a:pt x="4970" y="13293"/>
                    <a:pt x="7487" y="10476"/>
                  </a:cubicBezTo>
                  <a:cubicBezTo>
                    <a:pt x="10004" y="7658"/>
                    <a:pt x="12935" y="2963"/>
                    <a:pt x="15356" y="1084"/>
                  </a:cubicBezTo>
                  <a:cubicBezTo>
                    <a:pt x="17777" y="-794"/>
                    <a:pt x="19688" y="145"/>
                    <a:pt x="21600" y="10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4" name="Line"/>
            <p:cNvSpPr/>
            <p:nvPr/>
          </p:nvSpPr>
          <p:spPr>
            <a:xfrm>
              <a:off x="0" y="1780910"/>
              <a:ext cx="989602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600" fill="norm" stroke="1" extrusionOk="0">
                  <a:moveTo>
                    <a:pt x="4963" y="0"/>
                  </a:moveTo>
                  <a:cubicBezTo>
                    <a:pt x="4178" y="0"/>
                    <a:pt x="3393" y="0"/>
                    <a:pt x="2863" y="150"/>
                  </a:cubicBezTo>
                  <a:cubicBezTo>
                    <a:pt x="2332" y="300"/>
                    <a:pt x="2055" y="600"/>
                    <a:pt x="1847" y="1350"/>
                  </a:cubicBezTo>
                  <a:cubicBezTo>
                    <a:pt x="1640" y="2100"/>
                    <a:pt x="1501" y="3300"/>
                    <a:pt x="1593" y="4050"/>
                  </a:cubicBezTo>
                  <a:cubicBezTo>
                    <a:pt x="1686" y="4800"/>
                    <a:pt x="2009" y="5100"/>
                    <a:pt x="3047" y="4950"/>
                  </a:cubicBezTo>
                  <a:cubicBezTo>
                    <a:pt x="4086" y="4800"/>
                    <a:pt x="5840" y="4200"/>
                    <a:pt x="7524" y="3600"/>
                  </a:cubicBezTo>
                  <a:cubicBezTo>
                    <a:pt x="9209" y="3000"/>
                    <a:pt x="10824" y="2400"/>
                    <a:pt x="12070" y="1950"/>
                  </a:cubicBezTo>
                  <a:cubicBezTo>
                    <a:pt x="13316" y="1500"/>
                    <a:pt x="14193" y="1200"/>
                    <a:pt x="14747" y="1050"/>
                  </a:cubicBezTo>
                  <a:cubicBezTo>
                    <a:pt x="15301" y="900"/>
                    <a:pt x="15532" y="900"/>
                    <a:pt x="15555" y="1350"/>
                  </a:cubicBezTo>
                  <a:cubicBezTo>
                    <a:pt x="15578" y="1800"/>
                    <a:pt x="15393" y="2700"/>
                    <a:pt x="14470" y="4050"/>
                  </a:cubicBezTo>
                  <a:cubicBezTo>
                    <a:pt x="13547" y="5400"/>
                    <a:pt x="11886" y="7200"/>
                    <a:pt x="10178" y="8700"/>
                  </a:cubicBezTo>
                  <a:cubicBezTo>
                    <a:pt x="8470" y="10200"/>
                    <a:pt x="6716" y="11400"/>
                    <a:pt x="5009" y="12450"/>
                  </a:cubicBezTo>
                  <a:cubicBezTo>
                    <a:pt x="3301" y="13500"/>
                    <a:pt x="1640" y="14400"/>
                    <a:pt x="947" y="14700"/>
                  </a:cubicBezTo>
                  <a:cubicBezTo>
                    <a:pt x="255" y="15000"/>
                    <a:pt x="532" y="14700"/>
                    <a:pt x="1593" y="14550"/>
                  </a:cubicBezTo>
                  <a:cubicBezTo>
                    <a:pt x="2655" y="14400"/>
                    <a:pt x="4501" y="14400"/>
                    <a:pt x="6370" y="14400"/>
                  </a:cubicBezTo>
                  <a:cubicBezTo>
                    <a:pt x="8240" y="14400"/>
                    <a:pt x="10132" y="14400"/>
                    <a:pt x="11309" y="14550"/>
                  </a:cubicBezTo>
                  <a:cubicBezTo>
                    <a:pt x="12486" y="14700"/>
                    <a:pt x="12947" y="15000"/>
                    <a:pt x="13455" y="15300"/>
                  </a:cubicBezTo>
                  <a:cubicBezTo>
                    <a:pt x="13963" y="15600"/>
                    <a:pt x="14516" y="15900"/>
                    <a:pt x="14678" y="16200"/>
                  </a:cubicBezTo>
                  <a:cubicBezTo>
                    <a:pt x="14840" y="16500"/>
                    <a:pt x="14609" y="16800"/>
                    <a:pt x="13709" y="17100"/>
                  </a:cubicBezTo>
                  <a:cubicBezTo>
                    <a:pt x="12809" y="17400"/>
                    <a:pt x="11240" y="17700"/>
                    <a:pt x="9509" y="18150"/>
                  </a:cubicBezTo>
                  <a:cubicBezTo>
                    <a:pt x="7778" y="18600"/>
                    <a:pt x="5886" y="19200"/>
                    <a:pt x="4386" y="19650"/>
                  </a:cubicBezTo>
                  <a:cubicBezTo>
                    <a:pt x="2886" y="20100"/>
                    <a:pt x="1778" y="20400"/>
                    <a:pt x="1063" y="20550"/>
                  </a:cubicBezTo>
                  <a:cubicBezTo>
                    <a:pt x="347" y="20700"/>
                    <a:pt x="24" y="20700"/>
                    <a:pt x="1" y="20250"/>
                  </a:cubicBezTo>
                  <a:cubicBezTo>
                    <a:pt x="-22" y="19800"/>
                    <a:pt x="255" y="18900"/>
                    <a:pt x="1270" y="18000"/>
                  </a:cubicBezTo>
                  <a:cubicBezTo>
                    <a:pt x="2286" y="17100"/>
                    <a:pt x="4040" y="16200"/>
                    <a:pt x="5978" y="15600"/>
                  </a:cubicBezTo>
                  <a:cubicBezTo>
                    <a:pt x="7916" y="15000"/>
                    <a:pt x="10040" y="14700"/>
                    <a:pt x="11909" y="14850"/>
                  </a:cubicBezTo>
                  <a:cubicBezTo>
                    <a:pt x="13778" y="15000"/>
                    <a:pt x="15393" y="15600"/>
                    <a:pt x="16963" y="16800"/>
                  </a:cubicBezTo>
                  <a:cubicBezTo>
                    <a:pt x="18532" y="18000"/>
                    <a:pt x="20055" y="19800"/>
                    <a:pt x="2157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385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57988" y="-38100"/>
              <a:ext cx="3709864" cy="2813046"/>
            </a:xfrm>
            <a:prstGeom prst="rect">
              <a:avLst/>
            </a:prstGeom>
            <a:effectLst/>
          </p:spPr>
        </p:pic>
        <p:pic>
          <p:nvPicPr>
            <p:cNvPr id="3387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304051" y="-17728"/>
              <a:ext cx="2463801" cy="83343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4" name="Drawing"/>
          <p:cNvGrpSpPr/>
          <p:nvPr/>
        </p:nvGrpSpPr>
        <p:grpSpPr>
          <a:xfrm>
            <a:off x="527049" y="1941999"/>
            <a:ext cx="11868151" cy="7801313"/>
            <a:chOff x="0" y="0"/>
            <a:chExt cx="11868149" cy="7801311"/>
          </a:xfrm>
        </p:grpSpPr>
        <p:sp>
          <p:nvSpPr>
            <p:cNvPr id="3391" name="Line"/>
            <p:cNvSpPr/>
            <p:nvPr/>
          </p:nvSpPr>
          <p:spPr>
            <a:xfrm>
              <a:off x="2919964" y="383807"/>
              <a:ext cx="159786" cy="341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493" fill="norm" stroke="1" extrusionOk="0">
                  <a:moveTo>
                    <a:pt x="21176" y="2693"/>
                  </a:moveTo>
                  <a:cubicBezTo>
                    <a:pt x="20895" y="2026"/>
                    <a:pt x="20615" y="1360"/>
                    <a:pt x="19773" y="826"/>
                  </a:cubicBezTo>
                  <a:cubicBezTo>
                    <a:pt x="18932" y="293"/>
                    <a:pt x="17529" y="-107"/>
                    <a:pt x="15005" y="26"/>
                  </a:cubicBezTo>
                  <a:cubicBezTo>
                    <a:pt x="12480" y="160"/>
                    <a:pt x="8833" y="826"/>
                    <a:pt x="5888" y="2626"/>
                  </a:cubicBezTo>
                  <a:cubicBezTo>
                    <a:pt x="2942" y="4426"/>
                    <a:pt x="698" y="7360"/>
                    <a:pt x="137" y="10626"/>
                  </a:cubicBezTo>
                  <a:cubicBezTo>
                    <a:pt x="-424" y="13893"/>
                    <a:pt x="698" y="17493"/>
                    <a:pt x="4205" y="19360"/>
                  </a:cubicBezTo>
                  <a:cubicBezTo>
                    <a:pt x="7711" y="21226"/>
                    <a:pt x="13602" y="21360"/>
                    <a:pt x="19493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2" name="Line"/>
            <p:cNvSpPr/>
            <p:nvPr/>
          </p:nvSpPr>
          <p:spPr>
            <a:xfrm>
              <a:off x="3282950" y="388450"/>
              <a:ext cx="1270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292"/>
                    <a:pt x="0" y="8585"/>
                    <a:pt x="0" y="12185"/>
                  </a:cubicBezTo>
                  <a:cubicBezTo>
                    <a:pt x="0" y="15785"/>
                    <a:pt x="10800" y="186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3" name="Line"/>
            <p:cNvSpPr/>
            <p:nvPr/>
          </p:nvSpPr>
          <p:spPr>
            <a:xfrm>
              <a:off x="3152973" y="357642"/>
              <a:ext cx="301427" cy="94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386" fill="norm" stroke="1" extrusionOk="0">
                  <a:moveTo>
                    <a:pt x="3361" y="21386"/>
                  </a:moveTo>
                  <a:cubicBezTo>
                    <a:pt x="2461" y="18986"/>
                    <a:pt x="1561" y="16586"/>
                    <a:pt x="886" y="14186"/>
                  </a:cubicBezTo>
                  <a:cubicBezTo>
                    <a:pt x="211" y="11786"/>
                    <a:pt x="-239" y="9386"/>
                    <a:pt x="136" y="7466"/>
                  </a:cubicBezTo>
                  <a:cubicBezTo>
                    <a:pt x="511" y="5546"/>
                    <a:pt x="1711" y="4106"/>
                    <a:pt x="4636" y="2666"/>
                  </a:cubicBezTo>
                  <a:cubicBezTo>
                    <a:pt x="7561" y="1226"/>
                    <a:pt x="12211" y="-214"/>
                    <a:pt x="15286" y="26"/>
                  </a:cubicBezTo>
                  <a:cubicBezTo>
                    <a:pt x="18361" y="266"/>
                    <a:pt x="19861" y="2186"/>
                    <a:pt x="21361" y="41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4" name="Line"/>
            <p:cNvSpPr/>
            <p:nvPr/>
          </p:nvSpPr>
          <p:spPr>
            <a:xfrm>
              <a:off x="3175000" y="712300"/>
              <a:ext cx="2159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41" y="17100"/>
                    <a:pt x="12282" y="12600"/>
                    <a:pt x="15882" y="9000"/>
                  </a:cubicBezTo>
                  <a:cubicBezTo>
                    <a:pt x="19482" y="5400"/>
                    <a:pt x="20541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5" name="Line"/>
            <p:cNvSpPr/>
            <p:nvPr/>
          </p:nvSpPr>
          <p:spPr>
            <a:xfrm>
              <a:off x="3562349" y="541794"/>
              <a:ext cx="80536" cy="195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496" fill="norm" stroke="1" extrusionOk="0">
                  <a:moveTo>
                    <a:pt x="16615" y="1986"/>
                  </a:moveTo>
                  <a:cubicBezTo>
                    <a:pt x="14954" y="1057"/>
                    <a:pt x="13292" y="128"/>
                    <a:pt x="11354" y="12"/>
                  </a:cubicBezTo>
                  <a:cubicBezTo>
                    <a:pt x="9415" y="-104"/>
                    <a:pt x="7200" y="593"/>
                    <a:pt x="5262" y="1754"/>
                  </a:cubicBezTo>
                  <a:cubicBezTo>
                    <a:pt x="3323" y="2915"/>
                    <a:pt x="1662" y="4541"/>
                    <a:pt x="3046" y="6399"/>
                  </a:cubicBezTo>
                  <a:cubicBezTo>
                    <a:pt x="4431" y="8257"/>
                    <a:pt x="8862" y="10348"/>
                    <a:pt x="12462" y="11857"/>
                  </a:cubicBezTo>
                  <a:cubicBezTo>
                    <a:pt x="16062" y="13367"/>
                    <a:pt x="18831" y="14296"/>
                    <a:pt x="20215" y="15341"/>
                  </a:cubicBezTo>
                  <a:cubicBezTo>
                    <a:pt x="21600" y="16386"/>
                    <a:pt x="21600" y="17548"/>
                    <a:pt x="18000" y="18593"/>
                  </a:cubicBezTo>
                  <a:cubicBezTo>
                    <a:pt x="14400" y="19638"/>
                    <a:pt x="7200" y="20567"/>
                    <a:pt x="0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6" name="Line"/>
            <p:cNvSpPr/>
            <p:nvPr/>
          </p:nvSpPr>
          <p:spPr>
            <a:xfrm>
              <a:off x="4380422" y="149753"/>
              <a:ext cx="420178" cy="56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425" fill="norm" stroke="1" extrusionOk="0">
                  <a:moveTo>
                    <a:pt x="11719" y="3742"/>
                  </a:moveTo>
                  <a:cubicBezTo>
                    <a:pt x="11611" y="2942"/>
                    <a:pt x="11503" y="2142"/>
                    <a:pt x="11233" y="1502"/>
                  </a:cubicBezTo>
                  <a:cubicBezTo>
                    <a:pt x="10963" y="862"/>
                    <a:pt x="10531" y="382"/>
                    <a:pt x="10045" y="142"/>
                  </a:cubicBezTo>
                  <a:cubicBezTo>
                    <a:pt x="9559" y="-98"/>
                    <a:pt x="9019" y="-98"/>
                    <a:pt x="8209" y="662"/>
                  </a:cubicBezTo>
                  <a:cubicBezTo>
                    <a:pt x="7399" y="1422"/>
                    <a:pt x="6319" y="2942"/>
                    <a:pt x="5563" y="4982"/>
                  </a:cubicBezTo>
                  <a:cubicBezTo>
                    <a:pt x="4807" y="7022"/>
                    <a:pt x="4375" y="9582"/>
                    <a:pt x="4375" y="11902"/>
                  </a:cubicBezTo>
                  <a:cubicBezTo>
                    <a:pt x="4375" y="14222"/>
                    <a:pt x="4807" y="16302"/>
                    <a:pt x="5131" y="17622"/>
                  </a:cubicBezTo>
                  <a:cubicBezTo>
                    <a:pt x="5455" y="18942"/>
                    <a:pt x="5671" y="19502"/>
                    <a:pt x="5779" y="20022"/>
                  </a:cubicBezTo>
                  <a:cubicBezTo>
                    <a:pt x="5887" y="20542"/>
                    <a:pt x="5887" y="21022"/>
                    <a:pt x="5617" y="21262"/>
                  </a:cubicBezTo>
                  <a:cubicBezTo>
                    <a:pt x="5347" y="21502"/>
                    <a:pt x="4807" y="21502"/>
                    <a:pt x="3997" y="21102"/>
                  </a:cubicBezTo>
                  <a:cubicBezTo>
                    <a:pt x="3187" y="20702"/>
                    <a:pt x="2107" y="19902"/>
                    <a:pt x="1405" y="19262"/>
                  </a:cubicBezTo>
                  <a:cubicBezTo>
                    <a:pt x="703" y="18622"/>
                    <a:pt x="379" y="18142"/>
                    <a:pt x="163" y="17702"/>
                  </a:cubicBezTo>
                  <a:cubicBezTo>
                    <a:pt x="-53" y="17262"/>
                    <a:pt x="-161" y="16862"/>
                    <a:pt x="541" y="16422"/>
                  </a:cubicBezTo>
                  <a:cubicBezTo>
                    <a:pt x="1243" y="15982"/>
                    <a:pt x="2755" y="15502"/>
                    <a:pt x="4861" y="15062"/>
                  </a:cubicBezTo>
                  <a:cubicBezTo>
                    <a:pt x="6967" y="14622"/>
                    <a:pt x="9667" y="14222"/>
                    <a:pt x="11287" y="13982"/>
                  </a:cubicBezTo>
                  <a:cubicBezTo>
                    <a:pt x="12907" y="13742"/>
                    <a:pt x="13447" y="13662"/>
                    <a:pt x="13447" y="13622"/>
                  </a:cubicBezTo>
                  <a:cubicBezTo>
                    <a:pt x="13447" y="13582"/>
                    <a:pt x="12907" y="13582"/>
                    <a:pt x="12151" y="13822"/>
                  </a:cubicBezTo>
                  <a:cubicBezTo>
                    <a:pt x="11395" y="14062"/>
                    <a:pt x="10423" y="14542"/>
                    <a:pt x="9829" y="15022"/>
                  </a:cubicBezTo>
                  <a:cubicBezTo>
                    <a:pt x="9235" y="15502"/>
                    <a:pt x="9019" y="15982"/>
                    <a:pt x="8911" y="16422"/>
                  </a:cubicBezTo>
                  <a:cubicBezTo>
                    <a:pt x="8803" y="16862"/>
                    <a:pt x="8803" y="17262"/>
                    <a:pt x="9019" y="17582"/>
                  </a:cubicBezTo>
                  <a:cubicBezTo>
                    <a:pt x="9235" y="17902"/>
                    <a:pt x="9667" y="18142"/>
                    <a:pt x="10153" y="18262"/>
                  </a:cubicBezTo>
                  <a:cubicBezTo>
                    <a:pt x="10639" y="18382"/>
                    <a:pt x="11179" y="18382"/>
                    <a:pt x="11719" y="17982"/>
                  </a:cubicBezTo>
                  <a:cubicBezTo>
                    <a:pt x="12259" y="17582"/>
                    <a:pt x="12799" y="16782"/>
                    <a:pt x="13069" y="16102"/>
                  </a:cubicBezTo>
                  <a:cubicBezTo>
                    <a:pt x="13339" y="15422"/>
                    <a:pt x="13339" y="14862"/>
                    <a:pt x="13339" y="14342"/>
                  </a:cubicBezTo>
                  <a:cubicBezTo>
                    <a:pt x="13339" y="13822"/>
                    <a:pt x="13339" y="13342"/>
                    <a:pt x="13555" y="13222"/>
                  </a:cubicBezTo>
                  <a:cubicBezTo>
                    <a:pt x="13771" y="13102"/>
                    <a:pt x="14203" y="13342"/>
                    <a:pt x="15229" y="14142"/>
                  </a:cubicBezTo>
                  <a:cubicBezTo>
                    <a:pt x="16255" y="14942"/>
                    <a:pt x="17875" y="16302"/>
                    <a:pt x="18739" y="17222"/>
                  </a:cubicBezTo>
                  <a:cubicBezTo>
                    <a:pt x="19603" y="18142"/>
                    <a:pt x="19711" y="18622"/>
                    <a:pt x="19495" y="18822"/>
                  </a:cubicBezTo>
                  <a:cubicBezTo>
                    <a:pt x="19279" y="19022"/>
                    <a:pt x="18739" y="18942"/>
                    <a:pt x="18361" y="18422"/>
                  </a:cubicBezTo>
                  <a:cubicBezTo>
                    <a:pt x="17983" y="17902"/>
                    <a:pt x="17767" y="16942"/>
                    <a:pt x="18307" y="15542"/>
                  </a:cubicBezTo>
                  <a:cubicBezTo>
                    <a:pt x="18847" y="14142"/>
                    <a:pt x="20143" y="12302"/>
                    <a:pt x="21439" y="104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7" name="Line"/>
            <p:cNvSpPr/>
            <p:nvPr/>
          </p:nvSpPr>
          <p:spPr>
            <a:xfrm>
              <a:off x="5663315" y="223067"/>
              <a:ext cx="229485" cy="384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219" fill="norm" stroke="1" extrusionOk="0">
                  <a:moveTo>
                    <a:pt x="20700" y="2467"/>
                  </a:moveTo>
                  <a:cubicBezTo>
                    <a:pt x="20700" y="1650"/>
                    <a:pt x="20700" y="833"/>
                    <a:pt x="20111" y="366"/>
                  </a:cubicBezTo>
                  <a:cubicBezTo>
                    <a:pt x="19522" y="-101"/>
                    <a:pt x="18344" y="-218"/>
                    <a:pt x="16184" y="599"/>
                  </a:cubicBezTo>
                  <a:cubicBezTo>
                    <a:pt x="14024" y="1417"/>
                    <a:pt x="10882" y="3168"/>
                    <a:pt x="7936" y="5970"/>
                  </a:cubicBezTo>
                  <a:cubicBezTo>
                    <a:pt x="4991" y="8772"/>
                    <a:pt x="2242" y="12625"/>
                    <a:pt x="965" y="15252"/>
                  </a:cubicBezTo>
                  <a:cubicBezTo>
                    <a:pt x="-311" y="17879"/>
                    <a:pt x="-115" y="19280"/>
                    <a:pt x="376" y="20156"/>
                  </a:cubicBezTo>
                  <a:cubicBezTo>
                    <a:pt x="867" y="21032"/>
                    <a:pt x="1653" y="21382"/>
                    <a:pt x="3911" y="21148"/>
                  </a:cubicBezTo>
                  <a:cubicBezTo>
                    <a:pt x="6169" y="20915"/>
                    <a:pt x="9900" y="20098"/>
                    <a:pt x="12747" y="17821"/>
                  </a:cubicBezTo>
                  <a:cubicBezTo>
                    <a:pt x="15594" y="15544"/>
                    <a:pt x="17558" y="11808"/>
                    <a:pt x="18245" y="8947"/>
                  </a:cubicBezTo>
                  <a:cubicBezTo>
                    <a:pt x="18933" y="6087"/>
                    <a:pt x="18344" y="4102"/>
                    <a:pt x="16773" y="2876"/>
                  </a:cubicBezTo>
                  <a:cubicBezTo>
                    <a:pt x="15202" y="1650"/>
                    <a:pt x="12649" y="1183"/>
                    <a:pt x="9900" y="1533"/>
                  </a:cubicBezTo>
                  <a:cubicBezTo>
                    <a:pt x="7151" y="1884"/>
                    <a:pt x="4205" y="3051"/>
                    <a:pt x="2733" y="3985"/>
                  </a:cubicBezTo>
                  <a:cubicBezTo>
                    <a:pt x="1260" y="4919"/>
                    <a:pt x="1260" y="5620"/>
                    <a:pt x="2438" y="6087"/>
                  </a:cubicBezTo>
                  <a:cubicBezTo>
                    <a:pt x="3616" y="6554"/>
                    <a:pt x="5973" y="6787"/>
                    <a:pt x="9311" y="6671"/>
                  </a:cubicBezTo>
                  <a:cubicBezTo>
                    <a:pt x="12649" y="6554"/>
                    <a:pt x="16969" y="6087"/>
                    <a:pt x="21289" y="56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8" name="Line"/>
            <p:cNvSpPr/>
            <p:nvPr/>
          </p:nvSpPr>
          <p:spPr>
            <a:xfrm>
              <a:off x="5810891" y="0"/>
              <a:ext cx="177159" cy="13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0788" fill="norm" stroke="1" extrusionOk="0">
                  <a:moveTo>
                    <a:pt x="6865" y="4097"/>
                  </a:moveTo>
                  <a:cubicBezTo>
                    <a:pt x="5065" y="6388"/>
                    <a:pt x="3265" y="8679"/>
                    <a:pt x="2108" y="10643"/>
                  </a:cubicBezTo>
                  <a:cubicBezTo>
                    <a:pt x="951" y="12606"/>
                    <a:pt x="436" y="14243"/>
                    <a:pt x="179" y="15879"/>
                  </a:cubicBezTo>
                  <a:cubicBezTo>
                    <a:pt x="-78" y="17515"/>
                    <a:pt x="-78" y="19152"/>
                    <a:pt x="308" y="18661"/>
                  </a:cubicBezTo>
                  <a:cubicBezTo>
                    <a:pt x="693" y="18170"/>
                    <a:pt x="1465" y="15552"/>
                    <a:pt x="2622" y="12606"/>
                  </a:cubicBezTo>
                  <a:cubicBezTo>
                    <a:pt x="3779" y="9661"/>
                    <a:pt x="5322" y="6388"/>
                    <a:pt x="6865" y="3770"/>
                  </a:cubicBezTo>
                  <a:cubicBezTo>
                    <a:pt x="8408" y="1152"/>
                    <a:pt x="9951" y="-812"/>
                    <a:pt x="11879" y="333"/>
                  </a:cubicBezTo>
                  <a:cubicBezTo>
                    <a:pt x="13808" y="1479"/>
                    <a:pt x="16122" y="5733"/>
                    <a:pt x="17793" y="9661"/>
                  </a:cubicBezTo>
                  <a:cubicBezTo>
                    <a:pt x="19465" y="13588"/>
                    <a:pt x="20493" y="17188"/>
                    <a:pt x="21522" y="20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9" name="Line"/>
            <p:cNvSpPr/>
            <p:nvPr/>
          </p:nvSpPr>
          <p:spPr>
            <a:xfrm>
              <a:off x="1082538" y="493853"/>
              <a:ext cx="225562" cy="408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184" fill="norm" stroke="1" extrusionOk="0">
                  <a:moveTo>
                    <a:pt x="14713" y="5395"/>
                  </a:moveTo>
                  <a:cubicBezTo>
                    <a:pt x="14513" y="4847"/>
                    <a:pt x="14313" y="4299"/>
                    <a:pt x="14313" y="3476"/>
                  </a:cubicBezTo>
                  <a:cubicBezTo>
                    <a:pt x="14313" y="2654"/>
                    <a:pt x="14513" y="1558"/>
                    <a:pt x="13313" y="790"/>
                  </a:cubicBezTo>
                  <a:cubicBezTo>
                    <a:pt x="12113" y="23"/>
                    <a:pt x="9513" y="-416"/>
                    <a:pt x="7013" y="571"/>
                  </a:cubicBezTo>
                  <a:cubicBezTo>
                    <a:pt x="4513" y="1558"/>
                    <a:pt x="2113" y="3970"/>
                    <a:pt x="913" y="5450"/>
                  </a:cubicBezTo>
                  <a:cubicBezTo>
                    <a:pt x="-287" y="6930"/>
                    <a:pt x="-287" y="7478"/>
                    <a:pt x="813" y="7917"/>
                  </a:cubicBezTo>
                  <a:cubicBezTo>
                    <a:pt x="1913" y="8356"/>
                    <a:pt x="4113" y="8685"/>
                    <a:pt x="6513" y="8301"/>
                  </a:cubicBezTo>
                  <a:cubicBezTo>
                    <a:pt x="8913" y="7917"/>
                    <a:pt x="11513" y="6821"/>
                    <a:pt x="13313" y="6218"/>
                  </a:cubicBezTo>
                  <a:cubicBezTo>
                    <a:pt x="15113" y="5614"/>
                    <a:pt x="16113" y="5505"/>
                    <a:pt x="16713" y="5724"/>
                  </a:cubicBezTo>
                  <a:cubicBezTo>
                    <a:pt x="17313" y="5943"/>
                    <a:pt x="17513" y="6492"/>
                    <a:pt x="17613" y="8520"/>
                  </a:cubicBezTo>
                  <a:cubicBezTo>
                    <a:pt x="17713" y="10548"/>
                    <a:pt x="17713" y="14057"/>
                    <a:pt x="17713" y="16140"/>
                  </a:cubicBezTo>
                  <a:cubicBezTo>
                    <a:pt x="17713" y="18224"/>
                    <a:pt x="17713" y="18881"/>
                    <a:pt x="17813" y="19485"/>
                  </a:cubicBezTo>
                  <a:cubicBezTo>
                    <a:pt x="17913" y="20088"/>
                    <a:pt x="18113" y="20636"/>
                    <a:pt x="18713" y="20910"/>
                  </a:cubicBezTo>
                  <a:cubicBezTo>
                    <a:pt x="19313" y="21184"/>
                    <a:pt x="20313" y="21184"/>
                    <a:pt x="21313" y="21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0" name="Line"/>
            <p:cNvSpPr/>
            <p:nvPr/>
          </p:nvSpPr>
          <p:spPr>
            <a:xfrm>
              <a:off x="1349711" y="546074"/>
              <a:ext cx="119256" cy="324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395" fill="norm" stroke="1" extrusionOk="0">
                  <a:moveTo>
                    <a:pt x="20610" y="910"/>
                  </a:moveTo>
                  <a:cubicBezTo>
                    <a:pt x="16141" y="352"/>
                    <a:pt x="11672" y="-205"/>
                    <a:pt x="7948" y="74"/>
                  </a:cubicBezTo>
                  <a:cubicBezTo>
                    <a:pt x="4223" y="352"/>
                    <a:pt x="1244" y="1467"/>
                    <a:pt x="313" y="2721"/>
                  </a:cubicBezTo>
                  <a:cubicBezTo>
                    <a:pt x="-618" y="3976"/>
                    <a:pt x="499" y="5369"/>
                    <a:pt x="4037" y="7390"/>
                  </a:cubicBezTo>
                  <a:cubicBezTo>
                    <a:pt x="7575" y="9410"/>
                    <a:pt x="13534" y="12058"/>
                    <a:pt x="16885" y="14149"/>
                  </a:cubicBezTo>
                  <a:cubicBezTo>
                    <a:pt x="20237" y="16239"/>
                    <a:pt x="20982" y="17772"/>
                    <a:pt x="20982" y="18887"/>
                  </a:cubicBezTo>
                  <a:cubicBezTo>
                    <a:pt x="20982" y="20001"/>
                    <a:pt x="20237" y="20698"/>
                    <a:pt x="18375" y="21047"/>
                  </a:cubicBezTo>
                  <a:cubicBezTo>
                    <a:pt x="16513" y="21395"/>
                    <a:pt x="13534" y="21395"/>
                    <a:pt x="10554" y="21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1" name="Line"/>
            <p:cNvSpPr/>
            <p:nvPr/>
          </p:nvSpPr>
          <p:spPr>
            <a:xfrm>
              <a:off x="1371600" y="483700"/>
              <a:ext cx="2222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6000"/>
                    <a:pt x="6171" y="10400"/>
                    <a:pt x="9771" y="6800"/>
                  </a:cubicBezTo>
                  <a:cubicBezTo>
                    <a:pt x="13371" y="3200"/>
                    <a:pt x="17486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2" name="Line"/>
            <p:cNvSpPr/>
            <p:nvPr/>
          </p:nvSpPr>
          <p:spPr>
            <a:xfrm>
              <a:off x="1546588" y="261450"/>
              <a:ext cx="282213" cy="31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8435" y="0"/>
                  </a:moveTo>
                  <a:cubicBezTo>
                    <a:pt x="7629" y="3967"/>
                    <a:pt x="6823" y="7935"/>
                    <a:pt x="6420" y="11167"/>
                  </a:cubicBezTo>
                  <a:cubicBezTo>
                    <a:pt x="6017" y="14400"/>
                    <a:pt x="6017" y="16898"/>
                    <a:pt x="6340" y="18514"/>
                  </a:cubicBezTo>
                  <a:cubicBezTo>
                    <a:pt x="6662" y="20131"/>
                    <a:pt x="7307" y="20865"/>
                    <a:pt x="7388" y="20718"/>
                  </a:cubicBezTo>
                  <a:cubicBezTo>
                    <a:pt x="7468" y="20571"/>
                    <a:pt x="6985" y="19543"/>
                    <a:pt x="5856" y="18073"/>
                  </a:cubicBezTo>
                  <a:cubicBezTo>
                    <a:pt x="4728" y="16604"/>
                    <a:pt x="2955" y="14694"/>
                    <a:pt x="1826" y="13445"/>
                  </a:cubicBezTo>
                  <a:cubicBezTo>
                    <a:pt x="698" y="12196"/>
                    <a:pt x="214" y="11608"/>
                    <a:pt x="53" y="10947"/>
                  </a:cubicBezTo>
                  <a:cubicBezTo>
                    <a:pt x="-108" y="10286"/>
                    <a:pt x="53" y="9551"/>
                    <a:pt x="1182" y="8302"/>
                  </a:cubicBezTo>
                  <a:cubicBezTo>
                    <a:pt x="2310" y="7053"/>
                    <a:pt x="4405" y="5290"/>
                    <a:pt x="6259" y="4041"/>
                  </a:cubicBezTo>
                  <a:cubicBezTo>
                    <a:pt x="8113" y="2792"/>
                    <a:pt x="9725" y="2057"/>
                    <a:pt x="10934" y="1616"/>
                  </a:cubicBezTo>
                  <a:cubicBezTo>
                    <a:pt x="12143" y="1176"/>
                    <a:pt x="12949" y="1029"/>
                    <a:pt x="13352" y="1322"/>
                  </a:cubicBezTo>
                  <a:cubicBezTo>
                    <a:pt x="13755" y="1616"/>
                    <a:pt x="13755" y="2351"/>
                    <a:pt x="13432" y="4776"/>
                  </a:cubicBezTo>
                  <a:cubicBezTo>
                    <a:pt x="13110" y="7200"/>
                    <a:pt x="12465" y="11314"/>
                    <a:pt x="12143" y="13739"/>
                  </a:cubicBezTo>
                  <a:cubicBezTo>
                    <a:pt x="11820" y="16163"/>
                    <a:pt x="11820" y="16898"/>
                    <a:pt x="11740" y="17633"/>
                  </a:cubicBezTo>
                  <a:cubicBezTo>
                    <a:pt x="11659" y="18367"/>
                    <a:pt x="11498" y="19102"/>
                    <a:pt x="11498" y="19029"/>
                  </a:cubicBezTo>
                  <a:cubicBezTo>
                    <a:pt x="11498" y="18955"/>
                    <a:pt x="11659" y="18073"/>
                    <a:pt x="12143" y="16604"/>
                  </a:cubicBezTo>
                  <a:cubicBezTo>
                    <a:pt x="12626" y="15135"/>
                    <a:pt x="13432" y="13078"/>
                    <a:pt x="14158" y="11682"/>
                  </a:cubicBezTo>
                  <a:cubicBezTo>
                    <a:pt x="14883" y="10286"/>
                    <a:pt x="15528" y="9551"/>
                    <a:pt x="16253" y="9184"/>
                  </a:cubicBezTo>
                  <a:cubicBezTo>
                    <a:pt x="16979" y="8816"/>
                    <a:pt x="17785" y="8816"/>
                    <a:pt x="18510" y="9257"/>
                  </a:cubicBezTo>
                  <a:cubicBezTo>
                    <a:pt x="19235" y="9698"/>
                    <a:pt x="19880" y="10580"/>
                    <a:pt x="20364" y="12710"/>
                  </a:cubicBezTo>
                  <a:cubicBezTo>
                    <a:pt x="20847" y="14841"/>
                    <a:pt x="21170" y="18220"/>
                    <a:pt x="2149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3" name="Line"/>
            <p:cNvSpPr/>
            <p:nvPr/>
          </p:nvSpPr>
          <p:spPr>
            <a:xfrm>
              <a:off x="2019300" y="477350"/>
              <a:ext cx="114300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1080"/>
                    <a:pt x="15200" y="2160"/>
                    <a:pt x="12600" y="4680"/>
                  </a:cubicBezTo>
                  <a:cubicBezTo>
                    <a:pt x="10000" y="7200"/>
                    <a:pt x="8000" y="11160"/>
                    <a:pt x="6000" y="14220"/>
                  </a:cubicBezTo>
                  <a:cubicBezTo>
                    <a:pt x="4000" y="17280"/>
                    <a:pt x="2000" y="194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4" name="Line"/>
            <p:cNvSpPr/>
            <p:nvPr/>
          </p:nvSpPr>
          <p:spPr>
            <a:xfrm>
              <a:off x="2000250" y="633656"/>
              <a:ext cx="44450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0" y="12582"/>
                    <a:pt x="0" y="4867"/>
                    <a:pt x="3600" y="1782"/>
                  </a:cubicBezTo>
                  <a:cubicBezTo>
                    <a:pt x="7200" y="-1304"/>
                    <a:pt x="1440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5" name="Line"/>
            <p:cNvSpPr/>
            <p:nvPr/>
          </p:nvSpPr>
          <p:spPr>
            <a:xfrm>
              <a:off x="2127250" y="693250"/>
              <a:ext cx="35770" cy="40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9" h="20541" fill="norm" stroke="1" extrusionOk="0">
                  <a:moveTo>
                    <a:pt x="0" y="6480"/>
                  </a:moveTo>
                  <a:cubicBezTo>
                    <a:pt x="1200" y="11880"/>
                    <a:pt x="2400" y="17280"/>
                    <a:pt x="6600" y="19440"/>
                  </a:cubicBezTo>
                  <a:cubicBezTo>
                    <a:pt x="10800" y="21600"/>
                    <a:pt x="18000" y="20520"/>
                    <a:pt x="19800" y="16740"/>
                  </a:cubicBezTo>
                  <a:cubicBezTo>
                    <a:pt x="21600" y="12960"/>
                    <a:pt x="18000" y="6480"/>
                    <a:pt x="144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6" name="Line"/>
            <p:cNvSpPr/>
            <p:nvPr/>
          </p:nvSpPr>
          <p:spPr>
            <a:xfrm>
              <a:off x="2273300" y="674200"/>
              <a:ext cx="127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7" name="Line"/>
            <p:cNvSpPr/>
            <p:nvPr/>
          </p:nvSpPr>
          <p:spPr>
            <a:xfrm>
              <a:off x="2305050" y="445600"/>
              <a:ext cx="254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8" name="Line"/>
            <p:cNvSpPr/>
            <p:nvPr/>
          </p:nvSpPr>
          <p:spPr>
            <a:xfrm>
              <a:off x="2414179" y="350884"/>
              <a:ext cx="252821" cy="41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316" fill="norm" stroke="1" extrusionOk="0">
                  <a:moveTo>
                    <a:pt x="2060" y="1946"/>
                  </a:moveTo>
                  <a:cubicBezTo>
                    <a:pt x="2240" y="1069"/>
                    <a:pt x="2420" y="192"/>
                    <a:pt x="2510" y="27"/>
                  </a:cubicBezTo>
                  <a:cubicBezTo>
                    <a:pt x="2600" y="-137"/>
                    <a:pt x="2600" y="411"/>
                    <a:pt x="2510" y="2604"/>
                  </a:cubicBezTo>
                  <a:cubicBezTo>
                    <a:pt x="2420" y="4797"/>
                    <a:pt x="2240" y="8635"/>
                    <a:pt x="1790" y="11759"/>
                  </a:cubicBezTo>
                  <a:cubicBezTo>
                    <a:pt x="1340" y="14884"/>
                    <a:pt x="620" y="17297"/>
                    <a:pt x="260" y="18832"/>
                  </a:cubicBezTo>
                  <a:cubicBezTo>
                    <a:pt x="-100" y="20367"/>
                    <a:pt x="-100" y="21024"/>
                    <a:pt x="350" y="21244"/>
                  </a:cubicBezTo>
                  <a:cubicBezTo>
                    <a:pt x="800" y="21463"/>
                    <a:pt x="1700" y="21244"/>
                    <a:pt x="3590" y="19818"/>
                  </a:cubicBezTo>
                  <a:cubicBezTo>
                    <a:pt x="5480" y="18393"/>
                    <a:pt x="8360" y="15761"/>
                    <a:pt x="9890" y="14172"/>
                  </a:cubicBezTo>
                  <a:cubicBezTo>
                    <a:pt x="11420" y="12582"/>
                    <a:pt x="11600" y="12034"/>
                    <a:pt x="11150" y="11759"/>
                  </a:cubicBezTo>
                  <a:cubicBezTo>
                    <a:pt x="10700" y="11485"/>
                    <a:pt x="9620" y="11485"/>
                    <a:pt x="8450" y="11924"/>
                  </a:cubicBezTo>
                  <a:cubicBezTo>
                    <a:pt x="7280" y="12362"/>
                    <a:pt x="6020" y="13240"/>
                    <a:pt x="5390" y="14446"/>
                  </a:cubicBezTo>
                  <a:cubicBezTo>
                    <a:pt x="4760" y="15652"/>
                    <a:pt x="4760" y="17187"/>
                    <a:pt x="6290" y="18228"/>
                  </a:cubicBezTo>
                  <a:cubicBezTo>
                    <a:pt x="7820" y="19270"/>
                    <a:pt x="10880" y="19818"/>
                    <a:pt x="13670" y="19983"/>
                  </a:cubicBezTo>
                  <a:cubicBezTo>
                    <a:pt x="16460" y="20147"/>
                    <a:pt x="18980" y="19928"/>
                    <a:pt x="21500" y="19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9" name="Line"/>
            <p:cNvSpPr/>
            <p:nvPr/>
          </p:nvSpPr>
          <p:spPr>
            <a:xfrm>
              <a:off x="5886450" y="560043"/>
              <a:ext cx="171450" cy="164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2" fill="norm" stroke="1" extrusionOk="0">
                  <a:moveTo>
                    <a:pt x="0" y="9702"/>
                  </a:moveTo>
                  <a:cubicBezTo>
                    <a:pt x="267" y="13752"/>
                    <a:pt x="533" y="17802"/>
                    <a:pt x="800" y="16452"/>
                  </a:cubicBezTo>
                  <a:cubicBezTo>
                    <a:pt x="1067" y="15102"/>
                    <a:pt x="1333" y="8352"/>
                    <a:pt x="1867" y="4437"/>
                  </a:cubicBezTo>
                  <a:cubicBezTo>
                    <a:pt x="2400" y="522"/>
                    <a:pt x="3200" y="-558"/>
                    <a:pt x="4133" y="252"/>
                  </a:cubicBezTo>
                  <a:cubicBezTo>
                    <a:pt x="5067" y="1062"/>
                    <a:pt x="6133" y="3762"/>
                    <a:pt x="7200" y="5787"/>
                  </a:cubicBezTo>
                  <a:cubicBezTo>
                    <a:pt x="8267" y="7812"/>
                    <a:pt x="9333" y="9162"/>
                    <a:pt x="10533" y="9702"/>
                  </a:cubicBezTo>
                  <a:cubicBezTo>
                    <a:pt x="11733" y="10242"/>
                    <a:pt x="13067" y="9972"/>
                    <a:pt x="14400" y="9027"/>
                  </a:cubicBezTo>
                  <a:cubicBezTo>
                    <a:pt x="15733" y="8082"/>
                    <a:pt x="17067" y="6462"/>
                    <a:pt x="17733" y="6327"/>
                  </a:cubicBezTo>
                  <a:cubicBezTo>
                    <a:pt x="18400" y="6192"/>
                    <a:pt x="18400" y="7542"/>
                    <a:pt x="18267" y="9027"/>
                  </a:cubicBezTo>
                  <a:cubicBezTo>
                    <a:pt x="18133" y="10512"/>
                    <a:pt x="17867" y="12132"/>
                    <a:pt x="18400" y="14157"/>
                  </a:cubicBezTo>
                  <a:cubicBezTo>
                    <a:pt x="18933" y="16182"/>
                    <a:pt x="20267" y="18612"/>
                    <a:pt x="21600" y="21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0" name="Line"/>
            <p:cNvSpPr/>
            <p:nvPr/>
          </p:nvSpPr>
          <p:spPr>
            <a:xfrm>
              <a:off x="6115050" y="576834"/>
              <a:ext cx="158750" cy="154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71"/>
                  </a:moveTo>
                  <a:cubicBezTo>
                    <a:pt x="576" y="6510"/>
                    <a:pt x="1152" y="10948"/>
                    <a:pt x="1440" y="14203"/>
                  </a:cubicBezTo>
                  <a:cubicBezTo>
                    <a:pt x="1728" y="17458"/>
                    <a:pt x="1728" y="19529"/>
                    <a:pt x="1584" y="19825"/>
                  </a:cubicBezTo>
                  <a:cubicBezTo>
                    <a:pt x="1440" y="20121"/>
                    <a:pt x="1152" y="18641"/>
                    <a:pt x="1008" y="15534"/>
                  </a:cubicBezTo>
                  <a:cubicBezTo>
                    <a:pt x="864" y="12427"/>
                    <a:pt x="864" y="7693"/>
                    <a:pt x="1152" y="4586"/>
                  </a:cubicBezTo>
                  <a:cubicBezTo>
                    <a:pt x="1440" y="1479"/>
                    <a:pt x="2016" y="0"/>
                    <a:pt x="2736" y="0"/>
                  </a:cubicBezTo>
                  <a:cubicBezTo>
                    <a:pt x="3456" y="0"/>
                    <a:pt x="4320" y="1479"/>
                    <a:pt x="5040" y="2959"/>
                  </a:cubicBezTo>
                  <a:cubicBezTo>
                    <a:pt x="5760" y="4438"/>
                    <a:pt x="6336" y="5918"/>
                    <a:pt x="7344" y="6362"/>
                  </a:cubicBezTo>
                  <a:cubicBezTo>
                    <a:pt x="8352" y="6805"/>
                    <a:pt x="9792" y="6214"/>
                    <a:pt x="11376" y="5030"/>
                  </a:cubicBezTo>
                  <a:cubicBezTo>
                    <a:pt x="12960" y="3847"/>
                    <a:pt x="14688" y="2071"/>
                    <a:pt x="15840" y="1923"/>
                  </a:cubicBezTo>
                  <a:cubicBezTo>
                    <a:pt x="16992" y="1775"/>
                    <a:pt x="17568" y="3255"/>
                    <a:pt x="18432" y="6805"/>
                  </a:cubicBezTo>
                  <a:cubicBezTo>
                    <a:pt x="19296" y="10356"/>
                    <a:pt x="20448" y="1597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1" name="Line"/>
            <p:cNvSpPr/>
            <p:nvPr/>
          </p:nvSpPr>
          <p:spPr>
            <a:xfrm>
              <a:off x="6329599" y="569335"/>
              <a:ext cx="134702" cy="192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132" fill="norm" stroke="1" extrusionOk="0">
                  <a:moveTo>
                    <a:pt x="14169" y="1752"/>
                  </a:moveTo>
                  <a:cubicBezTo>
                    <a:pt x="12839" y="823"/>
                    <a:pt x="11510" y="-106"/>
                    <a:pt x="10181" y="10"/>
                  </a:cubicBezTo>
                  <a:cubicBezTo>
                    <a:pt x="8852" y="126"/>
                    <a:pt x="7522" y="1288"/>
                    <a:pt x="5695" y="4191"/>
                  </a:cubicBezTo>
                  <a:cubicBezTo>
                    <a:pt x="3867" y="7094"/>
                    <a:pt x="1541" y="11739"/>
                    <a:pt x="544" y="14759"/>
                  </a:cubicBezTo>
                  <a:cubicBezTo>
                    <a:pt x="-453" y="17778"/>
                    <a:pt x="-121" y="19171"/>
                    <a:pt x="1873" y="20100"/>
                  </a:cubicBezTo>
                  <a:cubicBezTo>
                    <a:pt x="3867" y="21029"/>
                    <a:pt x="7522" y="21494"/>
                    <a:pt x="11012" y="20797"/>
                  </a:cubicBezTo>
                  <a:cubicBezTo>
                    <a:pt x="14501" y="20100"/>
                    <a:pt x="17824" y="18242"/>
                    <a:pt x="21147" y="16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2" name="Line"/>
            <p:cNvSpPr/>
            <p:nvPr/>
          </p:nvSpPr>
          <p:spPr>
            <a:xfrm>
              <a:off x="6331947" y="642450"/>
              <a:ext cx="195854" cy="47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050" fill="norm" stroke="1" extrusionOk="0">
                  <a:moveTo>
                    <a:pt x="3375" y="19722"/>
                  </a:moveTo>
                  <a:cubicBezTo>
                    <a:pt x="1749" y="20661"/>
                    <a:pt x="123" y="21600"/>
                    <a:pt x="7" y="20661"/>
                  </a:cubicBezTo>
                  <a:cubicBezTo>
                    <a:pt x="-109" y="19722"/>
                    <a:pt x="1285" y="16904"/>
                    <a:pt x="5117" y="13148"/>
                  </a:cubicBezTo>
                  <a:cubicBezTo>
                    <a:pt x="8949" y="9391"/>
                    <a:pt x="15220" y="4696"/>
                    <a:pt x="2149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3" name="Line"/>
            <p:cNvSpPr/>
            <p:nvPr/>
          </p:nvSpPr>
          <p:spPr>
            <a:xfrm>
              <a:off x="825500" y="1706322"/>
              <a:ext cx="298450" cy="28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48" fill="norm" stroke="1" extrusionOk="0">
                  <a:moveTo>
                    <a:pt x="0" y="20648"/>
                  </a:moveTo>
                  <a:cubicBezTo>
                    <a:pt x="1532" y="14477"/>
                    <a:pt x="3064" y="8305"/>
                    <a:pt x="6281" y="4448"/>
                  </a:cubicBezTo>
                  <a:cubicBezTo>
                    <a:pt x="9498" y="591"/>
                    <a:pt x="14400" y="-952"/>
                    <a:pt x="17234" y="591"/>
                  </a:cubicBezTo>
                  <a:cubicBezTo>
                    <a:pt x="20068" y="2134"/>
                    <a:pt x="20834" y="6762"/>
                    <a:pt x="21600" y="11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4" name="Line"/>
            <p:cNvSpPr/>
            <p:nvPr/>
          </p:nvSpPr>
          <p:spPr>
            <a:xfrm>
              <a:off x="830718" y="1785450"/>
              <a:ext cx="356733" cy="69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28" fill="norm" stroke="1" extrusionOk="0">
                  <a:moveTo>
                    <a:pt x="3520" y="15709"/>
                  </a:moveTo>
                  <a:cubicBezTo>
                    <a:pt x="2753" y="17018"/>
                    <a:pt x="1986" y="18327"/>
                    <a:pt x="1283" y="19309"/>
                  </a:cubicBezTo>
                  <a:cubicBezTo>
                    <a:pt x="580" y="20291"/>
                    <a:pt x="-59" y="20945"/>
                    <a:pt x="5" y="21273"/>
                  </a:cubicBezTo>
                  <a:cubicBezTo>
                    <a:pt x="69" y="21600"/>
                    <a:pt x="836" y="21600"/>
                    <a:pt x="3328" y="19309"/>
                  </a:cubicBezTo>
                  <a:cubicBezTo>
                    <a:pt x="5820" y="17018"/>
                    <a:pt x="10038" y="12436"/>
                    <a:pt x="13361" y="8836"/>
                  </a:cubicBezTo>
                  <a:cubicBezTo>
                    <a:pt x="16684" y="5236"/>
                    <a:pt x="19113" y="2618"/>
                    <a:pt x="2154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5" name="Line"/>
            <p:cNvSpPr/>
            <p:nvPr/>
          </p:nvSpPr>
          <p:spPr>
            <a:xfrm>
              <a:off x="1092200" y="1656645"/>
              <a:ext cx="174692" cy="24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392" fill="norm" stroke="1" extrusionOk="0">
                  <a:moveTo>
                    <a:pt x="0" y="155"/>
                  </a:moveTo>
                  <a:cubicBezTo>
                    <a:pt x="4629" y="-26"/>
                    <a:pt x="9257" y="-208"/>
                    <a:pt x="12857" y="609"/>
                  </a:cubicBezTo>
                  <a:cubicBezTo>
                    <a:pt x="16457" y="1426"/>
                    <a:pt x="19029" y="3241"/>
                    <a:pt x="20314" y="5237"/>
                  </a:cubicBezTo>
                  <a:cubicBezTo>
                    <a:pt x="21600" y="7234"/>
                    <a:pt x="21600" y="9412"/>
                    <a:pt x="19800" y="12135"/>
                  </a:cubicBezTo>
                  <a:cubicBezTo>
                    <a:pt x="18000" y="14858"/>
                    <a:pt x="14400" y="18125"/>
                    <a:pt x="10800" y="21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6" name="Line"/>
            <p:cNvSpPr/>
            <p:nvPr/>
          </p:nvSpPr>
          <p:spPr>
            <a:xfrm>
              <a:off x="1625600" y="1552204"/>
              <a:ext cx="196380" cy="341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493" fill="norm" stroke="1" extrusionOk="0">
                  <a:moveTo>
                    <a:pt x="0" y="21493"/>
                  </a:moveTo>
                  <a:cubicBezTo>
                    <a:pt x="697" y="18026"/>
                    <a:pt x="1394" y="14560"/>
                    <a:pt x="2439" y="11360"/>
                  </a:cubicBezTo>
                  <a:cubicBezTo>
                    <a:pt x="3484" y="8160"/>
                    <a:pt x="4877" y="5226"/>
                    <a:pt x="5923" y="3493"/>
                  </a:cubicBezTo>
                  <a:cubicBezTo>
                    <a:pt x="6968" y="1760"/>
                    <a:pt x="7665" y="1226"/>
                    <a:pt x="8826" y="760"/>
                  </a:cubicBezTo>
                  <a:cubicBezTo>
                    <a:pt x="9987" y="293"/>
                    <a:pt x="11613" y="-107"/>
                    <a:pt x="12774" y="26"/>
                  </a:cubicBezTo>
                  <a:cubicBezTo>
                    <a:pt x="13935" y="160"/>
                    <a:pt x="14632" y="826"/>
                    <a:pt x="15910" y="3160"/>
                  </a:cubicBezTo>
                  <a:cubicBezTo>
                    <a:pt x="17187" y="5493"/>
                    <a:pt x="19045" y="9493"/>
                    <a:pt x="20090" y="12026"/>
                  </a:cubicBezTo>
                  <a:cubicBezTo>
                    <a:pt x="21135" y="14560"/>
                    <a:pt x="21368" y="15626"/>
                    <a:pt x="21484" y="16626"/>
                  </a:cubicBezTo>
                  <a:cubicBezTo>
                    <a:pt x="21600" y="17626"/>
                    <a:pt x="21600" y="18560"/>
                    <a:pt x="21135" y="18826"/>
                  </a:cubicBezTo>
                  <a:cubicBezTo>
                    <a:pt x="20671" y="19093"/>
                    <a:pt x="19742" y="18693"/>
                    <a:pt x="18813" y="182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7" name="Line"/>
            <p:cNvSpPr/>
            <p:nvPr/>
          </p:nvSpPr>
          <p:spPr>
            <a:xfrm>
              <a:off x="1651000" y="1690200"/>
              <a:ext cx="2095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6" y="18831"/>
                    <a:pt x="873" y="16062"/>
                    <a:pt x="4473" y="12462"/>
                  </a:cubicBezTo>
                  <a:cubicBezTo>
                    <a:pt x="8073" y="8862"/>
                    <a:pt x="14836" y="44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8" name="Line"/>
            <p:cNvSpPr/>
            <p:nvPr/>
          </p:nvSpPr>
          <p:spPr>
            <a:xfrm>
              <a:off x="1924844" y="1574533"/>
              <a:ext cx="234156" cy="241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265" fill="norm" stroke="1" extrusionOk="0">
                  <a:moveTo>
                    <a:pt x="4597" y="3472"/>
                  </a:moveTo>
                  <a:cubicBezTo>
                    <a:pt x="4208" y="7755"/>
                    <a:pt x="3819" y="12038"/>
                    <a:pt x="3624" y="14645"/>
                  </a:cubicBezTo>
                  <a:cubicBezTo>
                    <a:pt x="3430" y="17251"/>
                    <a:pt x="3430" y="18182"/>
                    <a:pt x="3332" y="19114"/>
                  </a:cubicBezTo>
                  <a:cubicBezTo>
                    <a:pt x="3235" y="20045"/>
                    <a:pt x="3041" y="20976"/>
                    <a:pt x="2651" y="20976"/>
                  </a:cubicBezTo>
                  <a:cubicBezTo>
                    <a:pt x="2262" y="20976"/>
                    <a:pt x="1678" y="20045"/>
                    <a:pt x="1192" y="16879"/>
                  </a:cubicBezTo>
                  <a:cubicBezTo>
                    <a:pt x="705" y="13714"/>
                    <a:pt x="316" y="8314"/>
                    <a:pt x="122" y="5055"/>
                  </a:cubicBezTo>
                  <a:cubicBezTo>
                    <a:pt x="-73" y="1796"/>
                    <a:pt x="-73" y="679"/>
                    <a:pt x="413" y="214"/>
                  </a:cubicBezTo>
                  <a:cubicBezTo>
                    <a:pt x="900" y="-252"/>
                    <a:pt x="1873" y="-66"/>
                    <a:pt x="3430" y="1889"/>
                  </a:cubicBezTo>
                  <a:cubicBezTo>
                    <a:pt x="4986" y="3845"/>
                    <a:pt x="7127" y="7569"/>
                    <a:pt x="8976" y="10920"/>
                  </a:cubicBezTo>
                  <a:cubicBezTo>
                    <a:pt x="10824" y="14272"/>
                    <a:pt x="12381" y="17251"/>
                    <a:pt x="13549" y="19020"/>
                  </a:cubicBezTo>
                  <a:cubicBezTo>
                    <a:pt x="14716" y="20789"/>
                    <a:pt x="15495" y="21348"/>
                    <a:pt x="16176" y="21255"/>
                  </a:cubicBezTo>
                  <a:cubicBezTo>
                    <a:pt x="16857" y="21162"/>
                    <a:pt x="17441" y="20417"/>
                    <a:pt x="18122" y="17251"/>
                  </a:cubicBezTo>
                  <a:cubicBezTo>
                    <a:pt x="18803" y="14086"/>
                    <a:pt x="19581" y="8500"/>
                    <a:pt x="20165" y="5241"/>
                  </a:cubicBezTo>
                  <a:cubicBezTo>
                    <a:pt x="20749" y="1982"/>
                    <a:pt x="21138" y="1051"/>
                    <a:pt x="21527" y="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9" name="Line"/>
            <p:cNvSpPr/>
            <p:nvPr/>
          </p:nvSpPr>
          <p:spPr>
            <a:xfrm>
              <a:off x="2209799" y="1906100"/>
              <a:ext cx="762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0" name="Line"/>
            <p:cNvSpPr/>
            <p:nvPr/>
          </p:nvSpPr>
          <p:spPr>
            <a:xfrm>
              <a:off x="2855488" y="1606769"/>
              <a:ext cx="129012" cy="233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123" fill="norm" stroke="1" extrusionOk="0">
                  <a:moveTo>
                    <a:pt x="21234" y="4667"/>
                  </a:moveTo>
                  <a:cubicBezTo>
                    <a:pt x="18795" y="3138"/>
                    <a:pt x="16357" y="1609"/>
                    <a:pt x="13918" y="748"/>
                  </a:cubicBezTo>
                  <a:cubicBezTo>
                    <a:pt x="11479" y="-112"/>
                    <a:pt x="9040" y="-303"/>
                    <a:pt x="6776" y="557"/>
                  </a:cubicBezTo>
                  <a:cubicBezTo>
                    <a:pt x="4511" y="1417"/>
                    <a:pt x="2421" y="3329"/>
                    <a:pt x="3815" y="5718"/>
                  </a:cubicBezTo>
                  <a:cubicBezTo>
                    <a:pt x="5208" y="8108"/>
                    <a:pt x="10086" y="10975"/>
                    <a:pt x="13047" y="12791"/>
                  </a:cubicBezTo>
                  <a:cubicBezTo>
                    <a:pt x="16008" y="14607"/>
                    <a:pt x="17053" y="15371"/>
                    <a:pt x="16357" y="16614"/>
                  </a:cubicBezTo>
                  <a:cubicBezTo>
                    <a:pt x="15660" y="17856"/>
                    <a:pt x="13221" y="19577"/>
                    <a:pt x="10260" y="20437"/>
                  </a:cubicBezTo>
                  <a:cubicBezTo>
                    <a:pt x="7299" y="21297"/>
                    <a:pt x="3815" y="21297"/>
                    <a:pt x="1899" y="20724"/>
                  </a:cubicBezTo>
                  <a:cubicBezTo>
                    <a:pt x="-18" y="20150"/>
                    <a:pt x="-366" y="19003"/>
                    <a:pt x="331" y="17952"/>
                  </a:cubicBezTo>
                  <a:cubicBezTo>
                    <a:pt x="1028" y="16901"/>
                    <a:pt x="2769" y="15945"/>
                    <a:pt x="4511" y="149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1" name="Line"/>
            <p:cNvSpPr/>
            <p:nvPr/>
          </p:nvSpPr>
          <p:spPr>
            <a:xfrm>
              <a:off x="3021385" y="1704554"/>
              <a:ext cx="116041" cy="152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5" h="20770" fill="norm" stroke="1" extrusionOk="0">
                  <a:moveTo>
                    <a:pt x="11585" y="639"/>
                  </a:moveTo>
                  <a:cubicBezTo>
                    <a:pt x="8554" y="2655"/>
                    <a:pt x="5522" y="4671"/>
                    <a:pt x="3438" y="7407"/>
                  </a:cubicBezTo>
                  <a:cubicBezTo>
                    <a:pt x="1354" y="10143"/>
                    <a:pt x="217" y="13599"/>
                    <a:pt x="27" y="16047"/>
                  </a:cubicBezTo>
                  <a:cubicBezTo>
                    <a:pt x="-162" y="18495"/>
                    <a:pt x="596" y="19935"/>
                    <a:pt x="2870" y="20511"/>
                  </a:cubicBezTo>
                  <a:cubicBezTo>
                    <a:pt x="5143" y="21087"/>
                    <a:pt x="8933" y="20799"/>
                    <a:pt x="12533" y="18639"/>
                  </a:cubicBezTo>
                  <a:cubicBezTo>
                    <a:pt x="16133" y="16479"/>
                    <a:pt x="19543" y="12447"/>
                    <a:pt x="20491" y="8847"/>
                  </a:cubicBezTo>
                  <a:cubicBezTo>
                    <a:pt x="21438" y="5247"/>
                    <a:pt x="19922" y="2079"/>
                    <a:pt x="17270" y="783"/>
                  </a:cubicBezTo>
                  <a:cubicBezTo>
                    <a:pt x="14617" y="-513"/>
                    <a:pt x="10827" y="63"/>
                    <a:pt x="7038" y="6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2" name="Line"/>
            <p:cNvSpPr/>
            <p:nvPr/>
          </p:nvSpPr>
          <p:spPr>
            <a:xfrm>
              <a:off x="3904250" y="1568344"/>
              <a:ext cx="108950" cy="356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9" h="21545" fill="norm" stroke="1" extrusionOk="0">
                  <a:moveTo>
                    <a:pt x="20589" y="2757"/>
                  </a:moveTo>
                  <a:cubicBezTo>
                    <a:pt x="20189" y="2118"/>
                    <a:pt x="19789" y="1479"/>
                    <a:pt x="18789" y="967"/>
                  </a:cubicBezTo>
                  <a:cubicBezTo>
                    <a:pt x="17789" y="456"/>
                    <a:pt x="16189" y="73"/>
                    <a:pt x="14389" y="9"/>
                  </a:cubicBezTo>
                  <a:cubicBezTo>
                    <a:pt x="12589" y="-55"/>
                    <a:pt x="10589" y="201"/>
                    <a:pt x="8389" y="1543"/>
                  </a:cubicBezTo>
                  <a:cubicBezTo>
                    <a:pt x="6189" y="2885"/>
                    <a:pt x="3789" y="5313"/>
                    <a:pt x="1989" y="8189"/>
                  </a:cubicBezTo>
                  <a:cubicBezTo>
                    <a:pt x="189" y="11065"/>
                    <a:pt x="-1011" y="14388"/>
                    <a:pt x="1189" y="16688"/>
                  </a:cubicBezTo>
                  <a:cubicBezTo>
                    <a:pt x="3389" y="18989"/>
                    <a:pt x="8989" y="20267"/>
                    <a:pt x="14589" y="21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3" name="Line"/>
            <p:cNvSpPr/>
            <p:nvPr/>
          </p:nvSpPr>
          <p:spPr>
            <a:xfrm>
              <a:off x="4109244" y="1648432"/>
              <a:ext cx="30956" cy="238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360" fill="norm" stroke="1" extrusionOk="0">
                  <a:moveTo>
                    <a:pt x="3780" y="2034"/>
                  </a:moveTo>
                  <a:cubicBezTo>
                    <a:pt x="5220" y="897"/>
                    <a:pt x="6660" y="-240"/>
                    <a:pt x="5940" y="44"/>
                  </a:cubicBezTo>
                  <a:cubicBezTo>
                    <a:pt x="5220" y="328"/>
                    <a:pt x="2340" y="2034"/>
                    <a:pt x="900" y="5065"/>
                  </a:cubicBezTo>
                  <a:cubicBezTo>
                    <a:pt x="-540" y="8097"/>
                    <a:pt x="-540" y="12455"/>
                    <a:pt x="3060" y="15392"/>
                  </a:cubicBezTo>
                  <a:cubicBezTo>
                    <a:pt x="6660" y="18328"/>
                    <a:pt x="13860" y="19844"/>
                    <a:pt x="21060" y="21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4" name="Line"/>
            <p:cNvSpPr/>
            <p:nvPr/>
          </p:nvSpPr>
          <p:spPr>
            <a:xfrm>
              <a:off x="4178300" y="1747350"/>
              <a:ext cx="1968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9" y="15840"/>
                    <a:pt x="12077" y="10080"/>
                    <a:pt x="15677" y="6480"/>
                  </a:cubicBezTo>
                  <a:cubicBezTo>
                    <a:pt x="19277" y="2880"/>
                    <a:pt x="20439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5" name="Line"/>
            <p:cNvSpPr/>
            <p:nvPr/>
          </p:nvSpPr>
          <p:spPr>
            <a:xfrm>
              <a:off x="4365905" y="1645750"/>
              <a:ext cx="225146" cy="201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21472" y="0"/>
                  </a:moveTo>
                  <a:cubicBezTo>
                    <a:pt x="19655" y="3865"/>
                    <a:pt x="17838" y="7731"/>
                    <a:pt x="15517" y="11255"/>
                  </a:cubicBezTo>
                  <a:cubicBezTo>
                    <a:pt x="13195" y="14779"/>
                    <a:pt x="10369" y="17962"/>
                    <a:pt x="8451" y="19667"/>
                  </a:cubicBezTo>
                  <a:cubicBezTo>
                    <a:pt x="6534" y="21373"/>
                    <a:pt x="5524" y="21600"/>
                    <a:pt x="4515" y="21600"/>
                  </a:cubicBezTo>
                  <a:cubicBezTo>
                    <a:pt x="3506" y="21600"/>
                    <a:pt x="2496" y="21373"/>
                    <a:pt x="1689" y="20691"/>
                  </a:cubicBezTo>
                  <a:cubicBezTo>
                    <a:pt x="881" y="20008"/>
                    <a:pt x="276" y="18872"/>
                    <a:pt x="74" y="17735"/>
                  </a:cubicBezTo>
                  <a:cubicBezTo>
                    <a:pt x="-128" y="16598"/>
                    <a:pt x="74" y="15461"/>
                    <a:pt x="780" y="14779"/>
                  </a:cubicBezTo>
                  <a:cubicBezTo>
                    <a:pt x="1487" y="14097"/>
                    <a:pt x="2698" y="13869"/>
                    <a:pt x="5625" y="14324"/>
                  </a:cubicBezTo>
                  <a:cubicBezTo>
                    <a:pt x="8552" y="14779"/>
                    <a:pt x="13195" y="15916"/>
                    <a:pt x="16022" y="16257"/>
                  </a:cubicBezTo>
                  <a:cubicBezTo>
                    <a:pt x="18848" y="16598"/>
                    <a:pt x="19857" y="16143"/>
                    <a:pt x="20866" y="156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6" name="Line"/>
            <p:cNvSpPr/>
            <p:nvPr/>
          </p:nvSpPr>
          <p:spPr>
            <a:xfrm>
              <a:off x="4654550" y="1609767"/>
              <a:ext cx="92333" cy="334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7" h="21600" fill="norm" stroke="1" extrusionOk="0">
                  <a:moveTo>
                    <a:pt x="1379" y="1094"/>
                  </a:moveTo>
                  <a:cubicBezTo>
                    <a:pt x="2757" y="547"/>
                    <a:pt x="4136" y="0"/>
                    <a:pt x="5974" y="0"/>
                  </a:cubicBezTo>
                  <a:cubicBezTo>
                    <a:pt x="7813" y="0"/>
                    <a:pt x="10111" y="547"/>
                    <a:pt x="13557" y="2256"/>
                  </a:cubicBezTo>
                  <a:cubicBezTo>
                    <a:pt x="17004" y="3965"/>
                    <a:pt x="21600" y="6835"/>
                    <a:pt x="19532" y="10253"/>
                  </a:cubicBezTo>
                  <a:cubicBezTo>
                    <a:pt x="17464" y="13671"/>
                    <a:pt x="8732" y="1763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7" name="Line"/>
            <p:cNvSpPr/>
            <p:nvPr/>
          </p:nvSpPr>
          <p:spPr>
            <a:xfrm>
              <a:off x="5274779" y="1561346"/>
              <a:ext cx="141771" cy="287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241" fill="norm" stroke="1" extrusionOk="0">
                  <a:moveTo>
                    <a:pt x="20967" y="3894"/>
                  </a:moveTo>
                  <a:cubicBezTo>
                    <a:pt x="20028" y="3267"/>
                    <a:pt x="19089" y="2641"/>
                    <a:pt x="18150" y="1937"/>
                  </a:cubicBezTo>
                  <a:cubicBezTo>
                    <a:pt x="17210" y="1233"/>
                    <a:pt x="16271" y="450"/>
                    <a:pt x="15019" y="137"/>
                  </a:cubicBezTo>
                  <a:cubicBezTo>
                    <a:pt x="13767" y="-176"/>
                    <a:pt x="12202" y="-19"/>
                    <a:pt x="9854" y="1311"/>
                  </a:cubicBezTo>
                  <a:cubicBezTo>
                    <a:pt x="7506" y="2641"/>
                    <a:pt x="4376" y="5146"/>
                    <a:pt x="2341" y="8276"/>
                  </a:cubicBezTo>
                  <a:cubicBezTo>
                    <a:pt x="306" y="11407"/>
                    <a:pt x="-633" y="15163"/>
                    <a:pt x="463" y="17511"/>
                  </a:cubicBezTo>
                  <a:cubicBezTo>
                    <a:pt x="1558" y="19859"/>
                    <a:pt x="4689" y="20798"/>
                    <a:pt x="7037" y="21111"/>
                  </a:cubicBezTo>
                  <a:cubicBezTo>
                    <a:pt x="9384" y="21424"/>
                    <a:pt x="10950" y="21111"/>
                    <a:pt x="12515" y="207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8" name="Line"/>
            <p:cNvSpPr/>
            <p:nvPr/>
          </p:nvSpPr>
          <p:spPr>
            <a:xfrm>
              <a:off x="5537199" y="1569550"/>
              <a:ext cx="38101" cy="237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21600" y="0"/>
                  </a:moveTo>
                  <a:cubicBezTo>
                    <a:pt x="14400" y="4205"/>
                    <a:pt x="7200" y="8411"/>
                    <a:pt x="3600" y="11565"/>
                  </a:cubicBezTo>
                  <a:cubicBezTo>
                    <a:pt x="0" y="14719"/>
                    <a:pt x="0" y="16821"/>
                    <a:pt x="0" y="18446"/>
                  </a:cubicBezTo>
                  <a:cubicBezTo>
                    <a:pt x="0" y="20071"/>
                    <a:pt x="0" y="21218"/>
                    <a:pt x="0" y="21409"/>
                  </a:cubicBezTo>
                  <a:cubicBezTo>
                    <a:pt x="0" y="21600"/>
                    <a:pt x="0" y="20835"/>
                    <a:pt x="0" y="200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9" name="Line"/>
            <p:cNvSpPr/>
            <p:nvPr/>
          </p:nvSpPr>
          <p:spPr>
            <a:xfrm>
              <a:off x="5457469" y="1571916"/>
              <a:ext cx="200381" cy="67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0868" fill="norm" stroke="1" extrusionOk="0">
                  <a:moveTo>
                    <a:pt x="372" y="20868"/>
                  </a:moveTo>
                  <a:cubicBezTo>
                    <a:pt x="-74" y="14977"/>
                    <a:pt x="-519" y="9086"/>
                    <a:pt x="1596" y="5159"/>
                  </a:cubicBezTo>
                  <a:cubicBezTo>
                    <a:pt x="3712" y="1232"/>
                    <a:pt x="8388" y="-732"/>
                    <a:pt x="12062" y="250"/>
                  </a:cubicBezTo>
                  <a:cubicBezTo>
                    <a:pt x="15737" y="1232"/>
                    <a:pt x="18409" y="5159"/>
                    <a:pt x="21081" y="9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0" name="Line"/>
            <p:cNvSpPr/>
            <p:nvPr/>
          </p:nvSpPr>
          <p:spPr>
            <a:xfrm>
              <a:off x="5456980" y="1817200"/>
              <a:ext cx="251670" cy="62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106" fill="norm" stroke="1" extrusionOk="0">
                  <a:moveTo>
                    <a:pt x="882" y="12960"/>
                  </a:moveTo>
                  <a:cubicBezTo>
                    <a:pt x="342" y="15840"/>
                    <a:pt x="-198" y="18720"/>
                    <a:pt x="72" y="20160"/>
                  </a:cubicBezTo>
                  <a:cubicBezTo>
                    <a:pt x="342" y="21600"/>
                    <a:pt x="1422" y="21600"/>
                    <a:pt x="4572" y="18720"/>
                  </a:cubicBezTo>
                  <a:cubicBezTo>
                    <a:pt x="7722" y="15840"/>
                    <a:pt x="12942" y="10080"/>
                    <a:pt x="16092" y="6480"/>
                  </a:cubicBezTo>
                  <a:cubicBezTo>
                    <a:pt x="19242" y="2880"/>
                    <a:pt x="20322" y="1440"/>
                    <a:pt x="214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1" name="Line"/>
            <p:cNvSpPr/>
            <p:nvPr/>
          </p:nvSpPr>
          <p:spPr>
            <a:xfrm>
              <a:off x="6787019" y="1531011"/>
              <a:ext cx="312281" cy="337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001" fill="norm" stroke="1" extrusionOk="0">
                  <a:moveTo>
                    <a:pt x="13651" y="7535"/>
                  </a:moveTo>
                  <a:cubicBezTo>
                    <a:pt x="13505" y="6481"/>
                    <a:pt x="13359" y="5427"/>
                    <a:pt x="13067" y="4571"/>
                  </a:cubicBezTo>
                  <a:cubicBezTo>
                    <a:pt x="12775" y="3715"/>
                    <a:pt x="12337" y="3057"/>
                    <a:pt x="11608" y="2727"/>
                  </a:cubicBezTo>
                  <a:cubicBezTo>
                    <a:pt x="10878" y="2398"/>
                    <a:pt x="9856" y="2398"/>
                    <a:pt x="8178" y="3254"/>
                  </a:cubicBezTo>
                  <a:cubicBezTo>
                    <a:pt x="6500" y="4110"/>
                    <a:pt x="4164" y="5823"/>
                    <a:pt x="2559" y="8193"/>
                  </a:cubicBezTo>
                  <a:cubicBezTo>
                    <a:pt x="954" y="10564"/>
                    <a:pt x="78" y="13593"/>
                    <a:pt x="5" y="15766"/>
                  </a:cubicBezTo>
                  <a:cubicBezTo>
                    <a:pt x="-68" y="17940"/>
                    <a:pt x="662" y="19257"/>
                    <a:pt x="1902" y="20113"/>
                  </a:cubicBezTo>
                  <a:cubicBezTo>
                    <a:pt x="3143" y="20969"/>
                    <a:pt x="4894" y="21364"/>
                    <a:pt x="7156" y="20574"/>
                  </a:cubicBezTo>
                  <a:cubicBezTo>
                    <a:pt x="9418" y="19784"/>
                    <a:pt x="12191" y="17808"/>
                    <a:pt x="13943" y="14910"/>
                  </a:cubicBezTo>
                  <a:cubicBezTo>
                    <a:pt x="15694" y="12013"/>
                    <a:pt x="16424" y="8193"/>
                    <a:pt x="15840" y="5493"/>
                  </a:cubicBezTo>
                  <a:cubicBezTo>
                    <a:pt x="15256" y="2793"/>
                    <a:pt x="13359" y="1213"/>
                    <a:pt x="11608" y="488"/>
                  </a:cubicBezTo>
                  <a:cubicBezTo>
                    <a:pt x="9856" y="-236"/>
                    <a:pt x="8251" y="-104"/>
                    <a:pt x="7083" y="554"/>
                  </a:cubicBezTo>
                  <a:cubicBezTo>
                    <a:pt x="5916" y="1213"/>
                    <a:pt x="5186" y="2398"/>
                    <a:pt x="5040" y="3320"/>
                  </a:cubicBezTo>
                  <a:cubicBezTo>
                    <a:pt x="4894" y="4242"/>
                    <a:pt x="5332" y="4901"/>
                    <a:pt x="7886" y="5493"/>
                  </a:cubicBezTo>
                  <a:cubicBezTo>
                    <a:pt x="10440" y="6086"/>
                    <a:pt x="15110" y="6613"/>
                    <a:pt x="17737" y="6613"/>
                  </a:cubicBezTo>
                  <a:cubicBezTo>
                    <a:pt x="20364" y="6613"/>
                    <a:pt x="20948" y="6086"/>
                    <a:pt x="21532" y="5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2" name="Line"/>
            <p:cNvSpPr/>
            <p:nvPr/>
          </p:nvSpPr>
          <p:spPr>
            <a:xfrm>
              <a:off x="6918065" y="1333471"/>
              <a:ext cx="149486" cy="178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82" fill="norm" stroke="1" extrusionOk="0">
                  <a:moveTo>
                    <a:pt x="5057" y="5472"/>
                  </a:moveTo>
                  <a:cubicBezTo>
                    <a:pt x="3536" y="8013"/>
                    <a:pt x="2015" y="10554"/>
                    <a:pt x="1102" y="12587"/>
                  </a:cubicBezTo>
                  <a:cubicBezTo>
                    <a:pt x="189" y="14620"/>
                    <a:pt x="-115" y="16145"/>
                    <a:pt x="37" y="16017"/>
                  </a:cubicBezTo>
                  <a:cubicBezTo>
                    <a:pt x="189" y="15890"/>
                    <a:pt x="798" y="14112"/>
                    <a:pt x="1710" y="11697"/>
                  </a:cubicBezTo>
                  <a:cubicBezTo>
                    <a:pt x="2623" y="9283"/>
                    <a:pt x="3840" y="6234"/>
                    <a:pt x="5209" y="3947"/>
                  </a:cubicBezTo>
                  <a:cubicBezTo>
                    <a:pt x="6578" y="1660"/>
                    <a:pt x="8099" y="135"/>
                    <a:pt x="9468" y="8"/>
                  </a:cubicBezTo>
                  <a:cubicBezTo>
                    <a:pt x="10837" y="-119"/>
                    <a:pt x="12054" y="1152"/>
                    <a:pt x="14031" y="4963"/>
                  </a:cubicBezTo>
                  <a:cubicBezTo>
                    <a:pt x="16009" y="8775"/>
                    <a:pt x="18747" y="15128"/>
                    <a:pt x="21485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3" name="Line"/>
            <p:cNvSpPr/>
            <p:nvPr/>
          </p:nvSpPr>
          <p:spPr>
            <a:xfrm>
              <a:off x="7016750" y="1808969"/>
              <a:ext cx="152400" cy="224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6" fill="norm" stroke="1" extrusionOk="0">
                  <a:moveTo>
                    <a:pt x="0" y="21376"/>
                  </a:moveTo>
                  <a:cubicBezTo>
                    <a:pt x="1500" y="15320"/>
                    <a:pt x="3000" y="9264"/>
                    <a:pt x="4050" y="5630"/>
                  </a:cubicBezTo>
                  <a:cubicBezTo>
                    <a:pt x="5100" y="1997"/>
                    <a:pt x="5700" y="785"/>
                    <a:pt x="6750" y="281"/>
                  </a:cubicBezTo>
                  <a:cubicBezTo>
                    <a:pt x="7800" y="-224"/>
                    <a:pt x="9300" y="-22"/>
                    <a:pt x="10050" y="684"/>
                  </a:cubicBezTo>
                  <a:cubicBezTo>
                    <a:pt x="10800" y="1391"/>
                    <a:pt x="10800" y="2602"/>
                    <a:pt x="11550" y="3309"/>
                  </a:cubicBezTo>
                  <a:cubicBezTo>
                    <a:pt x="12300" y="4015"/>
                    <a:pt x="13800" y="4217"/>
                    <a:pt x="15000" y="3511"/>
                  </a:cubicBezTo>
                  <a:cubicBezTo>
                    <a:pt x="16200" y="2804"/>
                    <a:pt x="17100" y="1189"/>
                    <a:pt x="17550" y="886"/>
                  </a:cubicBezTo>
                  <a:cubicBezTo>
                    <a:pt x="18000" y="583"/>
                    <a:pt x="18000" y="1593"/>
                    <a:pt x="18600" y="3612"/>
                  </a:cubicBezTo>
                  <a:cubicBezTo>
                    <a:pt x="19200" y="5630"/>
                    <a:pt x="20400" y="8658"/>
                    <a:pt x="21600" y="116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4" name="Line"/>
            <p:cNvSpPr/>
            <p:nvPr/>
          </p:nvSpPr>
          <p:spPr>
            <a:xfrm>
              <a:off x="7220214" y="1812554"/>
              <a:ext cx="133087" cy="177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277" fill="norm" stroke="1" extrusionOk="0">
                  <a:moveTo>
                    <a:pt x="4071" y="3607"/>
                  </a:moveTo>
                  <a:cubicBezTo>
                    <a:pt x="3043" y="8689"/>
                    <a:pt x="2014" y="13771"/>
                    <a:pt x="1328" y="16948"/>
                  </a:cubicBezTo>
                  <a:cubicBezTo>
                    <a:pt x="643" y="20124"/>
                    <a:pt x="300" y="21395"/>
                    <a:pt x="128" y="21268"/>
                  </a:cubicBezTo>
                  <a:cubicBezTo>
                    <a:pt x="-43" y="21141"/>
                    <a:pt x="-43" y="19616"/>
                    <a:pt x="128" y="16694"/>
                  </a:cubicBezTo>
                  <a:cubicBezTo>
                    <a:pt x="300" y="13771"/>
                    <a:pt x="643" y="9451"/>
                    <a:pt x="1157" y="6656"/>
                  </a:cubicBezTo>
                  <a:cubicBezTo>
                    <a:pt x="1671" y="3861"/>
                    <a:pt x="2357" y="2590"/>
                    <a:pt x="3557" y="2463"/>
                  </a:cubicBezTo>
                  <a:cubicBezTo>
                    <a:pt x="4757" y="2336"/>
                    <a:pt x="6471" y="3353"/>
                    <a:pt x="8186" y="3353"/>
                  </a:cubicBezTo>
                  <a:cubicBezTo>
                    <a:pt x="9900" y="3353"/>
                    <a:pt x="11614" y="2336"/>
                    <a:pt x="13500" y="1447"/>
                  </a:cubicBezTo>
                  <a:cubicBezTo>
                    <a:pt x="15386" y="557"/>
                    <a:pt x="17443" y="-205"/>
                    <a:pt x="18471" y="49"/>
                  </a:cubicBezTo>
                  <a:cubicBezTo>
                    <a:pt x="19500" y="303"/>
                    <a:pt x="19500" y="1574"/>
                    <a:pt x="19843" y="4496"/>
                  </a:cubicBezTo>
                  <a:cubicBezTo>
                    <a:pt x="20186" y="7419"/>
                    <a:pt x="20871" y="11993"/>
                    <a:pt x="21557" y="16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5" name="Line"/>
            <p:cNvSpPr/>
            <p:nvPr/>
          </p:nvSpPr>
          <p:spPr>
            <a:xfrm>
              <a:off x="7412693" y="1806913"/>
              <a:ext cx="86658" cy="186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134" fill="norm" stroke="1" extrusionOk="0">
                  <a:moveTo>
                    <a:pt x="19512" y="3326"/>
                  </a:moveTo>
                  <a:cubicBezTo>
                    <a:pt x="19512" y="1886"/>
                    <a:pt x="19512" y="446"/>
                    <a:pt x="18484" y="86"/>
                  </a:cubicBezTo>
                  <a:cubicBezTo>
                    <a:pt x="17455" y="-274"/>
                    <a:pt x="15398" y="446"/>
                    <a:pt x="12055" y="3086"/>
                  </a:cubicBezTo>
                  <a:cubicBezTo>
                    <a:pt x="8712" y="5726"/>
                    <a:pt x="4084" y="10286"/>
                    <a:pt x="1769" y="13166"/>
                  </a:cubicBezTo>
                  <a:cubicBezTo>
                    <a:pt x="-545" y="16046"/>
                    <a:pt x="-545" y="17246"/>
                    <a:pt x="1512" y="18446"/>
                  </a:cubicBezTo>
                  <a:cubicBezTo>
                    <a:pt x="3569" y="19646"/>
                    <a:pt x="7684" y="20846"/>
                    <a:pt x="11284" y="21086"/>
                  </a:cubicBezTo>
                  <a:cubicBezTo>
                    <a:pt x="14884" y="21326"/>
                    <a:pt x="17969" y="20606"/>
                    <a:pt x="21055" y="19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6" name="Line"/>
            <p:cNvSpPr/>
            <p:nvPr/>
          </p:nvSpPr>
          <p:spPr>
            <a:xfrm>
              <a:off x="7446809" y="1874350"/>
              <a:ext cx="96992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fill="norm" stroke="1" extrusionOk="0">
                  <a:moveTo>
                    <a:pt x="3136" y="21600"/>
                  </a:moveTo>
                  <a:cubicBezTo>
                    <a:pt x="1297" y="18900"/>
                    <a:pt x="-541" y="16200"/>
                    <a:pt x="148" y="13500"/>
                  </a:cubicBezTo>
                  <a:cubicBezTo>
                    <a:pt x="838" y="10800"/>
                    <a:pt x="4055" y="8100"/>
                    <a:pt x="7961" y="5850"/>
                  </a:cubicBezTo>
                  <a:cubicBezTo>
                    <a:pt x="11868" y="3600"/>
                    <a:pt x="16463" y="1800"/>
                    <a:pt x="2105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7" name="Line"/>
            <p:cNvSpPr/>
            <p:nvPr/>
          </p:nvSpPr>
          <p:spPr>
            <a:xfrm>
              <a:off x="7778750" y="1556850"/>
              <a:ext cx="2603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63" y="16200"/>
                    <a:pt x="7727" y="10800"/>
                    <a:pt x="11327" y="7200"/>
                  </a:cubicBezTo>
                  <a:cubicBezTo>
                    <a:pt x="14927" y="3600"/>
                    <a:pt x="18263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8" name="Line"/>
            <p:cNvSpPr/>
            <p:nvPr/>
          </p:nvSpPr>
          <p:spPr>
            <a:xfrm>
              <a:off x="7904009" y="1499700"/>
              <a:ext cx="3349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4" h="21600" fill="norm" stroke="1" extrusionOk="0">
                  <a:moveTo>
                    <a:pt x="20104" y="0"/>
                  </a:moveTo>
                  <a:cubicBezTo>
                    <a:pt x="11210" y="3688"/>
                    <a:pt x="2316" y="7376"/>
                    <a:pt x="410" y="10976"/>
                  </a:cubicBezTo>
                  <a:cubicBezTo>
                    <a:pt x="-1496" y="14576"/>
                    <a:pt x="3586" y="18088"/>
                    <a:pt x="866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9" name="Line"/>
            <p:cNvSpPr/>
            <p:nvPr/>
          </p:nvSpPr>
          <p:spPr>
            <a:xfrm>
              <a:off x="7823200" y="1829900"/>
              <a:ext cx="2032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75" y="14400"/>
                    <a:pt x="8550" y="7200"/>
                    <a:pt x="12150" y="3600"/>
                  </a:cubicBezTo>
                  <a:cubicBezTo>
                    <a:pt x="15750" y="0"/>
                    <a:pt x="1867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0" name="Line"/>
            <p:cNvSpPr/>
            <p:nvPr/>
          </p:nvSpPr>
          <p:spPr>
            <a:xfrm>
              <a:off x="8418971" y="1495057"/>
              <a:ext cx="344030" cy="300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421" fill="norm" stroke="1" extrusionOk="0">
                  <a:moveTo>
                    <a:pt x="4841" y="1691"/>
                  </a:moveTo>
                  <a:cubicBezTo>
                    <a:pt x="8949" y="935"/>
                    <a:pt x="13057" y="180"/>
                    <a:pt x="15774" y="29"/>
                  </a:cubicBezTo>
                  <a:cubicBezTo>
                    <a:pt x="18490" y="-122"/>
                    <a:pt x="19815" y="331"/>
                    <a:pt x="20544" y="935"/>
                  </a:cubicBezTo>
                  <a:cubicBezTo>
                    <a:pt x="21273" y="1540"/>
                    <a:pt x="21405" y="2295"/>
                    <a:pt x="20213" y="3805"/>
                  </a:cubicBezTo>
                  <a:cubicBezTo>
                    <a:pt x="19020" y="5316"/>
                    <a:pt x="16502" y="7581"/>
                    <a:pt x="13190" y="10149"/>
                  </a:cubicBezTo>
                  <a:cubicBezTo>
                    <a:pt x="9877" y="12717"/>
                    <a:pt x="5769" y="15587"/>
                    <a:pt x="3317" y="17475"/>
                  </a:cubicBezTo>
                  <a:cubicBezTo>
                    <a:pt x="866" y="19363"/>
                    <a:pt x="71" y="20270"/>
                    <a:pt x="4" y="20798"/>
                  </a:cubicBezTo>
                  <a:cubicBezTo>
                    <a:pt x="-62" y="21327"/>
                    <a:pt x="601" y="21478"/>
                    <a:pt x="3251" y="21402"/>
                  </a:cubicBezTo>
                  <a:cubicBezTo>
                    <a:pt x="5901" y="21327"/>
                    <a:pt x="10539" y="21025"/>
                    <a:pt x="13918" y="20798"/>
                  </a:cubicBezTo>
                  <a:cubicBezTo>
                    <a:pt x="17298" y="20572"/>
                    <a:pt x="19418" y="20421"/>
                    <a:pt x="21538" y="20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1" name="Line"/>
            <p:cNvSpPr/>
            <p:nvPr/>
          </p:nvSpPr>
          <p:spPr>
            <a:xfrm>
              <a:off x="8675840" y="1734650"/>
              <a:ext cx="239561" cy="11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19739" y="0"/>
                  </a:moveTo>
                  <a:cubicBezTo>
                    <a:pt x="16139" y="6646"/>
                    <a:pt x="12539" y="13292"/>
                    <a:pt x="9602" y="17031"/>
                  </a:cubicBezTo>
                  <a:cubicBezTo>
                    <a:pt x="6665" y="20769"/>
                    <a:pt x="4391" y="21600"/>
                    <a:pt x="2781" y="21600"/>
                  </a:cubicBezTo>
                  <a:cubicBezTo>
                    <a:pt x="1170" y="21600"/>
                    <a:pt x="223" y="20769"/>
                    <a:pt x="33" y="19523"/>
                  </a:cubicBezTo>
                  <a:cubicBezTo>
                    <a:pt x="-156" y="18277"/>
                    <a:pt x="412" y="16615"/>
                    <a:pt x="2781" y="16200"/>
                  </a:cubicBezTo>
                  <a:cubicBezTo>
                    <a:pt x="5149" y="15785"/>
                    <a:pt x="9318" y="16615"/>
                    <a:pt x="12728" y="17031"/>
                  </a:cubicBezTo>
                  <a:cubicBezTo>
                    <a:pt x="16139" y="17446"/>
                    <a:pt x="18791" y="17446"/>
                    <a:pt x="21444" y="17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2" name="Line"/>
            <p:cNvSpPr/>
            <p:nvPr/>
          </p:nvSpPr>
          <p:spPr>
            <a:xfrm>
              <a:off x="8915399" y="1715600"/>
              <a:ext cx="952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3" name="Line"/>
            <p:cNvSpPr/>
            <p:nvPr/>
          </p:nvSpPr>
          <p:spPr>
            <a:xfrm>
              <a:off x="8985250" y="1859398"/>
              <a:ext cx="120650" cy="146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7" fill="norm" stroke="1" extrusionOk="0">
                  <a:moveTo>
                    <a:pt x="0" y="3974"/>
                  </a:moveTo>
                  <a:cubicBezTo>
                    <a:pt x="1895" y="2757"/>
                    <a:pt x="3789" y="1540"/>
                    <a:pt x="5684" y="780"/>
                  </a:cubicBezTo>
                  <a:cubicBezTo>
                    <a:pt x="7579" y="19"/>
                    <a:pt x="9474" y="-285"/>
                    <a:pt x="10800" y="323"/>
                  </a:cubicBezTo>
                  <a:cubicBezTo>
                    <a:pt x="12126" y="932"/>
                    <a:pt x="12884" y="2453"/>
                    <a:pt x="12695" y="4735"/>
                  </a:cubicBezTo>
                  <a:cubicBezTo>
                    <a:pt x="12505" y="7016"/>
                    <a:pt x="11368" y="10059"/>
                    <a:pt x="10042" y="12188"/>
                  </a:cubicBezTo>
                  <a:cubicBezTo>
                    <a:pt x="8716" y="14318"/>
                    <a:pt x="7200" y="15535"/>
                    <a:pt x="5874" y="16904"/>
                  </a:cubicBezTo>
                  <a:cubicBezTo>
                    <a:pt x="4547" y="18273"/>
                    <a:pt x="3411" y="19794"/>
                    <a:pt x="3789" y="20554"/>
                  </a:cubicBezTo>
                  <a:cubicBezTo>
                    <a:pt x="4168" y="21315"/>
                    <a:pt x="6063" y="21315"/>
                    <a:pt x="9284" y="20402"/>
                  </a:cubicBezTo>
                  <a:cubicBezTo>
                    <a:pt x="12505" y="19490"/>
                    <a:pt x="17053" y="17664"/>
                    <a:pt x="21600" y="158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4" name="Line"/>
            <p:cNvSpPr/>
            <p:nvPr/>
          </p:nvSpPr>
          <p:spPr>
            <a:xfrm>
              <a:off x="9353550" y="1753700"/>
              <a:ext cx="254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5" name="Line"/>
            <p:cNvSpPr/>
            <p:nvPr/>
          </p:nvSpPr>
          <p:spPr>
            <a:xfrm>
              <a:off x="9688841" y="1462821"/>
              <a:ext cx="143404" cy="336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21313" fill="norm" stroke="1" extrusionOk="0">
                  <a:moveTo>
                    <a:pt x="20549" y="3143"/>
                  </a:moveTo>
                  <a:cubicBezTo>
                    <a:pt x="20857" y="2472"/>
                    <a:pt x="21166" y="1801"/>
                    <a:pt x="20549" y="1265"/>
                  </a:cubicBezTo>
                  <a:cubicBezTo>
                    <a:pt x="19932" y="728"/>
                    <a:pt x="18389" y="325"/>
                    <a:pt x="15766" y="124"/>
                  </a:cubicBezTo>
                  <a:cubicBezTo>
                    <a:pt x="13143" y="-77"/>
                    <a:pt x="9440" y="-77"/>
                    <a:pt x="6509" y="460"/>
                  </a:cubicBezTo>
                  <a:cubicBezTo>
                    <a:pt x="3577" y="996"/>
                    <a:pt x="1417" y="2070"/>
                    <a:pt x="492" y="3344"/>
                  </a:cubicBezTo>
                  <a:cubicBezTo>
                    <a:pt x="-434" y="4619"/>
                    <a:pt x="-125" y="6094"/>
                    <a:pt x="2035" y="7771"/>
                  </a:cubicBezTo>
                  <a:cubicBezTo>
                    <a:pt x="4195" y="9448"/>
                    <a:pt x="8206" y="11327"/>
                    <a:pt x="10829" y="12735"/>
                  </a:cubicBezTo>
                  <a:cubicBezTo>
                    <a:pt x="13452" y="14144"/>
                    <a:pt x="14686" y="15083"/>
                    <a:pt x="15303" y="16022"/>
                  </a:cubicBezTo>
                  <a:cubicBezTo>
                    <a:pt x="15920" y="16962"/>
                    <a:pt x="15920" y="17901"/>
                    <a:pt x="14686" y="18773"/>
                  </a:cubicBezTo>
                  <a:cubicBezTo>
                    <a:pt x="13452" y="19645"/>
                    <a:pt x="10983" y="20450"/>
                    <a:pt x="8823" y="20919"/>
                  </a:cubicBezTo>
                  <a:cubicBezTo>
                    <a:pt x="6663" y="21389"/>
                    <a:pt x="4812" y="21523"/>
                    <a:pt x="3732" y="20852"/>
                  </a:cubicBezTo>
                  <a:cubicBezTo>
                    <a:pt x="2652" y="20181"/>
                    <a:pt x="2343" y="18706"/>
                    <a:pt x="2035" y="17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6" name="Line"/>
            <p:cNvSpPr/>
            <p:nvPr/>
          </p:nvSpPr>
          <p:spPr>
            <a:xfrm>
              <a:off x="9918700" y="1497966"/>
              <a:ext cx="165100" cy="198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fill="norm" stroke="1" extrusionOk="0">
                  <a:moveTo>
                    <a:pt x="0" y="15193"/>
                  </a:moveTo>
                  <a:cubicBezTo>
                    <a:pt x="6092" y="12010"/>
                    <a:pt x="12185" y="8827"/>
                    <a:pt x="15646" y="6553"/>
                  </a:cubicBezTo>
                  <a:cubicBezTo>
                    <a:pt x="19108" y="4279"/>
                    <a:pt x="19938" y="2915"/>
                    <a:pt x="19938" y="1778"/>
                  </a:cubicBezTo>
                  <a:cubicBezTo>
                    <a:pt x="19938" y="641"/>
                    <a:pt x="19108" y="-268"/>
                    <a:pt x="16754" y="73"/>
                  </a:cubicBezTo>
                  <a:cubicBezTo>
                    <a:pt x="14400" y="414"/>
                    <a:pt x="10523" y="2006"/>
                    <a:pt x="7477" y="4961"/>
                  </a:cubicBezTo>
                  <a:cubicBezTo>
                    <a:pt x="4431" y="7917"/>
                    <a:pt x="2215" y="12237"/>
                    <a:pt x="1246" y="14966"/>
                  </a:cubicBezTo>
                  <a:cubicBezTo>
                    <a:pt x="277" y="17694"/>
                    <a:pt x="554" y="18831"/>
                    <a:pt x="4154" y="19627"/>
                  </a:cubicBezTo>
                  <a:cubicBezTo>
                    <a:pt x="7754" y="20423"/>
                    <a:pt x="14677" y="20877"/>
                    <a:pt x="21600" y="21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7" name="Line"/>
            <p:cNvSpPr/>
            <p:nvPr/>
          </p:nvSpPr>
          <p:spPr>
            <a:xfrm>
              <a:off x="10230179" y="1364072"/>
              <a:ext cx="260022" cy="465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413" fill="norm" stroke="1" extrusionOk="0">
                  <a:moveTo>
                    <a:pt x="21059" y="397"/>
                  </a:moveTo>
                  <a:cubicBezTo>
                    <a:pt x="19002" y="105"/>
                    <a:pt x="16945" y="-187"/>
                    <a:pt x="14545" y="154"/>
                  </a:cubicBezTo>
                  <a:cubicBezTo>
                    <a:pt x="12145" y="494"/>
                    <a:pt x="9402" y="1467"/>
                    <a:pt x="7002" y="2975"/>
                  </a:cubicBezTo>
                  <a:cubicBezTo>
                    <a:pt x="4602" y="4483"/>
                    <a:pt x="2545" y="6527"/>
                    <a:pt x="1259" y="8959"/>
                  </a:cubicBezTo>
                  <a:cubicBezTo>
                    <a:pt x="-27" y="11391"/>
                    <a:pt x="-541" y="14213"/>
                    <a:pt x="745" y="16305"/>
                  </a:cubicBezTo>
                  <a:cubicBezTo>
                    <a:pt x="2030" y="18397"/>
                    <a:pt x="5116" y="19759"/>
                    <a:pt x="7173" y="20489"/>
                  </a:cubicBezTo>
                  <a:cubicBezTo>
                    <a:pt x="9230" y="21218"/>
                    <a:pt x="10259" y="21316"/>
                    <a:pt x="11288" y="21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8" name="Line"/>
            <p:cNvSpPr/>
            <p:nvPr/>
          </p:nvSpPr>
          <p:spPr>
            <a:xfrm>
              <a:off x="10535327" y="1454685"/>
              <a:ext cx="227923" cy="29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0478" fill="norm" stroke="1" extrusionOk="0">
                  <a:moveTo>
                    <a:pt x="14075" y="7190"/>
                  </a:moveTo>
                  <a:cubicBezTo>
                    <a:pt x="13093" y="5998"/>
                    <a:pt x="12111" y="4807"/>
                    <a:pt x="11129" y="4136"/>
                  </a:cubicBezTo>
                  <a:cubicBezTo>
                    <a:pt x="10148" y="3466"/>
                    <a:pt x="9166" y="3317"/>
                    <a:pt x="7497" y="5030"/>
                  </a:cubicBezTo>
                  <a:cubicBezTo>
                    <a:pt x="5828" y="6743"/>
                    <a:pt x="3471" y="10318"/>
                    <a:pt x="2391" y="13149"/>
                  </a:cubicBezTo>
                  <a:cubicBezTo>
                    <a:pt x="1311" y="15979"/>
                    <a:pt x="1508" y="18065"/>
                    <a:pt x="2980" y="19331"/>
                  </a:cubicBezTo>
                  <a:cubicBezTo>
                    <a:pt x="4453" y="20597"/>
                    <a:pt x="7202" y="21044"/>
                    <a:pt x="10344" y="19480"/>
                  </a:cubicBezTo>
                  <a:cubicBezTo>
                    <a:pt x="13486" y="17916"/>
                    <a:pt x="17020" y="14341"/>
                    <a:pt x="18100" y="10616"/>
                  </a:cubicBezTo>
                  <a:cubicBezTo>
                    <a:pt x="19180" y="6892"/>
                    <a:pt x="17806" y="3019"/>
                    <a:pt x="14762" y="1232"/>
                  </a:cubicBezTo>
                  <a:cubicBezTo>
                    <a:pt x="11719" y="-556"/>
                    <a:pt x="7006" y="-258"/>
                    <a:pt x="3962" y="1232"/>
                  </a:cubicBezTo>
                  <a:cubicBezTo>
                    <a:pt x="919" y="2721"/>
                    <a:pt x="-456" y="5403"/>
                    <a:pt x="133" y="7563"/>
                  </a:cubicBezTo>
                  <a:cubicBezTo>
                    <a:pt x="722" y="9723"/>
                    <a:pt x="3275" y="11361"/>
                    <a:pt x="7104" y="11808"/>
                  </a:cubicBezTo>
                  <a:cubicBezTo>
                    <a:pt x="10933" y="12255"/>
                    <a:pt x="16039" y="11510"/>
                    <a:pt x="21144" y="107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9" name="Line"/>
            <p:cNvSpPr/>
            <p:nvPr/>
          </p:nvSpPr>
          <p:spPr>
            <a:xfrm>
              <a:off x="10679483" y="1267838"/>
              <a:ext cx="134567" cy="168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476" fill="norm" stroke="1" extrusionOk="0">
                  <a:moveTo>
                    <a:pt x="9306" y="5276"/>
                  </a:moveTo>
                  <a:cubicBezTo>
                    <a:pt x="6944" y="9056"/>
                    <a:pt x="4581" y="12836"/>
                    <a:pt x="2893" y="15401"/>
                  </a:cubicBezTo>
                  <a:cubicBezTo>
                    <a:pt x="1206" y="17966"/>
                    <a:pt x="193" y="19316"/>
                    <a:pt x="25" y="19181"/>
                  </a:cubicBezTo>
                  <a:cubicBezTo>
                    <a:pt x="-144" y="19046"/>
                    <a:pt x="531" y="17426"/>
                    <a:pt x="2218" y="14456"/>
                  </a:cubicBezTo>
                  <a:cubicBezTo>
                    <a:pt x="3906" y="11486"/>
                    <a:pt x="6606" y="7166"/>
                    <a:pt x="8462" y="4331"/>
                  </a:cubicBezTo>
                  <a:cubicBezTo>
                    <a:pt x="10319" y="1496"/>
                    <a:pt x="11331" y="146"/>
                    <a:pt x="12344" y="11"/>
                  </a:cubicBezTo>
                  <a:cubicBezTo>
                    <a:pt x="13356" y="-124"/>
                    <a:pt x="14369" y="956"/>
                    <a:pt x="15550" y="3926"/>
                  </a:cubicBezTo>
                  <a:cubicBezTo>
                    <a:pt x="16731" y="6896"/>
                    <a:pt x="18081" y="11756"/>
                    <a:pt x="19094" y="14996"/>
                  </a:cubicBezTo>
                  <a:cubicBezTo>
                    <a:pt x="20106" y="18236"/>
                    <a:pt x="20781" y="19856"/>
                    <a:pt x="21456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0" name="Line"/>
            <p:cNvSpPr/>
            <p:nvPr/>
          </p:nvSpPr>
          <p:spPr>
            <a:xfrm>
              <a:off x="10764245" y="1649983"/>
              <a:ext cx="258561" cy="287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441" y="21600"/>
                  </a:moveTo>
                  <a:cubicBezTo>
                    <a:pt x="92" y="20806"/>
                    <a:pt x="-256" y="20012"/>
                    <a:pt x="267" y="18582"/>
                  </a:cubicBezTo>
                  <a:cubicBezTo>
                    <a:pt x="789" y="17153"/>
                    <a:pt x="2183" y="15088"/>
                    <a:pt x="3838" y="12150"/>
                  </a:cubicBezTo>
                  <a:cubicBezTo>
                    <a:pt x="5492" y="9212"/>
                    <a:pt x="7409" y="5400"/>
                    <a:pt x="8628" y="3097"/>
                  </a:cubicBezTo>
                  <a:cubicBezTo>
                    <a:pt x="9847" y="794"/>
                    <a:pt x="10370" y="0"/>
                    <a:pt x="10892" y="0"/>
                  </a:cubicBezTo>
                  <a:cubicBezTo>
                    <a:pt x="11415" y="0"/>
                    <a:pt x="11938" y="794"/>
                    <a:pt x="12112" y="1668"/>
                  </a:cubicBezTo>
                  <a:cubicBezTo>
                    <a:pt x="12286" y="2541"/>
                    <a:pt x="12112" y="3494"/>
                    <a:pt x="12025" y="4685"/>
                  </a:cubicBezTo>
                  <a:cubicBezTo>
                    <a:pt x="11938" y="5876"/>
                    <a:pt x="11938" y="7306"/>
                    <a:pt x="12373" y="7782"/>
                  </a:cubicBezTo>
                  <a:cubicBezTo>
                    <a:pt x="12809" y="8259"/>
                    <a:pt x="13679" y="7782"/>
                    <a:pt x="14376" y="7226"/>
                  </a:cubicBezTo>
                  <a:cubicBezTo>
                    <a:pt x="15073" y="6671"/>
                    <a:pt x="15596" y="6035"/>
                    <a:pt x="16292" y="5400"/>
                  </a:cubicBezTo>
                  <a:cubicBezTo>
                    <a:pt x="16989" y="4765"/>
                    <a:pt x="17860" y="4129"/>
                    <a:pt x="18731" y="3891"/>
                  </a:cubicBezTo>
                  <a:cubicBezTo>
                    <a:pt x="19602" y="3653"/>
                    <a:pt x="20473" y="3812"/>
                    <a:pt x="20909" y="4288"/>
                  </a:cubicBezTo>
                  <a:cubicBezTo>
                    <a:pt x="21344" y="4765"/>
                    <a:pt x="21344" y="5559"/>
                    <a:pt x="21170" y="7465"/>
                  </a:cubicBezTo>
                  <a:cubicBezTo>
                    <a:pt x="20996" y="9371"/>
                    <a:pt x="20647" y="12388"/>
                    <a:pt x="20299" y="14294"/>
                  </a:cubicBezTo>
                  <a:cubicBezTo>
                    <a:pt x="19950" y="16200"/>
                    <a:pt x="19602" y="16994"/>
                    <a:pt x="19254" y="17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1" name="Line"/>
            <p:cNvSpPr/>
            <p:nvPr/>
          </p:nvSpPr>
          <p:spPr>
            <a:xfrm>
              <a:off x="11094539" y="1684487"/>
              <a:ext cx="189411" cy="203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429" fill="norm" stroke="1" extrusionOk="0">
                  <a:moveTo>
                    <a:pt x="4196" y="5945"/>
                  </a:moveTo>
                  <a:cubicBezTo>
                    <a:pt x="2756" y="10176"/>
                    <a:pt x="1316" y="14407"/>
                    <a:pt x="596" y="17191"/>
                  </a:cubicBezTo>
                  <a:cubicBezTo>
                    <a:pt x="-124" y="19974"/>
                    <a:pt x="-124" y="21310"/>
                    <a:pt x="236" y="21422"/>
                  </a:cubicBezTo>
                  <a:cubicBezTo>
                    <a:pt x="596" y="21533"/>
                    <a:pt x="1316" y="20420"/>
                    <a:pt x="2636" y="17302"/>
                  </a:cubicBezTo>
                  <a:cubicBezTo>
                    <a:pt x="3956" y="14185"/>
                    <a:pt x="5876" y="9063"/>
                    <a:pt x="7076" y="5945"/>
                  </a:cubicBezTo>
                  <a:cubicBezTo>
                    <a:pt x="8276" y="2828"/>
                    <a:pt x="8756" y="1714"/>
                    <a:pt x="9596" y="1046"/>
                  </a:cubicBezTo>
                  <a:cubicBezTo>
                    <a:pt x="10436" y="378"/>
                    <a:pt x="11636" y="156"/>
                    <a:pt x="13076" y="44"/>
                  </a:cubicBezTo>
                  <a:cubicBezTo>
                    <a:pt x="14516" y="-67"/>
                    <a:pt x="16196" y="-67"/>
                    <a:pt x="16916" y="1269"/>
                  </a:cubicBezTo>
                  <a:cubicBezTo>
                    <a:pt x="17636" y="2605"/>
                    <a:pt x="17396" y="5277"/>
                    <a:pt x="17276" y="7393"/>
                  </a:cubicBezTo>
                  <a:cubicBezTo>
                    <a:pt x="17156" y="9508"/>
                    <a:pt x="17156" y="11067"/>
                    <a:pt x="17276" y="12514"/>
                  </a:cubicBezTo>
                  <a:cubicBezTo>
                    <a:pt x="17396" y="13962"/>
                    <a:pt x="17636" y="15298"/>
                    <a:pt x="18356" y="15966"/>
                  </a:cubicBezTo>
                  <a:cubicBezTo>
                    <a:pt x="19076" y="16634"/>
                    <a:pt x="20276" y="16634"/>
                    <a:pt x="21476" y="166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2" name="Line"/>
            <p:cNvSpPr/>
            <p:nvPr/>
          </p:nvSpPr>
          <p:spPr>
            <a:xfrm>
              <a:off x="11341032" y="1708192"/>
              <a:ext cx="159091" cy="208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1107" fill="norm" stroke="1" extrusionOk="0">
                  <a:moveTo>
                    <a:pt x="14132" y="5239"/>
                  </a:moveTo>
                  <a:cubicBezTo>
                    <a:pt x="15517" y="4598"/>
                    <a:pt x="16901" y="3956"/>
                    <a:pt x="18286" y="3101"/>
                  </a:cubicBezTo>
                  <a:cubicBezTo>
                    <a:pt x="19670" y="2245"/>
                    <a:pt x="21055" y="1176"/>
                    <a:pt x="20778" y="534"/>
                  </a:cubicBezTo>
                  <a:cubicBezTo>
                    <a:pt x="20501" y="-107"/>
                    <a:pt x="18563" y="-321"/>
                    <a:pt x="15793" y="748"/>
                  </a:cubicBezTo>
                  <a:cubicBezTo>
                    <a:pt x="13024" y="1818"/>
                    <a:pt x="9424" y="4170"/>
                    <a:pt x="6655" y="6629"/>
                  </a:cubicBezTo>
                  <a:cubicBezTo>
                    <a:pt x="3886" y="9089"/>
                    <a:pt x="1947" y="11655"/>
                    <a:pt x="840" y="13687"/>
                  </a:cubicBezTo>
                  <a:cubicBezTo>
                    <a:pt x="-268" y="15719"/>
                    <a:pt x="-545" y="17216"/>
                    <a:pt x="1670" y="18499"/>
                  </a:cubicBezTo>
                  <a:cubicBezTo>
                    <a:pt x="3886" y="19782"/>
                    <a:pt x="8593" y="20851"/>
                    <a:pt x="11917" y="21065"/>
                  </a:cubicBezTo>
                  <a:cubicBezTo>
                    <a:pt x="15240" y="21279"/>
                    <a:pt x="17178" y="20637"/>
                    <a:pt x="19117" y="199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3" name="Line"/>
            <p:cNvSpPr/>
            <p:nvPr/>
          </p:nvSpPr>
          <p:spPr>
            <a:xfrm>
              <a:off x="11398250" y="1798150"/>
              <a:ext cx="1524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00" y="18000"/>
                    <a:pt x="1800" y="14400"/>
                    <a:pt x="4350" y="12150"/>
                  </a:cubicBezTo>
                  <a:cubicBezTo>
                    <a:pt x="6900" y="9900"/>
                    <a:pt x="11100" y="9000"/>
                    <a:pt x="14250" y="7200"/>
                  </a:cubicBezTo>
                  <a:cubicBezTo>
                    <a:pt x="17400" y="5400"/>
                    <a:pt x="19500" y="27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4" name="Line"/>
            <p:cNvSpPr/>
            <p:nvPr/>
          </p:nvSpPr>
          <p:spPr>
            <a:xfrm>
              <a:off x="11512549" y="1461600"/>
              <a:ext cx="194084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14477" y="0"/>
                  </a:moveTo>
                  <a:cubicBezTo>
                    <a:pt x="17004" y="2177"/>
                    <a:pt x="19532" y="4353"/>
                    <a:pt x="20566" y="6698"/>
                  </a:cubicBezTo>
                  <a:cubicBezTo>
                    <a:pt x="21600" y="9042"/>
                    <a:pt x="21140" y="11553"/>
                    <a:pt x="18268" y="13981"/>
                  </a:cubicBezTo>
                  <a:cubicBezTo>
                    <a:pt x="15396" y="16409"/>
                    <a:pt x="10111" y="18753"/>
                    <a:pt x="6664" y="20009"/>
                  </a:cubicBezTo>
                  <a:cubicBezTo>
                    <a:pt x="3217" y="21265"/>
                    <a:pt x="1609" y="214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5" name="Line"/>
            <p:cNvSpPr/>
            <p:nvPr/>
          </p:nvSpPr>
          <p:spPr>
            <a:xfrm>
              <a:off x="6642100" y="2318850"/>
              <a:ext cx="622300" cy="64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5" fill="norm" stroke="1" extrusionOk="0">
                  <a:moveTo>
                    <a:pt x="0" y="0"/>
                  </a:moveTo>
                  <a:cubicBezTo>
                    <a:pt x="735" y="2090"/>
                    <a:pt x="1469" y="4181"/>
                    <a:pt x="2865" y="4529"/>
                  </a:cubicBezTo>
                  <a:cubicBezTo>
                    <a:pt x="4261" y="4877"/>
                    <a:pt x="6318" y="3484"/>
                    <a:pt x="7567" y="2787"/>
                  </a:cubicBezTo>
                  <a:cubicBezTo>
                    <a:pt x="8816" y="2090"/>
                    <a:pt x="9257" y="2090"/>
                    <a:pt x="9661" y="2090"/>
                  </a:cubicBezTo>
                  <a:cubicBezTo>
                    <a:pt x="10065" y="2090"/>
                    <a:pt x="10433" y="2090"/>
                    <a:pt x="10616" y="4529"/>
                  </a:cubicBezTo>
                  <a:cubicBezTo>
                    <a:pt x="10800" y="6968"/>
                    <a:pt x="10800" y="11845"/>
                    <a:pt x="10580" y="15329"/>
                  </a:cubicBezTo>
                  <a:cubicBezTo>
                    <a:pt x="10359" y="18813"/>
                    <a:pt x="9918" y="20903"/>
                    <a:pt x="9882" y="21252"/>
                  </a:cubicBezTo>
                  <a:cubicBezTo>
                    <a:pt x="9845" y="21600"/>
                    <a:pt x="10212" y="20206"/>
                    <a:pt x="11314" y="18465"/>
                  </a:cubicBezTo>
                  <a:cubicBezTo>
                    <a:pt x="12416" y="16723"/>
                    <a:pt x="14253" y="14632"/>
                    <a:pt x="16090" y="13587"/>
                  </a:cubicBezTo>
                  <a:cubicBezTo>
                    <a:pt x="17927" y="12542"/>
                    <a:pt x="19763" y="12542"/>
                    <a:pt x="21600" y="12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6" name="Line"/>
            <p:cNvSpPr/>
            <p:nvPr/>
          </p:nvSpPr>
          <p:spPr>
            <a:xfrm>
              <a:off x="6408092" y="2906813"/>
              <a:ext cx="135673" cy="243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455" fill="norm" stroke="1" extrusionOk="0">
                  <a:moveTo>
                    <a:pt x="1846" y="4696"/>
                  </a:moveTo>
                  <a:cubicBezTo>
                    <a:pt x="849" y="3765"/>
                    <a:pt x="-148" y="2834"/>
                    <a:pt x="18" y="2089"/>
                  </a:cubicBezTo>
                  <a:cubicBezTo>
                    <a:pt x="184" y="1345"/>
                    <a:pt x="1514" y="786"/>
                    <a:pt x="4670" y="414"/>
                  </a:cubicBezTo>
                  <a:cubicBezTo>
                    <a:pt x="7827" y="41"/>
                    <a:pt x="12812" y="-145"/>
                    <a:pt x="16135" y="134"/>
                  </a:cubicBezTo>
                  <a:cubicBezTo>
                    <a:pt x="19458" y="414"/>
                    <a:pt x="21120" y="1158"/>
                    <a:pt x="20621" y="2927"/>
                  </a:cubicBezTo>
                  <a:cubicBezTo>
                    <a:pt x="20123" y="4696"/>
                    <a:pt x="17464" y="7489"/>
                    <a:pt x="14806" y="9165"/>
                  </a:cubicBezTo>
                  <a:cubicBezTo>
                    <a:pt x="12147" y="10841"/>
                    <a:pt x="9489" y="11400"/>
                    <a:pt x="8990" y="11586"/>
                  </a:cubicBezTo>
                  <a:cubicBezTo>
                    <a:pt x="8492" y="11772"/>
                    <a:pt x="10154" y="11586"/>
                    <a:pt x="12147" y="11493"/>
                  </a:cubicBezTo>
                  <a:cubicBezTo>
                    <a:pt x="14141" y="11400"/>
                    <a:pt x="16467" y="11400"/>
                    <a:pt x="18295" y="11679"/>
                  </a:cubicBezTo>
                  <a:cubicBezTo>
                    <a:pt x="20123" y="11958"/>
                    <a:pt x="21452" y="12517"/>
                    <a:pt x="21286" y="13727"/>
                  </a:cubicBezTo>
                  <a:cubicBezTo>
                    <a:pt x="21120" y="14938"/>
                    <a:pt x="19458" y="16800"/>
                    <a:pt x="16301" y="18196"/>
                  </a:cubicBezTo>
                  <a:cubicBezTo>
                    <a:pt x="13144" y="19593"/>
                    <a:pt x="8492" y="20524"/>
                    <a:pt x="3840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7" name="Line"/>
            <p:cNvSpPr/>
            <p:nvPr/>
          </p:nvSpPr>
          <p:spPr>
            <a:xfrm>
              <a:off x="6299200" y="3239600"/>
              <a:ext cx="3302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15" y="14400"/>
                    <a:pt x="8031" y="7200"/>
                    <a:pt x="11631" y="3600"/>
                  </a:cubicBezTo>
                  <a:cubicBezTo>
                    <a:pt x="15231" y="0"/>
                    <a:pt x="1841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8" name="Line"/>
            <p:cNvSpPr/>
            <p:nvPr/>
          </p:nvSpPr>
          <p:spPr>
            <a:xfrm>
              <a:off x="6299200" y="3344603"/>
              <a:ext cx="215900" cy="305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9" fill="norm" stroke="1" extrusionOk="0">
                  <a:moveTo>
                    <a:pt x="21600" y="1101"/>
                  </a:moveTo>
                  <a:cubicBezTo>
                    <a:pt x="20753" y="654"/>
                    <a:pt x="19906" y="207"/>
                    <a:pt x="17259" y="58"/>
                  </a:cubicBezTo>
                  <a:cubicBezTo>
                    <a:pt x="14612" y="-91"/>
                    <a:pt x="10165" y="58"/>
                    <a:pt x="7518" y="356"/>
                  </a:cubicBezTo>
                  <a:cubicBezTo>
                    <a:pt x="4871" y="654"/>
                    <a:pt x="4024" y="1101"/>
                    <a:pt x="3600" y="2069"/>
                  </a:cubicBezTo>
                  <a:cubicBezTo>
                    <a:pt x="3176" y="3037"/>
                    <a:pt x="3176" y="4527"/>
                    <a:pt x="3176" y="5644"/>
                  </a:cubicBezTo>
                  <a:cubicBezTo>
                    <a:pt x="3176" y="6761"/>
                    <a:pt x="3176" y="7506"/>
                    <a:pt x="4341" y="8177"/>
                  </a:cubicBezTo>
                  <a:cubicBezTo>
                    <a:pt x="5506" y="8847"/>
                    <a:pt x="7835" y="9443"/>
                    <a:pt x="9953" y="10337"/>
                  </a:cubicBezTo>
                  <a:cubicBezTo>
                    <a:pt x="12071" y="11230"/>
                    <a:pt x="13976" y="12422"/>
                    <a:pt x="14929" y="13763"/>
                  </a:cubicBezTo>
                  <a:cubicBezTo>
                    <a:pt x="15882" y="15103"/>
                    <a:pt x="15882" y="16593"/>
                    <a:pt x="14929" y="17859"/>
                  </a:cubicBezTo>
                  <a:cubicBezTo>
                    <a:pt x="13976" y="19126"/>
                    <a:pt x="12071" y="20168"/>
                    <a:pt x="9953" y="20764"/>
                  </a:cubicBezTo>
                  <a:cubicBezTo>
                    <a:pt x="7835" y="21360"/>
                    <a:pt x="5506" y="21509"/>
                    <a:pt x="3812" y="21509"/>
                  </a:cubicBezTo>
                  <a:cubicBezTo>
                    <a:pt x="2118" y="21509"/>
                    <a:pt x="1059" y="21360"/>
                    <a:pt x="529" y="21137"/>
                  </a:cubicBezTo>
                  <a:cubicBezTo>
                    <a:pt x="0" y="20913"/>
                    <a:pt x="0" y="20615"/>
                    <a:pt x="0" y="20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9" name="Line"/>
            <p:cNvSpPr/>
            <p:nvPr/>
          </p:nvSpPr>
          <p:spPr>
            <a:xfrm>
              <a:off x="7035800" y="3135556"/>
              <a:ext cx="285750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5760" y="12582"/>
                    <a:pt x="11520" y="4867"/>
                    <a:pt x="15120" y="1782"/>
                  </a:cubicBezTo>
                  <a:cubicBezTo>
                    <a:pt x="18720" y="-1304"/>
                    <a:pt x="2016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0" name="Line"/>
            <p:cNvSpPr/>
            <p:nvPr/>
          </p:nvSpPr>
          <p:spPr>
            <a:xfrm>
              <a:off x="7175500" y="3036400"/>
              <a:ext cx="19050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940"/>
                    <a:pt x="7200" y="7879"/>
                    <a:pt x="3600" y="11479"/>
                  </a:cubicBezTo>
                  <a:cubicBezTo>
                    <a:pt x="0" y="15079"/>
                    <a:pt x="0" y="183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1" name="Line"/>
            <p:cNvSpPr/>
            <p:nvPr/>
          </p:nvSpPr>
          <p:spPr>
            <a:xfrm>
              <a:off x="7067550" y="3404700"/>
              <a:ext cx="317500" cy="3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4" fill="norm" stroke="1" extrusionOk="0">
                  <a:moveTo>
                    <a:pt x="0" y="0"/>
                  </a:moveTo>
                  <a:cubicBezTo>
                    <a:pt x="0" y="7200"/>
                    <a:pt x="0" y="14400"/>
                    <a:pt x="360" y="18000"/>
                  </a:cubicBezTo>
                  <a:cubicBezTo>
                    <a:pt x="720" y="21600"/>
                    <a:pt x="1440" y="21600"/>
                    <a:pt x="3960" y="19440"/>
                  </a:cubicBezTo>
                  <a:cubicBezTo>
                    <a:pt x="6480" y="17280"/>
                    <a:pt x="10800" y="12960"/>
                    <a:pt x="14040" y="10080"/>
                  </a:cubicBezTo>
                  <a:cubicBezTo>
                    <a:pt x="17280" y="7200"/>
                    <a:pt x="19440" y="5760"/>
                    <a:pt x="21600" y="43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2" name="Line"/>
            <p:cNvSpPr/>
            <p:nvPr/>
          </p:nvSpPr>
          <p:spPr>
            <a:xfrm>
              <a:off x="8477250" y="2136524"/>
              <a:ext cx="457200" cy="48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5" fill="norm" stroke="1" extrusionOk="0">
                  <a:moveTo>
                    <a:pt x="0" y="15425"/>
                  </a:moveTo>
                  <a:cubicBezTo>
                    <a:pt x="1900" y="10025"/>
                    <a:pt x="3800" y="4625"/>
                    <a:pt x="6450" y="1925"/>
                  </a:cubicBezTo>
                  <a:cubicBezTo>
                    <a:pt x="9100" y="-775"/>
                    <a:pt x="12500" y="-775"/>
                    <a:pt x="15150" y="2825"/>
                  </a:cubicBezTo>
                  <a:cubicBezTo>
                    <a:pt x="17800" y="6425"/>
                    <a:pt x="19700" y="13625"/>
                    <a:pt x="21600" y="208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3" name="Line"/>
            <p:cNvSpPr/>
            <p:nvPr/>
          </p:nvSpPr>
          <p:spPr>
            <a:xfrm>
              <a:off x="8556852" y="2229950"/>
              <a:ext cx="396648" cy="24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0982" fill="norm" stroke="1" extrusionOk="0">
                  <a:moveTo>
                    <a:pt x="3245" y="5400"/>
                  </a:moveTo>
                  <a:cubicBezTo>
                    <a:pt x="2559" y="7200"/>
                    <a:pt x="1873" y="9000"/>
                    <a:pt x="1187" y="11700"/>
                  </a:cubicBezTo>
                  <a:cubicBezTo>
                    <a:pt x="502" y="14400"/>
                    <a:pt x="-184" y="18000"/>
                    <a:pt x="45" y="19800"/>
                  </a:cubicBezTo>
                  <a:cubicBezTo>
                    <a:pt x="273" y="21600"/>
                    <a:pt x="1416" y="21600"/>
                    <a:pt x="3930" y="18000"/>
                  </a:cubicBezTo>
                  <a:cubicBezTo>
                    <a:pt x="6445" y="14400"/>
                    <a:pt x="10330" y="7200"/>
                    <a:pt x="13473" y="3600"/>
                  </a:cubicBezTo>
                  <a:cubicBezTo>
                    <a:pt x="16616" y="0"/>
                    <a:pt x="19016" y="0"/>
                    <a:pt x="214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4" name="Line"/>
            <p:cNvSpPr/>
            <p:nvPr/>
          </p:nvSpPr>
          <p:spPr>
            <a:xfrm>
              <a:off x="7880350" y="3074500"/>
              <a:ext cx="6350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90"/>
                  </a:moveTo>
                  <a:cubicBezTo>
                    <a:pt x="0" y="745"/>
                    <a:pt x="0" y="0"/>
                    <a:pt x="3600" y="0"/>
                  </a:cubicBezTo>
                  <a:cubicBezTo>
                    <a:pt x="7200" y="0"/>
                    <a:pt x="14400" y="745"/>
                    <a:pt x="18000" y="3662"/>
                  </a:cubicBezTo>
                  <a:cubicBezTo>
                    <a:pt x="21600" y="6579"/>
                    <a:pt x="21600" y="11669"/>
                    <a:pt x="21600" y="15021"/>
                  </a:cubicBezTo>
                  <a:cubicBezTo>
                    <a:pt x="21600" y="18372"/>
                    <a:pt x="21600" y="199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5" name="Line"/>
            <p:cNvSpPr/>
            <p:nvPr/>
          </p:nvSpPr>
          <p:spPr>
            <a:xfrm>
              <a:off x="8013700" y="3341200"/>
              <a:ext cx="254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6" name="Line"/>
            <p:cNvSpPr/>
            <p:nvPr/>
          </p:nvSpPr>
          <p:spPr>
            <a:xfrm>
              <a:off x="8221373" y="3035571"/>
              <a:ext cx="141577" cy="362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276" fill="norm" stroke="1" extrusionOk="0">
                  <a:moveTo>
                    <a:pt x="21246" y="6379"/>
                  </a:moveTo>
                  <a:cubicBezTo>
                    <a:pt x="20611" y="4393"/>
                    <a:pt x="19975" y="2407"/>
                    <a:pt x="18864" y="1228"/>
                  </a:cubicBezTo>
                  <a:cubicBezTo>
                    <a:pt x="17752" y="48"/>
                    <a:pt x="16164" y="-324"/>
                    <a:pt x="12987" y="297"/>
                  </a:cubicBezTo>
                  <a:cubicBezTo>
                    <a:pt x="9811" y="917"/>
                    <a:pt x="5046" y="2531"/>
                    <a:pt x="2505" y="4269"/>
                  </a:cubicBezTo>
                  <a:cubicBezTo>
                    <a:pt x="-36" y="6007"/>
                    <a:pt x="-354" y="7869"/>
                    <a:pt x="281" y="9048"/>
                  </a:cubicBezTo>
                  <a:cubicBezTo>
                    <a:pt x="917" y="10228"/>
                    <a:pt x="2505" y="10724"/>
                    <a:pt x="5364" y="10538"/>
                  </a:cubicBezTo>
                  <a:cubicBezTo>
                    <a:pt x="8222" y="10352"/>
                    <a:pt x="12352" y="9483"/>
                    <a:pt x="15052" y="8428"/>
                  </a:cubicBezTo>
                  <a:cubicBezTo>
                    <a:pt x="17752" y="7373"/>
                    <a:pt x="19022" y="6131"/>
                    <a:pt x="19658" y="5945"/>
                  </a:cubicBezTo>
                  <a:cubicBezTo>
                    <a:pt x="20293" y="5759"/>
                    <a:pt x="20293" y="6628"/>
                    <a:pt x="20134" y="9048"/>
                  </a:cubicBezTo>
                  <a:cubicBezTo>
                    <a:pt x="19975" y="11469"/>
                    <a:pt x="19658" y="15442"/>
                    <a:pt x="19658" y="17738"/>
                  </a:cubicBezTo>
                  <a:cubicBezTo>
                    <a:pt x="19658" y="20035"/>
                    <a:pt x="19975" y="20655"/>
                    <a:pt x="20293" y="21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7" name="Line"/>
            <p:cNvSpPr/>
            <p:nvPr/>
          </p:nvSpPr>
          <p:spPr>
            <a:xfrm>
              <a:off x="8540750" y="3037654"/>
              <a:ext cx="196850" cy="359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4" fill="norm" stroke="1" extrusionOk="0">
                  <a:moveTo>
                    <a:pt x="21600" y="2186"/>
                  </a:moveTo>
                  <a:cubicBezTo>
                    <a:pt x="21600" y="1307"/>
                    <a:pt x="21600" y="428"/>
                    <a:pt x="21019" y="114"/>
                  </a:cubicBezTo>
                  <a:cubicBezTo>
                    <a:pt x="20439" y="-200"/>
                    <a:pt x="19277" y="51"/>
                    <a:pt x="16490" y="1935"/>
                  </a:cubicBezTo>
                  <a:cubicBezTo>
                    <a:pt x="13703" y="3819"/>
                    <a:pt x="9290" y="7335"/>
                    <a:pt x="6271" y="10286"/>
                  </a:cubicBezTo>
                  <a:cubicBezTo>
                    <a:pt x="3252" y="13237"/>
                    <a:pt x="1626" y="15623"/>
                    <a:pt x="813" y="17256"/>
                  </a:cubicBezTo>
                  <a:cubicBezTo>
                    <a:pt x="0" y="18888"/>
                    <a:pt x="0" y="19767"/>
                    <a:pt x="581" y="20395"/>
                  </a:cubicBezTo>
                  <a:cubicBezTo>
                    <a:pt x="1161" y="21023"/>
                    <a:pt x="2323" y="21400"/>
                    <a:pt x="4413" y="21337"/>
                  </a:cubicBezTo>
                  <a:cubicBezTo>
                    <a:pt x="6503" y="21274"/>
                    <a:pt x="9523" y="20772"/>
                    <a:pt x="11613" y="20207"/>
                  </a:cubicBezTo>
                  <a:cubicBezTo>
                    <a:pt x="13703" y="19642"/>
                    <a:pt x="14865" y="19014"/>
                    <a:pt x="15677" y="18260"/>
                  </a:cubicBezTo>
                  <a:cubicBezTo>
                    <a:pt x="16490" y="17507"/>
                    <a:pt x="16955" y="16628"/>
                    <a:pt x="14981" y="16000"/>
                  </a:cubicBezTo>
                  <a:cubicBezTo>
                    <a:pt x="13006" y="15372"/>
                    <a:pt x="8594" y="14995"/>
                    <a:pt x="5690" y="14933"/>
                  </a:cubicBezTo>
                  <a:cubicBezTo>
                    <a:pt x="2787" y="14870"/>
                    <a:pt x="1394" y="15121"/>
                    <a:pt x="0" y="15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8" name="Line"/>
            <p:cNvSpPr/>
            <p:nvPr/>
          </p:nvSpPr>
          <p:spPr>
            <a:xfrm>
              <a:off x="9207500" y="3347550"/>
              <a:ext cx="254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9" name="Line"/>
            <p:cNvSpPr/>
            <p:nvPr/>
          </p:nvSpPr>
          <p:spPr>
            <a:xfrm>
              <a:off x="9622985" y="3126951"/>
              <a:ext cx="129339" cy="328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1357" fill="norm" stroke="1" extrusionOk="0">
                  <a:moveTo>
                    <a:pt x="18071" y="1957"/>
                  </a:moveTo>
                  <a:cubicBezTo>
                    <a:pt x="17386" y="1269"/>
                    <a:pt x="16700" y="581"/>
                    <a:pt x="15157" y="237"/>
                  </a:cubicBezTo>
                  <a:cubicBezTo>
                    <a:pt x="13614" y="-107"/>
                    <a:pt x="11214" y="-107"/>
                    <a:pt x="8471" y="443"/>
                  </a:cubicBezTo>
                  <a:cubicBezTo>
                    <a:pt x="5728" y="994"/>
                    <a:pt x="2643" y="2094"/>
                    <a:pt x="1100" y="3057"/>
                  </a:cubicBezTo>
                  <a:cubicBezTo>
                    <a:pt x="-443" y="4020"/>
                    <a:pt x="-443" y="4846"/>
                    <a:pt x="1614" y="6153"/>
                  </a:cubicBezTo>
                  <a:cubicBezTo>
                    <a:pt x="3671" y="7460"/>
                    <a:pt x="7786" y="9248"/>
                    <a:pt x="11386" y="11175"/>
                  </a:cubicBezTo>
                  <a:cubicBezTo>
                    <a:pt x="14986" y="13101"/>
                    <a:pt x="18071" y="15164"/>
                    <a:pt x="19614" y="16540"/>
                  </a:cubicBezTo>
                  <a:cubicBezTo>
                    <a:pt x="21157" y="17916"/>
                    <a:pt x="21157" y="18604"/>
                    <a:pt x="20643" y="19223"/>
                  </a:cubicBezTo>
                  <a:cubicBezTo>
                    <a:pt x="20128" y="19842"/>
                    <a:pt x="19100" y="20392"/>
                    <a:pt x="17728" y="20805"/>
                  </a:cubicBezTo>
                  <a:cubicBezTo>
                    <a:pt x="16357" y="21218"/>
                    <a:pt x="14643" y="21493"/>
                    <a:pt x="13443" y="21287"/>
                  </a:cubicBezTo>
                  <a:cubicBezTo>
                    <a:pt x="12243" y="21080"/>
                    <a:pt x="11557" y="20392"/>
                    <a:pt x="11386" y="19704"/>
                  </a:cubicBezTo>
                  <a:cubicBezTo>
                    <a:pt x="11214" y="19017"/>
                    <a:pt x="11557" y="18329"/>
                    <a:pt x="11900" y="176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0" name="Line"/>
            <p:cNvSpPr/>
            <p:nvPr/>
          </p:nvSpPr>
          <p:spPr>
            <a:xfrm>
              <a:off x="9855074" y="3178173"/>
              <a:ext cx="171577" cy="172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154" fill="norm" stroke="1" extrusionOk="0">
                  <a:moveTo>
                    <a:pt x="7042" y="7552"/>
                  </a:moveTo>
                  <a:cubicBezTo>
                    <a:pt x="5741" y="7552"/>
                    <a:pt x="4440" y="7552"/>
                    <a:pt x="4440" y="7682"/>
                  </a:cubicBezTo>
                  <a:cubicBezTo>
                    <a:pt x="4440" y="7812"/>
                    <a:pt x="5741" y="8073"/>
                    <a:pt x="8083" y="7422"/>
                  </a:cubicBezTo>
                  <a:cubicBezTo>
                    <a:pt x="10425" y="6772"/>
                    <a:pt x="13808" y="5210"/>
                    <a:pt x="15760" y="3779"/>
                  </a:cubicBezTo>
                  <a:cubicBezTo>
                    <a:pt x="17712" y="2347"/>
                    <a:pt x="18232" y="1046"/>
                    <a:pt x="17842" y="396"/>
                  </a:cubicBezTo>
                  <a:cubicBezTo>
                    <a:pt x="17452" y="-255"/>
                    <a:pt x="16150" y="-255"/>
                    <a:pt x="13028" y="1567"/>
                  </a:cubicBezTo>
                  <a:cubicBezTo>
                    <a:pt x="9905" y="3388"/>
                    <a:pt x="4960" y="7032"/>
                    <a:pt x="2358" y="10155"/>
                  </a:cubicBezTo>
                  <a:cubicBezTo>
                    <a:pt x="-245" y="13278"/>
                    <a:pt x="-505" y="15880"/>
                    <a:pt x="666" y="17702"/>
                  </a:cubicBezTo>
                  <a:cubicBezTo>
                    <a:pt x="1837" y="19523"/>
                    <a:pt x="4440" y="20564"/>
                    <a:pt x="8083" y="20955"/>
                  </a:cubicBezTo>
                  <a:cubicBezTo>
                    <a:pt x="11726" y="21345"/>
                    <a:pt x="16411" y="21085"/>
                    <a:pt x="21095" y="208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1" name="Line"/>
            <p:cNvSpPr/>
            <p:nvPr/>
          </p:nvSpPr>
          <p:spPr>
            <a:xfrm>
              <a:off x="10209114" y="2981963"/>
              <a:ext cx="300137" cy="459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138" fill="norm" stroke="1" extrusionOk="0">
                  <a:moveTo>
                    <a:pt x="21123" y="459"/>
                  </a:moveTo>
                  <a:cubicBezTo>
                    <a:pt x="18889" y="70"/>
                    <a:pt x="16654" y="-319"/>
                    <a:pt x="14271" y="411"/>
                  </a:cubicBezTo>
                  <a:cubicBezTo>
                    <a:pt x="11887" y="1140"/>
                    <a:pt x="9355" y="2989"/>
                    <a:pt x="6971" y="5373"/>
                  </a:cubicBezTo>
                  <a:cubicBezTo>
                    <a:pt x="4588" y="7757"/>
                    <a:pt x="2353" y="10676"/>
                    <a:pt x="1087" y="13059"/>
                  </a:cubicBezTo>
                  <a:cubicBezTo>
                    <a:pt x="-179" y="15443"/>
                    <a:pt x="-477" y="17292"/>
                    <a:pt x="938" y="18605"/>
                  </a:cubicBezTo>
                  <a:cubicBezTo>
                    <a:pt x="2353" y="19919"/>
                    <a:pt x="5482" y="20697"/>
                    <a:pt x="8386" y="20989"/>
                  </a:cubicBezTo>
                  <a:cubicBezTo>
                    <a:pt x="11291" y="21281"/>
                    <a:pt x="13973" y="21086"/>
                    <a:pt x="16654" y="208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2" name="Line"/>
            <p:cNvSpPr/>
            <p:nvPr/>
          </p:nvSpPr>
          <p:spPr>
            <a:xfrm>
              <a:off x="10573746" y="3067319"/>
              <a:ext cx="240305" cy="365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184" fill="norm" stroke="1" extrusionOk="0">
                  <a:moveTo>
                    <a:pt x="11279" y="4467"/>
                  </a:moveTo>
                  <a:cubicBezTo>
                    <a:pt x="11279" y="3853"/>
                    <a:pt x="11279" y="3239"/>
                    <a:pt x="11279" y="2442"/>
                  </a:cubicBezTo>
                  <a:cubicBezTo>
                    <a:pt x="11279" y="1644"/>
                    <a:pt x="11279" y="662"/>
                    <a:pt x="10711" y="233"/>
                  </a:cubicBezTo>
                  <a:cubicBezTo>
                    <a:pt x="10143" y="-197"/>
                    <a:pt x="9006" y="-74"/>
                    <a:pt x="7490" y="969"/>
                  </a:cubicBezTo>
                  <a:cubicBezTo>
                    <a:pt x="5974" y="2012"/>
                    <a:pt x="4079" y="3976"/>
                    <a:pt x="2564" y="6921"/>
                  </a:cubicBezTo>
                  <a:cubicBezTo>
                    <a:pt x="1048" y="9867"/>
                    <a:pt x="-89" y="13794"/>
                    <a:pt x="6" y="16371"/>
                  </a:cubicBezTo>
                  <a:cubicBezTo>
                    <a:pt x="100" y="18948"/>
                    <a:pt x="1427" y="20176"/>
                    <a:pt x="3795" y="20789"/>
                  </a:cubicBezTo>
                  <a:cubicBezTo>
                    <a:pt x="6164" y="21403"/>
                    <a:pt x="9574" y="21403"/>
                    <a:pt x="12511" y="20053"/>
                  </a:cubicBezTo>
                  <a:cubicBezTo>
                    <a:pt x="15448" y="18703"/>
                    <a:pt x="17911" y="16003"/>
                    <a:pt x="18669" y="13242"/>
                  </a:cubicBezTo>
                  <a:cubicBezTo>
                    <a:pt x="19427" y="10480"/>
                    <a:pt x="18479" y="7658"/>
                    <a:pt x="16964" y="6062"/>
                  </a:cubicBezTo>
                  <a:cubicBezTo>
                    <a:pt x="15448" y="4467"/>
                    <a:pt x="13364" y="4098"/>
                    <a:pt x="11185" y="4160"/>
                  </a:cubicBezTo>
                  <a:cubicBezTo>
                    <a:pt x="9006" y="4221"/>
                    <a:pt x="6732" y="4712"/>
                    <a:pt x="5311" y="5203"/>
                  </a:cubicBezTo>
                  <a:cubicBezTo>
                    <a:pt x="3890" y="5694"/>
                    <a:pt x="3322" y="6185"/>
                    <a:pt x="3132" y="6737"/>
                  </a:cubicBezTo>
                  <a:cubicBezTo>
                    <a:pt x="2943" y="7289"/>
                    <a:pt x="3132" y="7903"/>
                    <a:pt x="3890" y="8271"/>
                  </a:cubicBezTo>
                  <a:cubicBezTo>
                    <a:pt x="4648" y="8639"/>
                    <a:pt x="5974" y="8762"/>
                    <a:pt x="9006" y="8517"/>
                  </a:cubicBezTo>
                  <a:cubicBezTo>
                    <a:pt x="12037" y="8271"/>
                    <a:pt x="16774" y="7658"/>
                    <a:pt x="21511" y="70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3" name="Line"/>
            <p:cNvSpPr/>
            <p:nvPr/>
          </p:nvSpPr>
          <p:spPr>
            <a:xfrm>
              <a:off x="10703792" y="2867316"/>
              <a:ext cx="148358" cy="156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278" fill="norm" stroke="1" extrusionOk="0">
                  <a:moveTo>
                    <a:pt x="3069" y="3134"/>
                  </a:moveTo>
                  <a:cubicBezTo>
                    <a:pt x="2157" y="4862"/>
                    <a:pt x="1244" y="6590"/>
                    <a:pt x="636" y="8174"/>
                  </a:cubicBezTo>
                  <a:cubicBezTo>
                    <a:pt x="27" y="9758"/>
                    <a:pt x="-277" y="11198"/>
                    <a:pt x="331" y="11342"/>
                  </a:cubicBezTo>
                  <a:cubicBezTo>
                    <a:pt x="940" y="11486"/>
                    <a:pt x="2461" y="10334"/>
                    <a:pt x="4134" y="8462"/>
                  </a:cubicBezTo>
                  <a:cubicBezTo>
                    <a:pt x="5808" y="6590"/>
                    <a:pt x="7633" y="3998"/>
                    <a:pt x="9154" y="2270"/>
                  </a:cubicBezTo>
                  <a:cubicBezTo>
                    <a:pt x="10675" y="542"/>
                    <a:pt x="11892" y="-322"/>
                    <a:pt x="12500" y="110"/>
                  </a:cubicBezTo>
                  <a:cubicBezTo>
                    <a:pt x="13109" y="542"/>
                    <a:pt x="13109" y="2270"/>
                    <a:pt x="14478" y="6014"/>
                  </a:cubicBezTo>
                  <a:cubicBezTo>
                    <a:pt x="15847" y="9758"/>
                    <a:pt x="18585" y="15518"/>
                    <a:pt x="21323" y="21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4" name="Line"/>
            <p:cNvSpPr/>
            <p:nvPr/>
          </p:nvSpPr>
          <p:spPr>
            <a:xfrm>
              <a:off x="10858500" y="3293490"/>
              <a:ext cx="190500" cy="289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8" fill="norm" stroke="1" extrusionOk="0">
                  <a:moveTo>
                    <a:pt x="0" y="21528"/>
                  </a:moveTo>
                  <a:cubicBezTo>
                    <a:pt x="240" y="19636"/>
                    <a:pt x="480" y="17744"/>
                    <a:pt x="1680" y="14354"/>
                  </a:cubicBezTo>
                  <a:cubicBezTo>
                    <a:pt x="2880" y="10964"/>
                    <a:pt x="5040" y="6077"/>
                    <a:pt x="6480" y="3318"/>
                  </a:cubicBezTo>
                  <a:cubicBezTo>
                    <a:pt x="7920" y="559"/>
                    <a:pt x="8640" y="-72"/>
                    <a:pt x="9120" y="7"/>
                  </a:cubicBezTo>
                  <a:cubicBezTo>
                    <a:pt x="9600" y="86"/>
                    <a:pt x="9840" y="874"/>
                    <a:pt x="9960" y="1662"/>
                  </a:cubicBezTo>
                  <a:cubicBezTo>
                    <a:pt x="10080" y="2451"/>
                    <a:pt x="10080" y="3239"/>
                    <a:pt x="10080" y="4027"/>
                  </a:cubicBezTo>
                  <a:cubicBezTo>
                    <a:pt x="10080" y="4816"/>
                    <a:pt x="10080" y="5604"/>
                    <a:pt x="10680" y="6156"/>
                  </a:cubicBezTo>
                  <a:cubicBezTo>
                    <a:pt x="11280" y="6708"/>
                    <a:pt x="12480" y="7023"/>
                    <a:pt x="13560" y="6944"/>
                  </a:cubicBezTo>
                  <a:cubicBezTo>
                    <a:pt x="14640" y="6865"/>
                    <a:pt x="15600" y="6392"/>
                    <a:pt x="16680" y="5919"/>
                  </a:cubicBezTo>
                  <a:cubicBezTo>
                    <a:pt x="17760" y="5446"/>
                    <a:pt x="18960" y="4973"/>
                    <a:pt x="19800" y="5210"/>
                  </a:cubicBezTo>
                  <a:cubicBezTo>
                    <a:pt x="20640" y="5446"/>
                    <a:pt x="21120" y="6392"/>
                    <a:pt x="21360" y="8442"/>
                  </a:cubicBezTo>
                  <a:cubicBezTo>
                    <a:pt x="21600" y="10492"/>
                    <a:pt x="21600" y="13645"/>
                    <a:pt x="21600" y="167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5" name="Line"/>
            <p:cNvSpPr/>
            <p:nvPr/>
          </p:nvSpPr>
          <p:spPr>
            <a:xfrm>
              <a:off x="11119761" y="3324042"/>
              <a:ext cx="189590" cy="213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311" fill="norm" stroke="1" extrusionOk="0">
                  <a:moveTo>
                    <a:pt x="2777" y="6164"/>
                  </a:moveTo>
                  <a:cubicBezTo>
                    <a:pt x="1817" y="10399"/>
                    <a:pt x="857" y="14635"/>
                    <a:pt x="377" y="17387"/>
                  </a:cubicBezTo>
                  <a:cubicBezTo>
                    <a:pt x="-103" y="20140"/>
                    <a:pt x="-103" y="21411"/>
                    <a:pt x="257" y="21305"/>
                  </a:cubicBezTo>
                  <a:cubicBezTo>
                    <a:pt x="617" y="21199"/>
                    <a:pt x="1337" y="19717"/>
                    <a:pt x="2417" y="16329"/>
                  </a:cubicBezTo>
                  <a:cubicBezTo>
                    <a:pt x="3497" y="12940"/>
                    <a:pt x="4937" y="7646"/>
                    <a:pt x="5777" y="4364"/>
                  </a:cubicBezTo>
                  <a:cubicBezTo>
                    <a:pt x="6617" y="1082"/>
                    <a:pt x="6857" y="-189"/>
                    <a:pt x="6857" y="23"/>
                  </a:cubicBezTo>
                  <a:cubicBezTo>
                    <a:pt x="6857" y="235"/>
                    <a:pt x="6617" y="1929"/>
                    <a:pt x="6617" y="3305"/>
                  </a:cubicBezTo>
                  <a:cubicBezTo>
                    <a:pt x="6617" y="4682"/>
                    <a:pt x="6857" y="5740"/>
                    <a:pt x="7577" y="6376"/>
                  </a:cubicBezTo>
                  <a:cubicBezTo>
                    <a:pt x="8297" y="7011"/>
                    <a:pt x="9497" y="7223"/>
                    <a:pt x="10577" y="7011"/>
                  </a:cubicBezTo>
                  <a:cubicBezTo>
                    <a:pt x="11657" y="6799"/>
                    <a:pt x="12617" y="6164"/>
                    <a:pt x="13577" y="5423"/>
                  </a:cubicBezTo>
                  <a:cubicBezTo>
                    <a:pt x="14537" y="4682"/>
                    <a:pt x="15497" y="3835"/>
                    <a:pt x="16577" y="3199"/>
                  </a:cubicBezTo>
                  <a:cubicBezTo>
                    <a:pt x="17657" y="2564"/>
                    <a:pt x="18857" y="2140"/>
                    <a:pt x="19817" y="2776"/>
                  </a:cubicBezTo>
                  <a:cubicBezTo>
                    <a:pt x="20777" y="3411"/>
                    <a:pt x="21497" y="5105"/>
                    <a:pt x="21497" y="8070"/>
                  </a:cubicBezTo>
                  <a:cubicBezTo>
                    <a:pt x="21497" y="11035"/>
                    <a:pt x="20777" y="15270"/>
                    <a:pt x="20057" y="19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6" name="Line"/>
            <p:cNvSpPr/>
            <p:nvPr/>
          </p:nvSpPr>
          <p:spPr>
            <a:xfrm>
              <a:off x="11371874" y="3335467"/>
              <a:ext cx="121626" cy="181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103" fill="norm" stroke="1" extrusionOk="0">
                  <a:moveTo>
                    <a:pt x="21037" y="3610"/>
                  </a:moveTo>
                  <a:cubicBezTo>
                    <a:pt x="20671" y="2138"/>
                    <a:pt x="20305" y="665"/>
                    <a:pt x="19206" y="174"/>
                  </a:cubicBezTo>
                  <a:cubicBezTo>
                    <a:pt x="18108" y="-317"/>
                    <a:pt x="16278" y="174"/>
                    <a:pt x="12983" y="2383"/>
                  </a:cubicBezTo>
                  <a:cubicBezTo>
                    <a:pt x="9688" y="4592"/>
                    <a:pt x="4929" y="8519"/>
                    <a:pt x="2366" y="11097"/>
                  </a:cubicBezTo>
                  <a:cubicBezTo>
                    <a:pt x="-197" y="13674"/>
                    <a:pt x="-563" y="14901"/>
                    <a:pt x="718" y="16374"/>
                  </a:cubicBezTo>
                  <a:cubicBezTo>
                    <a:pt x="2000" y="17847"/>
                    <a:pt x="4929" y="19565"/>
                    <a:pt x="7674" y="20424"/>
                  </a:cubicBezTo>
                  <a:cubicBezTo>
                    <a:pt x="10420" y="21283"/>
                    <a:pt x="12983" y="21283"/>
                    <a:pt x="14447" y="20669"/>
                  </a:cubicBezTo>
                  <a:cubicBezTo>
                    <a:pt x="15912" y="20056"/>
                    <a:pt x="16278" y="18828"/>
                    <a:pt x="16644" y="176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7" name="Line"/>
            <p:cNvSpPr/>
            <p:nvPr/>
          </p:nvSpPr>
          <p:spPr>
            <a:xfrm>
              <a:off x="11413066" y="3411050"/>
              <a:ext cx="188384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98" y="21600"/>
                  </a:moveTo>
                  <a:cubicBezTo>
                    <a:pt x="1699" y="20000"/>
                    <a:pt x="0" y="18400"/>
                    <a:pt x="0" y="16400"/>
                  </a:cubicBezTo>
                  <a:cubicBezTo>
                    <a:pt x="0" y="14400"/>
                    <a:pt x="1699" y="12000"/>
                    <a:pt x="5582" y="9200"/>
                  </a:cubicBezTo>
                  <a:cubicBezTo>
                    <a:pt x="9465" y="6400"/>
                    <a:pt x="15533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8" name="Line"/>
            <p:cNvSpPr/>
            <p:nvPr/>
          </p:nvSpPr>
          <p:spPr>
            <a:xfrm>
              <a:off x="11652249" y="3074500"/>
              <a:ext cx="116317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5" h="21600" fill="norm" stroke="1" extrusionOk="0">
                  <a:moveTo>
                    <a:pt x="6703" y="0"/>
                  </a:moveTo>
                  <a:cubicBezTo>
                    <a:pt x="12290" y="2970"/>
                    <a:pt x="17876" y="5940"/>
                    <a:pt x="19738" y="8415"/>
                  </a:cubicBezTo>
                  <a:cubicBezTo>
                    <a:pt x="21600" y="10890"/>
                    <a:pt x="19738" y="12870"/>
                    <a:pt x="15828" y="14985"/>
                  </a:cubicBezTo>
                  <a:cubicBezTo>
                    <a:pt x="11917" y="17100"/>
                    <a:pt x="5959" y="193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9" name="Line"/>
            <p:cNvSpPr/>
            <p:nvPr/>
          </p:nvSpPr>
          <p:spPr>
            <a:xfrm>
              <a:off x="11849099" y="3550750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48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493250" y="3665050"/>
              <a:ext cx="1405795" cy="101601"/>
            </a:xfrm>
            <a:prstGeom prst="rect">
              <a:avLst/>
            </a:prstGeom>
            <a:effectLst/>
          </p:spPr>
        </p:pic>
        <p:pic>
          <p:nvPicPr>
            <p:cNvPr id="348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712572" y="3760942"/>
              <a:ext cx="1152279" cy="56509"/>
            </a:xfrm>
            <a:prstGeom prst="rect">
              <a:avLst/>
            </a:prstGeom>
            <a:effectLst/>
          </p:spPr>
        </p:pic>
        <p:pic>
          <p:nvPicPr>
            <p:cNvPr id="348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267949" y="3896922"/>
              <a:ext cx="293207" cy="358679"/>
            </a:xfrm>
            <a:prstGeom prst="rect">
              <a:avLst/>
            </a:prstGeom>
            <a:effectLst/>
          </p:spPr>
        </p:pic>
        <p:pic>
          <p:nvPicPr>
            <p:cNvPr id="3486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420350" y="4420700"/>
              <a:ext cx="69850" cy="63501"/>
            </a:xfrm>
            <a:prstGeom prst="rect">
              <a:avLst/>
            </a:prstGeom>
            <a:effectLst/>
          </p:spPr>
        </p:pic>
        <p:sp>
          <p:nvSpPr>
            <p:cNvPr id="3488" name="Line"/>
            <p:cNvSpPr/>
            <p:nvPr/>
          </p:nvSpPr>
          <p:spPr>
            <a:xfrm>
              <a:off x="0" y="4556965"/>
              <a:ext cx="9975850" cy="27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0" y="2805"/>
                  </a:moveTo>
                  <a:cubicBezTo>
                    <a:pt x="174" y="1961"/>
                    <a:pt x="348" y="1117"/>
                    <a:pt x="532" y="611"/>
                  </a:cubicBezTo>
                  <a:cubicBezTo>
                    <a:pt x="715" y="105"/>
                    <a:pt x="907" y="-64"/>
                    <a:pt x="1091" y="20"/>
                  </a:cubicBezTo>
                  <a:cubicBezTo>
                    <a:pt x="1274" y="105"/>
                    <a:pt x="1448" y="442"/>
                    <a:pt x="1611" y="780"/>
                  </a:cubicBezTo>
                  <a:cubicBezTo>
                    <a:pt x="1774" y="1117"/>
                    <a:pt x="1925" y="1455"/>
                    <a:pt x="2092" y="1792"/>
                  </a:cubicBezTo>
                  <a:cubicBezTo>
                    <a:pt x="2259" y="2130"/>
                    <a:pt x="2443" y="2467"/>
                    <a:pt x="2633" y="2720"/>
                  </a:cubicBezTo>
                  <a:cubicBezTo>
                    <a:pt x="2823" y="2973"/>
                    <a:pt x="3020" y="3142"/>
                    <a:pt x="3194" y="3311"/>
                  </a:cubicBezTo>
                  <a:cubicBezTo>
                    <a:pt x="3369" y="3480"/>
                    <a:pt x="3520" y="3648"/>
                    <a:pt x="3676" y="3817"/>
                  </a:cubicBezTo>
                  <a:cubicBezTo>
                    <a:pt x="3831" y="3986"/>
                    <a:pt x="3992" y="4155"/>
                    <a:pt x="4159" y="4239"/>
                  </a:cubicBezTo>
                  <a:cubicBezTo>
                    <a:pt x="4326" y="4324"/>
                    <a:pt x="4501" y="4324"/>
                    <a:pt x="4675" y="4408"/>
                  </a:cubicBezTo>
                  <a:cubicBezTo>
                    <a:pt x="4849" y="4492"/>
                    <a:pt x="5023" y="4661"/>
                    <a:pt x="5206" y="4745"/>
                  </a:cubicBezTo>
                  <a:cubicBezTo>
                    <a:pt x="5390" y="4830"/>
                    <a:pt x="5582" y="4830"/>
                    <a:pt x="5777" y="4830"/>
                  </a:cubicBezTo>
                  <a:cubicBezTo>
                    <a:pt x="5972" y="4830"/>
                    <a:pt x="6169" y="4830"/>
                    <a:pt x="6322" y="4830"/>
                  </a:cubicBezTo>
                  <a:cubicBezTo>
                    <a:pt x="6476" y="4830"/>
                    <a:pt x="6586" y="4830"/>
                    <a:pt x="6691" y="4830"/>
                  </a:cubicBezTo>
                  <a:cubicBezTo>
                    <a:pt x="6797" y="4830"/>
                    <a:pt x="6898" y="4830"/>
                    <a:pt x="7003" y="4830"/>
                  </a:cubicBezTo>
                  <a:cubicBezTo>
                    <a:pt x="7108" y="4830"/>
                    <a:pt x="7218" y="4830"/>
                    <a:pt x="7328" y="4830"/>
                  </a:cubicBezTo>
                  <a:cubicBezTo>
                    <a:pt x="7438" y="4830"/>
                    <a:pt x="7548" y="4830"/>
                    <a:pt x="7656" y="4745"/>
                  </a:cubicBezTo>
                  <a:cubicBezTo>
                    <a:pt x="7764" y="4661"/>
                    <a:pt x="7869" y="4492"/>
                    <a:pt x="7977" y="4408"/>
                  </a:cubicBezTo>
                  <a:cubicBezTo>
                    <a:pt x="8085" y="4324"/>
                    <a:pt x="8195" y="4324"/>
                    <a:pt x="8316" y="4239"/>
                  </a:cubicBezTo>
                  <a:cubicBezTo>
                    <a:pt x="8437" y="4155"/>
                    <a:pt x="8570" y="3986"/>
                    <a:pt x="8685" y="3902"/>
                  </a:cubicBezTo>
                  <a:cubicBezTo>
                    <a:pt x="8799" y="3817"/>
                    <a:pt x="8896" y="3817"/>
                    <a:pt x="9074" y="3648"/>
                  </a:cubicBezTo>
                  <a:cubicBezTo>
                    <a:pt x="9253" y="3480"/>
                    <a:pt x="9514" y="3142"/>
                    <a:pt x="9709" y="2973"/>
                  </a:cubicBezTo>
                  <a:cubicBezTo>
                    <a:pt x="9904" y="2805"/>
                    <a:pt x="10032" y="2805"/>
                    <a:pt x="10149" y="2720"/>
                  </a:cubicBezTo>
                  <a:cubicBezTo>
                    <a:pt x="10266" y="2636"/>
                    <a:pt x="10371" y="2467"/>
                    <a:pt x="10500" y="2383"/>
                  </a:cubicBezTo>
                  <a:cubicBezTo>
                    <a:pt x="10628" y="2298"/>
                    <a:pt x="10779" y="2298"/>
                    <a:pt x="10983" y="2214"/>
                  </a:cubicBezTo>
                  <a:cubicBezTo>
                    <a:pt x="11187" y="2130"/>
                    <a:pt x="11444" y="1961"/>
                    <a:pt x="11641" y="1877"/>
                  </a:cubicBezTo>
                  <a:cubicBezTo>
                    <a:pt x="11838" y="1792"/>
                    <a:pt x="11976" y="1792"/>
                    <a:pt x="12118" y="1792"/>
                  </a:cubicBezTo>
                  <a:cubicBezTo>
                    <a:pt x="12260" y="1792"/>
                    <a:pt x="12406" y="1792"/>
                    <a:pt x="12548" y="1792"/>
                  </a:cubicBezTo>
                  <a:cubicBezTo>
                    <a:pt x="12691" y="1792"/>
                    <a:pt x="12828" y="1792"/>
                    <a:pt x="12968" y="1877"/>
                  </a:cubicBezTo>
                  <a:cubicBezTo>
                    <a:pt x="13108" y="1961"/>
                    <a:pt x="13250" y="2130"/>
                    <a:pt x="13387" y="2298"/>
                  </a:cubicBezTo>
                  <a:cubicBezTo>
                    <a:pt x="13525" y="2467"/>
                    <a:pt x="13658" y="2636"/>
                    <a:pt x="13797" y="2889"/>
                  </a:cubicBezTo>
                  <a:cubicBezTo>
                    <a:pt x="13937" y="3142"/>
                    <a:pt x="14084" y="3480"/>
                    <a:pt x="14228" y="3733"/>
                  </a:cubicBezTo>
                  <a:cubicBezTo>
                    <a:pt x="14373" y="3986"/>
                    <a:pt x="14515" y="4155"/>
                    <a:pt x="14659" y="4408"/>
                  </a:cubicBezTo>
                  <a:cubicBezTo>
                    <a:pt x="14803" y="4661"/>
                    <a:pt x="14950" y="4999"/>
                    <a:pt x="15090" y="5252"/>
                  </a:cubicBezTo>
                  <a:cubicBezTo>
                    <a:pt x="15230" y="5505"/>
                    <a:pt x="15362" y="5673"/>
                    <a:pt x="15507" y="6011"/>
                  </a:cubicBezTo>
                  <a:cubicBezTo>
                    <a:pt x="15651" y="6349"/>
                    <a:pt x="15807" y="6855"/>
                    <a:pt x="15958" y="7277"/>
                  </a:cubicBezTo>
                  <a:cubicBezTo>
                    <a:pt x="16109" y="7699"/>
                    <a:pt x="16256" y="8036"/>
                    <a:pt x="16407" y="8374"/>
                  </a:cubicBezTo>
                  <a:cubicBezTo>
                    <a:pt x="16559" y="8711"/>
                    <a:pt x="16714" y="9048"/>
                    <a:pt x="16863" y="9386"/>
                  </a:cubicBezTo>
                  <a:cubicBezTo>
                    <a:pt x="17012" y="9724"/>
                    <a:pt x="17154" y="10061"/>
                    <a:pt x="17308" y="10483"/>
                  </a:cubicBezTo>
                  <a:cubicBezTo>
                    <a:pt x="17461" y="10905"/>
                    <a:pt x="17626" y="11411"/>
                    <a:pt x="17872" y="12002"/>
                  </a:cubicBezTo>
                  <a:cubicBezTo>
                    <a:pt x="18117" y="12592"/>
                    <a:pt x="18442" y="13267"/>
                    <a:pt x="18681" y="13858"/>
                  </a:cubicBezTo>
                  <a:cubicBezTo>
                    <a:pt x="18919" y="14449"/>
                    <a:pt x="19070" y="14955"/>
                    <a:pt x="19231" y="15377"/>
                  </a:cubicBezTo>
                  <a:cubicBezTo>
                    <a:pt x="19391" y="15799"/>
                    <a:pt x="19561" y="16136"/>
                    <a:pt x="19806" y="16727"/>
                  </a:cubicBezTo>
                  <a:cubicBezTo>
                    <a:pt x="20051" y="17317"/>
                    <a:pt x="20372" y="18161"/>
                    <a:pt x="20603" y="18752"/>
                  </a:cubicBezTo>
                  <a:cubicBezTo>
                    <a:pt x="20835" y="19342"/>
                    <a:pt x="20977" y="19680"/>
                    <a:pt x="21128" y="20102"/>
                  </a:cubicBezTo>
                  <a:cubicBezTo>
                    <a:pt x="21279" y="20524"/>
                    <a:pt x="21440" y="21030"/>
                    <a:pt x="21600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89" name="Line"/>
            <p:cNvSpPr/>
            <p:nvPr/>
          </p:nvSpPr>
          <p:spPr>
            <a:xfrm>
              <a:off x="399785" y="3865960"/>
              <a:ext cx="216166" cy="460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340" fill="norm" stroke="1" extrusionOk="0">
                  <a:moveTo>
                    <a:pt x="21211" y="2757"/>
                  </a:moveTo>
                  <a:cubicBezTo>
                    <a:pt x="21003" y="2168"/>
                    <a:pt x="20796" y="1579"/>
                    <a:pt x="19030" y="990"/>
                  </a:cubicBezTo>
                  <a:cubicBezTo>
                    <a:pt x="17265" y="401"/>
                    <a:pt x="13942" y="-188"/>
                    <a:pt x="11034" y="57"/>
                  </a:cubicBezTo>
                  <a:cubicBezTo>
                    <a:pt x="8126" y="303"/>
                    <a:pt x="5634" y="1383"/>
                    <a:pt x="4180" y="2463"/>
                  </a:cubicBezTo>
                  <a:cubicBezTo>
                    <a:pt x="2726" y="3543"/>
                    <a:pt x="2311" y="4623"/>
                    <a:pt x="2934" y="5556"/>
                  </a:cubicBezTo>
                  <a:cubicBezTo>
                    <a:pt x="3557" y="6488"/>
                    <a:pt x="5219" y="7274"/>
                    <a:pt x="6465" y="7863"/>
                  </a:cubicBezTo>
                  <a:cubicBezTo>
                    <a:pt x="7711" y="8452"/>
                    <a:pt x="8542" y="8845"/>
                    <a:pt x="9061" y="9287"/>
                  </a:cubicBezTo>
                  <a:cubicBezTo>
                    <a:pt x="9580" y="9728"/>
                    <a:pt x="9788" y="10219"/>
                    <a:pt x="9269" y="10907"/>
                  </a:cubicBezTo>
                  <a:cubicBezTo>
                    <a:pt x="8749" y="11594"/>
                    <a:pt x="7503" y="12477"/>
                    <a:pt x="5738" y="13607"/>
                  </a:cubicBezTo>
                  <a:cubicBezTo>
                    <a:pt x="3973" y="14736"/>
                    <a:pt x="1688" y="16110"/>
                    <a:pt x="649" y="17288"/>
                  </a:cubicBezTo>
                  <a:cubicBezTo>
                    <a:pt x="-389" y="18467"/>
                    <a:pt x="-181" y="19448"/>
                    <a:pt x="1273" y="20136"/>
                  </a:cubicBezTo>
                  <a:cubicBezTo>
                    <a:pt x="2726" y="20823"/>
                    <a:pt x="5426" y="21216"/>
                    <a:pt x="7399" y="21314"/>
                  </a:cubicBezTo>
                  <a:cubicBezTo>
                    <a:pt x="9373" y="21412"/>
                    <a:pt x="10619" y="21216"/>
                    <a:pt x="11865" y="210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0" name="Line"/>
            <p:cNvSpPr/>
            <p:nvPr/>
          </p:nvSpPr>
          <p:spPr>
            <a:xfrm>
              <a:off x="654050" y="4046050"/>
              <a:ext cx="304800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00" y="3497"/>
                    <a:pt x="6600" y="6994"/>
                    <a:pt x="9825" y="10491"/>
                  </a:cubicBezTo>
                  <a:cubicBezTo>
                    <a:pt x="13050" y="13989"/>
                    <a:pt x="16200" y="17486"/>
                    <a:pt x="18150" y="19337"/>
                  </a:cubicBezTo>
                  <a:cubicBezTo>
                    <a:pt x="20100" y="21189"/>
                    <a:pt x="20850" y="2139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1" name="Line"/>
            <p:cNvSpPr/>
            <p:nvPr/>
          </p:nvSpPr>
          <p:spPr>
            <a:xfrm>
              <a:off x="781049" y="3980822"/>
              <a:ext cx="228601" cy="35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21600" y="106"/>
                  </a:moveTo>
                  <a:cubicBezTo>
                    <a:pt x="19200" y="-24"/>
                    <a:pt x="16800" y="-153"/>
                    <a:pt x="14900" y="494"/>
                  </a:cubicBezTo>
                  <a:cubicBezTo>
                    <a:pt x="13000" y="1140"/>
                    <a:pt x="11600" y="2563"/>
                    <a:pt x="9600" y="5150"/>
                  </a:cubicBezTo>
                  <a:cubicBezTo>
                    <a:pt x="7600" y="7737"/>
                    <a:pt x="5000" y="11488"/>
                    <a:pt x="3300" y="14398"/>
                  </a:cubicBezTo>
                  <a:cubicBezTo>
                    <a:pt x="1600" y="17308"/>
                    <a:pt x="800" y="19378"/>
                    <a:pt x="0" y="21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2" name="Line"/>
            <p:cNvSpPr/>
            <p:nvPr/>
          </p:nvSpPr>
          <p:spPr>
            <a:xfrm>
              <a:off x="1003300" y="4242900"/>
              <a:ext cx="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3" name="Line"/>
            <p:cNvSpPr/>
            <p:nvPr/>
          </p:nvSpPr>
          <p:spPr>
            <a:xfrm>
              <a:off x="1174750" y="4268217"/>
              <a:ext cx="234950" cy="25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04" fill="norm" stroke="1" extrusionOk="0">
                  <a:moveTo>
                    <a:pt x="0" y="20004"/>
                  </a:moveTo>
                  <a:cubicBezTo>
                    <a:pt x="3892" y="11696"/>
                    <a:pt x="7784" y="3389"/>
                    <a:pt x="10703" y="896"/>
                  </a:cubicBezTo>
                  <a:cubicBezTo>
                    <a:pt x="13622" y="-1596"/>
                    <a:pt x="15568" y="1727"/>
                    <a:pt x="17222" y="3389"/>
                  </a:cubicBezTo>
                  <a:cubicBezTo>
                    <a:pt x="18876" y="5050"/>
                    <a:pt x="20238" y="5050"/>
                    <a:pt x="21600" y="5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4" name="Line"/>
            <p:cNvSpPr/>
            <p:nvPr/>
          </p:nvSpPr>
          <p:spPr>
            <a:xfrm>
              <a:off x="1511300" y="4300050"/>
              <a:ext cx="381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5" name="Line"/>
            <p:cNvSpPr/>
            <p:nvPr/>
          </p:nvSpPr>
          <p:spPr>
            <a:xfrm>
              <a:off x="1758950" y="4058750"/>
              <a:ext cx="29210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353"/>
                    <a:pt x="7200" y="8707"/>
                    <a:pt x="10409" y="12140"/>
                  </a:cubicBezTo>
                  <a:cubicBezTo>
                    <a:pt x="13617" y="15572"/>
                    <a:pt x="16435" y="18084"/>
                    <a:pt x="18235" y="19507"/>
                  </a:cubicBezTo>
                  <a:cubicBezTo>
                    <a:pt x="20035" y="20930"/>
                    <a:pt x="20817" y="2126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6" name="Line"/>
            <p:cNvSpPr/>
            <p:nvPr/>
          </p:nvSpPr>
          <p:spPr>
            <a:xfrm>
              <a:off x="1845533" y="4039700"/>
              <a:ext cx="186468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1380" y="1464"/>
                  </a:moveTo>
                  <a:cubicBezTo>
                    <a:pt x="20652" y="732"/>
                    <a:pt x="19924" y="0"/>
                    <a:pt x="19074" y="0"/>
                  </a:cubicBezTo>
                  <a:cubicBezTo>
                    <a:pt x="18225" y="0"/>
                    <a:pt x="17254" y="732"/>
                    <a:pt x="14584" y="2868"/>
                  </a:cubicBezTo>
                  <a:cubicBezTo>
                    <a:pt x="11915" y="5003"/>
                    <a:pt x="7546" y="8542"/>
                    <a:pt x="4513" y="11227"/>
                  </a:cubicBezTo>
                  <a:cubicBezTo>
                    <a:pt x="1479" y="13912"/>
                    <a:pt x="-220" y="15742"/>
                    <a:pt x="23" y="17329"/>
                  </a:cubicBezTo>
                  <a:cubicBezTo>
                    <a:pt x="265" y="18915"/>
                    <a:pt x="2450" y="20258"/>
                    <a:pt x="463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7" name="Line"/>
            <p:cNvSpPr/>
            <p:nvPr/>
          </p:nvSpPr>
          <p:spPr>
            <a:xfrm>
              <a:off x="2079349" y="4281330"/>
              <a:ext cx="145045" cy="133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0567" fill="norm" stroke="1" extrusionOk="0">
                  <a:moveTo>
                    <a:pt x="2355" y="6822"/>
                  </a:moveTo>
                  <a:cubicBezTo>
                    <a:pt x="1737" y="10094"/>
                    <a:pt x="1120" y="13367"/>
                    <a:pt x="657" y="15822"/>
                  </a:cubicBezTo>
                  <a:cubicBezTo>
                    <a:pt x="195" y="18276"/>
                    <a:pt x="-114" y="19912"/>
                    <a:pt x="40" y="19258"/>
                  </a:cubicBezTo>
                  <a:cubicBezTo>
                    <a:pt x="195" y="18603"/>
                    <a:pt x="812" y="15658"/>
                    <a:pt x="2355" y="12222"/>
                  </a:cubicBezTo>
                  <a:cubicBezTo>
                    <a:pt x="3897" y="8785"/>
                    <a:pt x="6366" y="4858"/>
                    <a:pt x="8372" y="2403"/>
                  </a:cubicBezTo>
                  <a:cubicBezTo>
                    <a:pt x="10377" y="-51"/>
                    <a:pt x="11920" y="-1033"/>
                    <a:pt x="14080" y="1422"/>
                  </a:cubicBezTo>
                  <a:cubicBezTo>
                    <a:pt x="16240" y="3876"/>
                    <a:pt x="19017" y="9767"/>
                    <a:pt x="20252" y="13531"/>
                  </a:cubicBezTo>
                  <a:cubicBezTo>
                    <a:pt x="21486" y="17294"/>
                    <a:pt x="21177" y="18931"/>
                    <a:pt x="20869" y="20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8" name="Line"/>
            <p:cNvSpPr/>
            <p:nvPr/>
          </p:nvSpPr>
          <p:spPr>
            <a:xfrm>
              <a:off x="2298699" y="3995250"/>
              <a:ext cx="73899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9000" y="0"/>
                  </a:moveTo>
                  <a:cubicBezTo>
                    <a:pt x="12000" y="0"/>
                    <a:pt x="15000" y="0"/>
                    <a:pt x="16800" y="327"/>
                  </a:cubicBezTo>
                  <a:cubicBezTo>
                    <a:pt x="18600" y="655"/>
                    <a:pt x="19200" y="1309"/>
                    <a:pt x="19200" y="2782"/>
                  </a:cubicBezTo>
                  <a:cubicBezTo>
                    <a:pt x="19200" y="4255"/>
                    <a:pt x="18600" y="6545"/>
                    <a:pt x="19200" y="9055"/>
                  </a:cubicBezTo>
                  <a:cubicBezTo>
                    <a:pt x="19800" y="11564"/>
                    <a:pt x="21600" y="14291"/>
                    <a:pt x="20700" y="16200"/>
                  </a:cubicBezTo>
                  <a:cubicBezTo>
                    <a:pt x="19800" y="18109"/>
                    <a:pt x="16200" y="19200"/>
                    <a:pt x="12300" y="19964"/>
                  </a:cubicBezTo>
                  <a:cubicBezTo>
                    <a:pt x="8400" y="20727"/>
                    <a:pt x="4200" y="2116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9" name="Line"/>
            <p:cNvSpPr/>
            <p:nvPr/>
          </p:nvSpPr>
          <p:spPr>
            <a:xfrm>
              <a:off x="2425700" y="4420700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0" name="Line"/>
            <p:cNvSpPr/>
            <p:nvPr/>
          </p:nvSpPr>
          <p:spPr>
            <a:xfrm>
              <a:off x="3400768" y="4023149"/>
              <a:ext cx="275883" cy="343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146" fill="norm" stroke="1" extrusionOk="0">
                  <a:moveTo>
                    <a:pt x="15928" y="4140"/>
                  </a:moveTo>
                  <a:cubicBezTo>
                    <a:pt x="16092" y="3489"/>
                    <a:pt x="16256" y="2839"/>
                    <a:pt x="16419" y="2123"/>
                  </a:cubicBezTo>
                  <a:cubicBezTo>
                    <a:pt x="16583" y="1407"/>
                    <a:pt x="16747" y="627"/>
                    <a:pt x="16256" y="236"/>
                  </a:cubicBezTo>
                  <a:cubicBezTo>
                    <a:pt x="15765" y="-154"/>
                    <a:pt x="14619" y="-154"/>
                    <a:pt x="12737" y="952"/>
                  </a:cubicBezTo>
                  <a:cubicBezTo>
                    <a:pt x="10856" y="2058"/>
                    <a:pt x="8237" y="4270"/>
                    <a:pt x="6028" y="6938"/>
                  </a:cubicBezTo>
                  <a:cubicBezTo>
                    <a:pt x="3819" y="9605"/>
                    <a:pt x="2019" y="12728"/>
                    <a:pt x="1037" y="14810"/>
                  </a:cubicBezTo>
                  <a:cubicBezTo>
                    <a:pt x="56" y="16892"/>
                    <a:pt x="-108" y="17933"/>
                    <a:pt x="56" y="18779"/>
                  </a:cubicBezTo>
                  <a:cubicBezTo>
                    <a:pt x="219" y="19624"/>
                    <a:pt x="710" y="20275"/>
                    <a:pt x="2265" y="20730"/>
                  </a:cubicBezTo>
                  <a:cubicBezTo>
                    <a:pt x="3819" y="21186"/>
                    <a:pt x="6437" y="21446"/>
                    <a:pt x="9547" y="20535"/>
                  </a:cubicBezTo>
                  <a:cubicBezTo>
                    <a:pt x="12656" y="19624"/>
                    <a:pt x="16256" y="17542"/>
                    <a:pt x="18465" y="15070"/>
                  </a:cubicBezTo>
                  <a:cubicBezTo>
                    <a:pt x="20674" y="12598"/>
                    <a:pt x="21492" y="9735"/>
                    <a:pt x="21083" y="7458"/>
                  </a:cubicBezTo>
                  <a:cubicBezTo>
                    <a:pt x="20674" y="5181"/>
                    <a:pt x="19037" y="3489"/>
                    <a:pt x="17074" y="2579"/>
                  </a:cubicBezTo>
                  <a:cubicBezTo>
                    <a:pt x="15110" y="1668"/>
                    <a:pt x="12819" y="1538"/>
                    <a:pt x="10774" y="2188"/>
                  </a:cubicBezTo>
                  <a:cubicBezTo>
                    <a:pt x="8728" y="2839"/>
                    <a:pt x="6928" y="4270"/>
                    <a:pt x="6110" y="5311"/>
                  </a:cubicBezTo>
                  <a:cubicBezTo>
                    <a:pt x="5292" y="6352"/>
                    <a:pt x="5456" y="7003"/>
                    <a:pt x="6928" y="7458"/>
                  </a:cubicBezTo>
                  <a:cubicBezTo>
                    <a:pt x="8401" y="7913"/>
                    <a:pt x="11183" y="8174"/>
                    <a:pt x="13801" y="8239"/>
                  </a:cubicBezTo>
                  <a:cubicBezTo>
                    <a:pt x="16419" y="8304"/>
                    <a:pt x="18874" y="8174"/>
                    <a:pt x="21328" y="80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1" name="Line"/>
            <p:cNvSpPr/>
            <p:nvPr/>
          </p:nvSpPr>
          <p:spPr>
            <a:xfrm>
              <a:off x="3538537" y="3842580"/>
              <a:ext cx="131763" cy="139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005" fill="norm" stroke="1" extrusionOk="0">
                  <a:moveTo>
                    <a:pt x="9000" y="7664"/>
                  </a:moveTo>
                  <a:cubicBezTo>
                    <a:pt x="7972" y="8934"/>
                    <a:pt x="6943" y="10205"/>
                    <a:pt x="5400" y="12429"/>
                  </a:cubicBezTo>
                  <a:cubicBezTo>
                    <a:pt x="3857" y="14652"/>
                    <a:pt x="1800" y="17829"/>
                    <a:pt x="772" y="18464"/>
                  </a:cubicBezTo>
                  <a:cubicBezTo>
                    <a:pt x="-257" y="19099"/>
                    <a:pt x="-257" y="17193"/>
                    <a:pt x="772" y="14334"/>
                  </a:cubicBezTo>
                  <a:cubicBezTo>
                    <a:pt x="1800" y="11476"/>
                    <a:pt x="3857" y="7664"/>
                    <a:pt x="5400" y="5123"/>
                  </a:cubicBezTo>
                  <a:cubicBezTo>
                    <a:pt x="6943" y="2581"/>
                    <a:pt x="7972" y="1311"/>
                    <a:pt x="9343" y="517"/>
                  </a:cubicBezTo>
                  <a:cubicBezTo>
                    <a:pt x="10714" y="-277"/>
                    <a:pt x="12429" y="-595"/>
                    <a:pt x="14486" y="2899"/>
                  </a:cubicBezTo>
                  <a:cubicBezTo>
                    <a:pt x="16543" y="6393"/>
                    <a:pt x="18943" y="13699"/>
                    <a:pt x="21343" y="210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2" name="Line"/>
            <p:cNvSpPr/>
            <p:nvPr/>
          </p:nvSpPr>
          <p:spPr>
            <a:xfrm>
              <a:off x="3663950" y="4219211"/>
              <a:ext cx="167482" cy="201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418" fill="norm" stroke="1" extrusionOk="0">
                  <a:moveTo>
                    <a:pt x="0" y="21418"/>
                  </a:moveTo>
                  <a:cubicBezTo>
                    <a:pt x="1350" y="16243"/>
                    <a:pt x="2700" y="11068"/>
                    <a:pt x="3780" y="7693"/>
                  </a:cubicBezTo>
                  <a:cubicBezTo>
                    <a:pt x="4860" y="4318"/>
                    <a:pt x="5670" y="2743"/>
                    <a:pt x="6615" y="1618"/>
                  </a:cubicBezTo>
                  <a:cubicBezTo>
                    <a:pt x="7560" y="493"/>
                    <a:pt x="8640" y="-182"/>
                    <a:pt x="9315" y="43"/>
                  </a:cubicBezTo>
                  <a:cubicBezTo>
                    <a:pt x="9990" y="268"/>
                    <a:pt x="10260" y="1393"/>
                    <a:pt x="10395" y="2518"/>
                  </a:cubicBezTo>
                  <a:cubicBezTo>
                    <a:pt x="10530" y="3643"/>
                    <a:pt x="10530" y="4768"/>
                    <a:pt x="11205" y="5443"/>
                  </a:cubicBezTo>
                  <a:cubicBezTo>
                    <a:pt x="11880" y="6118"/>
                    <a:pt x="13230" y="6343"/>
                    <a:pt x="14310" y="6006"/>
                  </a:cubicBezTo>
                  <a:cubicBezTo>
                    <a:pt x="15390" y="5668"/>
                    <a:pt x="16200" y="4768"/>
                    <a:pt x="17415" y="4206"/>
                  </a:cubicBezTo>
                  <a:cubicBezTo>
                    <a:pt x="18630" y="3643"/>
                    <a:pt x="20250" y="3418"/>
                    <a:pt x="20925" y="4318"/>
                  </a:cubicBezTo>
                  <a:cubicBezTo>
                    <a:pt x="21600" y="5218"/>
                    <a:pt x="21330" y="7243"/>
                    <a:pt x="21195" y="9381"/>
                  </a:cubicBezTo>
                  <a:cubicBezTo>
                    <a:pt x="21060" y="11518"/>
                    <a:pt x="21060" y="13768"/>
                    <a:pt x="21060" y="160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3" name="Line"/>
            <p:cNvSpPr/>
            <p:nvPr/>
          </p:nvSpPr>
          <p:spPr>
            <a:xfrm>
              <a:off x="3869266" y="4213499"/>
              <a:ext cx="156634" cy="162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3" fill="norm" stroke="1" extrusionOk="0">
                  <a:moveTo>
                    <a:pt x="2335" y="6339"/>
                  </a:moveTo>
                  <a:cubicBezTo>
                    <a:pt x="1751" y="9108"/>
                    <a:pt x="1168" y="11878"/>
                    <a:pt x="730" y="14508"/>
                  </a:cubicBezTo>
                  <a:cubicBezTo>
                    <a:pt x="292" y="17139"/>
                    <a:pt x="0" y="19631"/>
                    <a:pt x="0" y="20185"/>
                  </a:cubicBezTo>
                  <a:cubicBezTo>
                    <a:pt x="0" y="20739"/>
                    <a:pt x="292" y="19355"/>
                    <a:pt x="876" y="17139"/>
                  </a:cubicBezTo>
                  <a:cubicBezTo>
                    <a:pt x="1459" y="14924"/>
                    <a:pt x="2335" y="11878"/>
                    <a:pt x="2919" y="9662"/>
                  </a:cubicBezTo>
                  <a:cubicBezTo>
                    <a:pt x="3503" y="7447"/>
                    <a:pt x="3795" y="6062"/>
                    <a:pt x="4670" y="5647"/>
                  </a:cubicBezTo>
                  <a:cubicBezTo>
                    <a:pt x="5546" y="5231"/>
                    <a:pt x="7005" y="5785"/>
                    <a:pt x="8757" y="5231"/>
                  </a:cubicBezTo>
                  <a:cubicBezTo>
                    <a:pt x="10508" y="4678"/>
                    <a:pt x="12551" y="3016"/>
                    <a:pt x="14303" y="1770"/>
                  </a:cubicBezTo>
                  <a:cubicBezTo>
                    <a:pt x="16054" y="524"/>
                    <a:pt x="17514" y="-307"/>
                    <a:pt x="18243" y="108"/>
                  </a:cubicBezTo>
                  <a:cubicBezTo>
                    <a:pt x="18973" y="524"/>
                    <a:pt x="18973" y="2185"/>
                    <a:pt x="18973" y="5370"/>
                  </a:cubicBezTo>
                  <a:cubicBezTo>
                    <a:pt x="18973" y="8555"/>
                    <a:pt x="18973" y="13262"/>
                    <a:pt x="19411" y="16170"/>
                  </a:cubicBezTo>
                  <a:cubicBezTo>
                    <a:pt x="19849" y="19078"/>
                    <a:pt x="20724" y="20185"/>
                    <a:pt x="21600" y="212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4" name="Line"/>
            <p:cNvSpPr/>
            <p:nvPr/>
          </p:nvSpPr>
          <p:spPr>
            <a:xfrm>
              <a:off x="4077730" y="4197077"/>
              <a:ext cx="119620" cy="19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0" h="21293" fill="norm" stroke="1" extrusionOk="0">
                  <a:moveTo>
                    <a:pt x="20690" y="148"/>
                  </a:moveTo>
                  <a:cubicBezTo>
                    <a:pt x="18859" y="-80"/>
                    <a:pt x="17029" y="-307"/>
                    <a:pt x="13368" y="1626"/>
                  </a:cubicBezTo>
                  <a:cubicBezTo>
                    <a:pt x="9707" y="3558"/>
                    <a:pt x="4215" y="7651"/>
                    <a:pt x="1653" y="10948"/>
                  </a:cubicBezTo>
                  <a:cubicBezTo>
                    <a:pt x="-910" y="14245"/>
                    <a:pt x="-544" y="16746"/>
                    <a:pt x="3117" y="18337"/>
                  </a:cubicBezTo>
                  <a:cubicBezTo>
                    <a:pt x="6778" y="19929"/>
                    <a:pt x="13734" y="20611"/>
                    <a:pt x="20690" y="212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5" name="Line"/>
            <p:cNvSpPr/>
            <p:nvPr/>
          </p:nvSpPr>
          <p:spPr>
            <a:xfrm>
              <a:off x="4083050" y="4306400"/>
              <a:ext cx="133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6" name="Line"/>
            <p:cNvSpPr/>
            <p:nvPr/>
          </p:nvSpPr>
          <p:spPr>
            <a:xfrm>
              <a:off x="4343400" y="4159787"/>
              <a:ext cx="133350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486" y="11375"/>
                    <a:pt x="10971" y="2735"/>
                    <a:pt x="14571" y="575"/>
                  </a:cubicBezTo>
                  <a:cubicBezTo>
                    <a:pt x="18171" y="-1585"/>
                    <a:pt x="19886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7" name="Line"/>
            <p:cNvSpPr/>
            <p:nvPr/>
          </p:nvSpPr>
          <p:spPr>
            <a:xfrm>
              <a:off x="4381500" y="4255600"/>
              <a:ext cx="2032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8" name="Line"/>
            <p:cNvSpPr/>
            <p:nvPr/>
          </p:nvSpPr>
          <p:spPr>
            <a:xfrm>
              <a:off x="4819649" y="4066746"/>
              <a:ext cx="228601" cy="252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3" fill="norm" stroke="1" extrusionOk="0">
                  <a:moveTo>
                    <a:pt x="0" y="5752"/>
                  </a:moveTo>
                  <a:cubicBezTo>
                    <a:pt x="1400" y="3967"/>
                    <a:pt x="2800" y="2182"/>
                    <a:pt x="4700" y="1111"/>
                  </a:cubicBezTo>
                  <a:cubicBezTo>
                    <a:pt x="6600" y="40"/>
                    <a:pt x="9000" y="-317"/>
                    <a:pt x="10800" y="308"/>
                  </a:cubicBezTo>
                  <a:cubicBezTo>
                    <a:pt x="12600" y="933"/>
                    <a:pt x="13800" y="2539"/>
                    <a:pt x="13100" y="5038"/>
                  </a:cubicBezTo>
                  <a:cubicBezTo>
                    <a:pt x="12400" y="7538"/>
                    <a:pt x="9800" y="10929"/>
                    <a:pt x="7600" y="13339"/>
                  </a:cubicBezTo>
                  <a:cubicBezTo>
                    <a:pt x="5400" y="15749"/>
                    <a:pt x="3600" y="17177"/>
                    <a:pt x="2500" y="18338"/>
                  </a:cubicBezTo>
                  <a:cubicBezTo>
                    <a:pt x="1400" y="19498"/>
                    <a:pt x="1000" y="20390"/>
                    <a:pt x="1400" y="20837"/>
                  </a:cubicBezTo>
                  <a:cubicBezTo>
                    <a:pt x="1800" y="21283"/>
                    <a:pt x="3000" y="21283"/>
                    <a:pt x="6500" y="21283"/>
                  </a:cubicBezTo>
                  <a:cubicBezTo>
                    <a:pt x="10000" y="21283"/>
                    <a:pt x="15800" y="21283"/>
                    <a:pt x="21600" y="212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9" name="Line"/>
            <p:cNvSpPr/>
            <p:nvPr/>
          </p:nvSpPr>
          <p:spPr>
            <a:xfrm>
              <a:off x="5073650" y="4217500"/>
              <a:ext cx="1841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7" y="15600"/>
                    <a:pt x="993" y="9600"/>
                    <a:pt x="4593" y="6000"/>
                  </a:cubicBezTo>
                  <a:cubicBezTo>
                    <a:pt x="8193" y="2400"/>
                    <a:pt x="14897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0" name="Line"/>
            <p:cNvSpPr/>
            <p:nvPr/>
          </p:nvSpPr>
          <p:spPr>
            <a:xfrm>
              <a:off x="5391150" y="4116842"/>
              <a:ext cx="241300" cy="265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4" fill="norm" stroke="1" extrusionOk="0">
                  <a:moveTo>
                    <a:pt x="0" y="953"/>
                  </a:moveTo>
                  <a:cubicBezTo>
                    <a:pt x="758" y="438"/>
                    <a:pt x="1516" y="-76"/>
                    <a:pt x="2368" y="10"/>
                  </a:cubicBezTo>
                  <a:cubicBezTo>
                    <a:pt x="3221" y="95"/>
                    <a:pt x="4168" y="781"/>
                    <a:pt x="6158" y="3267"/>
                  </a:cubicBezTo>
                  <a:cubicBezTo>
                    <a:pt x="8147" y="5753"/>
                    <a:pt x="11179" y="10038"/>
                    <a:pt x="13926" y="13381"/>
                  </a:cubicBezTo>
                  <a:cubicBezTo>
                    <a:pt x="16674" y="16724"/>
                    <a:pt x="19137" y="19124"/>
                    <a:pt x="21600" y="215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1" name="Line"/>
            <p:cNvSpPr/>
            <p:nvPr/>
          </p:nvSpPr>
          <p:spPr>
            <a:xfrm>
              <a:off x="5378450" y="4157580"/>
              <a:ext cx="266700" cy="294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1600" y="1127"/>
                  </a:moveTo>
                  <a:cubicBezTo>
                    <a:pt x="20914" y="664"/>
                    <a:pt x="20229" y="202"/>
                    <a:pt x="19457" y="47"/>
                  </a:cubicBezTo>
                  <a:cubicBezTo>
                    <a:pt x="18686" y="-107"/>
                    <a:pt x="17829" y="47"/>
                    <a:pt x="16029" y="1513"/>
                  </a:cubicBezTo>
                  <a:cubicBezTo>
                    <a:pt x="14229" y="2979"/>
                    <a:pt x="11486" y="5756"/>
                    <a:pt x="8657" y="9304"/>
                  </a:cubicBezTo>
                  <a:cubicBezTo>
                    <a:pt x="5829" y="12853"/>
                    <a:pt x="2914" y="17173"/>
                    <a:pt x="0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2" name="Line"/>
            <p:cNvSpPr/>
            <p:nvPr/>
          </p:nvSpPr>
          <p:spPr>
            <a:xfrm>
              <a:off x="5403850" y="4044827"/>
              <a:ext cx="304800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550" y="11040"/>
                    <a:pt x="11100" y="1783"/>
                    <a:pt x="14700" y="240"/>
                  </a:cubicBezTo>
                  <a:cubicBezTo>
                    <a:pt x="18300" y="-1303"/>
                    <a:pt x="19950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3" name="Line"/>
            <p:cNvSpPr/>
            <p:nvPr/>
          </p:nvSpPr>
          <p:spPr>
            <a:xfrm>
              <a:off x="518266" y="5121317"/>
              <a:ext cx="104035" cy="219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6" h="21493" fill="norm" stroke="1" extrusionOk="0">
                  <a:moveTo>
                    <a:pt x="20816" y="1662"/>
                  </a:moveTo>
                  <a:cubicBezTo>
                    <a:pt x="19545" y="831"/>
                    <a:pt x="18275" y="0"/>
                    <a:pt x="15098" y="0"/>
                  </a:cubicBezTo>
                  <a:cubicBezTo>
                    <a:pt x="11922" y="0"/>
                    <a:pt x="6840" y="831"/>
                    <a:pt x="3663" y="1765"/>
                  </a:cubicBezTo>
                  <a:cubicBezTo>
                    <a:pt x="487" y="2700"/>
                    <a:pt x="-784" y="3738"/>
                    <a:pt x="487" y="5504"/>
                  </a:cubicBezTo>
                  <a:cubicBezTo>
                    <a:pt x="1757" y="7269"/>
                    <a:pt x="5569" y="9762"/>
                    <a:pt x="8745" y="11942"/>
                  </a:cubicBezTo>
                  <a:cubicBezTo>
                    <a:pt x="11922" y="14123"/>
                    <a:pt x="14463" y="15992"/>
                    <a:pt x="15945" y="17550"/>
                  </a:cubicBezTo>
                  <a:cubicBezTo>
                    <a:pt x="17428" y="19108"/>
                    <a:pt x="17851" y="20354"/>
                    <a:pt x="16369" y="20977"/>
                  </a:cubicBezTo>
                  <a:cubicBezTo>
                    <a:pt x="14887" y="21600"/>
                    <a:pt x="11498" y="21600"/>
                    <a:pt x="8745" y="21288"/>
                  </a:cubicBezTo>
                  <a:cubicBezTo>
                    <a:pt x="5992" y="20977"/>
                    <a:pt x="3875" y="20354"/>
                    <a:pt x="1757" y="197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4" name="Line"/>
            <p:cNvSpPr/>
            <p:nvPr/>
          </p:nvSpPr>
          <p:spPr>
            <a:xfrm>
              <a:off x="688885" y="5158951"/>
              <a:ext cx="123915" cy="157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375" fill="norm" stroke="1" extrusionOk="0">
                  <a:moveTo>
                    <a:pt x="2761" y="6687"/>
                  </a:moveTo>
                  <a:cubicBezTo>
                    <a:pt x="4591" y="6975"/>
                    <a:pt x="6422" y="7263"/>
                    <a:pt x="8435" y="6831"/>
                  </a:cubicBezTo>
                  <a:cubicBezTo>
                    <a:pt x="10449" y="6399"/>
                    <a:pt x="12646" y="5247"/>
                    <a:pt x="14110" y="3951"/>
                  </a:cubicBezTo>
                  <a:cubicBezTo>
                    <a:pt x="15574" y="2655"/>
                    <a:pt x="16307" y="1215"/>
                    <a:pt x="15757" y="495"/>
                  </a:cubicBezTo>
                  <a:cubicBezTo>
                    <a:pt x="15208" y="-225"/>
                    <a:pt x="13378" y="-225"/>
                    <a:pt x="10998" y="927"/>
                  </a:cubicBezTo>
                  <a:cubicBezTo>
                    <a:pt x="8618" y="2079"/>
                    <a:pt x="5690" y="4383"/>
                    <a:pt x="3493" y="7263"/>
                  </a:cubicBezTo>
                  <a:cubicBezTo>
                    <a:pt x="1296" y="10143"/>
                    <a:pt x="-168" y="13599"/>
                    <a:pt x="15" y="15903"/>
                  </a:cubicBezTo>
                  <a:cubicBezTo>
                    <a:pt x="198" y="18207"/>
                    <a:pt x="2029" y="19359"/>
                    <a:pt x="5873" y="20079"/>
                  </a:cubicBezTo>
                  <a:cubicBezTo>
                    <a:pt x="9717" y="20799"/>
                    <a:pt x="15574" y="21087"/>
                    <a:pt x="21432" y="213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5" name="Line"/>
            <p:cNvSpPr/>
            <p:nvPr/>
          </p:nvSpPr>
          <p:spPr>
            <a:xfrm>
              <a:off x="932320" y="5022523"/>
              <a:ext cx="197981" cy="280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228" fill="norm" stroke="1" extrusionOk="0">
                  <a:moveTo>
                    <a:pt x="21493" y="588"/>
                  </a:moveTo>
                  <a:cubicBezTo>
                    <a:pt x="18965" y="108"/>
                    <a:pt x="16438" y="-372"/>
                    <a:pt x="13336" y="428"/>
                  </a:cubicBezTo>
                  <a:cubicBezTo>
                    <a:pt x="10233" y="1228"/>
                    <a:pt x="6557" y="3308"/>
                    <a:pt x="4029" y="5868"/>
                  </a:cubicBezTo>
                  <a:cubicBezTo>
                    <a:pt x="1502" y="8428"/>
                    <a:pt x="123" y="11468"/>
                    <a:pt x="8" y="13868"/>
                  </a:cubicBezTo>
                  <a:cubicBezTo>
                    <a:pt x="-107" y="16268"/>
                    <a:pt x="1042" y="18028"/>
                    <a:pt x="4719" y="19148"/>
                  </a:cubicBezTo>
                  <a:cubicBezTo>
                    <a:pt x="8395" y="20268"/>
                    <a:pt x="14599" y="20748"/>
                    <a:pt x="20804" y="21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6" name="Line"/>
            <p:cNvSpPr/>
            <p:nvPr/>
          </p:nvSpPr>
          <p:spPr>
            <a:xfrm>
              <a:off x="1179078" y="5098827"/>
              <a:ext cx="186173" cy="20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061" fill="norm" stroke="1" extrusionOk="0">
                  <a:moveTo>
                    <a:pt x="13909" y="1417"/>
                  </a:moveTo>
                  <a:cubicBezTo>
                    <a:pt x="12469" y="989"/>
                    <a:pt x="11029" y="561"/>
                    <a:pt x="8869" y="1524"/>
                  </a:cubicBezTo>
                  <a:cubicBezTo>
                    <a:pt x="6709" y="2486"/>
                    <a:pt x="3829" y="4839"/>
                    <a:pt x="2029" y="7833"/>
                  </a:cubicBezTo>
                  <a:cubicBezTo>
                    <a:pt x="229" y="10827"/>
                    <a:pt x="-491" y="14462"/>
                    <a:pt x="349" y="16922"/>
                  </a:cubicBezTo>
                  <a:cubicBezTo>
                    <a:pt x="1189" y="19381"/>
                    <a:pt x="3589" y="20664"/>
                    <a:pt x="6229" y="20985"/>
                  </a:cubicBezTo>
                  <a:cubicBezTo>
                    <a:pt x="8869" y="21306"/>
                    <a:pt x="11749" y="20664"/>
                    <a:pt x="14269" y="17991"/>
                  </a:cubicBezTo>
                  <a:cubicBezTo>
                    <a:pt x="16789" y="15318"/>
                    <a:pt x="18949" y="10613"/>
                    <a:pt x="19549" y="7191"/>
                  </a:cubicBezTo>
                  <a:cubicBezTo>
                    <a:pt x="20149" y="3769"/>
                    <a:pt x="19189" y="1631"/>
                    <a:pt x="16789" y="668"/>
                  </a:cubicBezTo>
                  <a:cubicBezTo>
                    <a:pt x="14389" y="-294"/>
                    <a:pt x="10549" y="-80"/>
                    <a:pt x="7909" y="455"/>
                  </a:cubicBezTo>
                  <a:cubicBezTo>
                    <a:pt x="5269" y="989"/>
                    <a:pt x="3829" y="1845"/>
                    <a:pt x="3589" y="2593"/>
                  </a:cubicBezTo>
                  <a:cubicBezTo>
                    <a:pt x="3349" y="3342"/>
                    <a:pt x="4309" y="3983"/>
                    <a:pt x="7429" y="4197"/>
                  </a:cubicBezTo>
                  <a:cubicBezTo>
                    <a:pt x="10549" y="4411"/>
                    <a:pt x="15829" y="4197"/>
                    <a:pt x="21109" y="39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7" name="Line"/>
            <p:cNvSpPr/>
            <p:nvPr/>
          </p:nvSpPr>
          <p:spPr>
            <a:xfrm>
              <a:off x="1275815" y="4945094"/>
              <a:ext cx="133886" cy="83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19774" fill="norm" stroke="1" extrusionOk="0">
                  <a:moveTo>
                    <a:pt x="8186" y="630"/>
                  </a:moveTo>
                  <a:cubicBezTo>
                    <a:pt x="5823" y="5151"/>
                    <a:pt x="3460" y="9672"/>
                    <a:pt x="1942" y="13440"/>
                  </a:cubicBezTo>
                  <a:cubicBezTo>
                    <a:pt x="423" y="17207"/>
                    <a:pt x="-252" y="20221"/>
                    <a:pt x="85" y="19719"/>
                  </a:cubicBezTo>
                  <a:cubicBezTo>
                    <a:pt x="423" y="19216"/>
                    <a:pt x="1773" y="15198"/>
                    <a:pt x="2954" y="11933"/>
                  </a:cubicBezTo>
                  <a:cubicBezTo>
                    <a:pt x="4136" y="8668"/>
                    <a:pt x="5148" y="6156"/>
                    <a:pt x="6498" y="3644"/>
                  </a:cubicBezTo>
                  <a:cubicBezTo>
                    <a:pt x="7848" y="1133"/>
                    <a:pt x="9535" y="-1379"/>
                    <a:pt x="12067" y="881"/>
                  </a:cubicBezTo>
                  <a:cubicBezTo>
                    <a:pt x="14598" y="3142"/>
                    <a:pt x="17973" y="10174"/>
                    <a:pt x="21348" y="17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8" name="Line"/>
            <p:cNvSpPr/>
            <p:nvPr/>
          </p:nvSpPr>
          <p:spPr>
            <a:xfrm>
              <a:off x="1373716" y="5235617"/>
              <a:ext cx="143934" cy="145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2541" y="8139"/>
                  </a:moveTo>
                  <a:cubicBezTo>
                    <a:pt x="2224" y="11583"/>
                    <a:pt x="1906" y="15026"/>
                    <a:pt x="1588" y="17530"/>
                  </a:cubicBezTo>
                  <a:cubicBezTo>
                    <a:pt x="1271" y="20035"/>
                    <a:pt x="953" y="21600"/>
                    <a:pt x="635" y="21443"/>
                  </a:cubicBezTo>
                  <a:cubicBezTo>
                    <a:pt x="318" y="21287"/>
                    <a:pt x="0" y="19409"/>
                    <a:pt x="0" y="15965"/>
                  </a:cubicBezTo>
                  <a:cubicBezTo>
                    <a:pt x="0" y="12522"/>
                    <a:pt x="318" y="7513"/>
                    <a:pt x="953" y="4383"/>
                  </a:cubicBezTo>
                  <a:cubicBezTo>
                    <a:pt x="1588" y="1252"/>
                    <a:pt x="2541" y="0"/>
                    <a:pt x="3494" y="0"/>
                  </a:cubicBezTo>
                  <a:cubicBezTo>
                    <a:pt x="4447" y="0"/>
                    <a:pt x="5400" y="1252"/>
                    <a:pt x="6353" y="2661"/>
                  </a:cubicBezTo>
                  <a:cubicBezTo>
                    <a:pt x="7306" y="4070"/>
                    <a:pt x="8259" y="5635"/>
                    <a:pt x="9529" y="6417"/>
                  </a:cubicBezTo>
                  <a:cubicBezTo>
                    <a:pt x="10800" y="7200"/>
                    <a:pt x="12388" y="7200"/>
                    <a:pt x="13659" y="6574"/>
                  </a:cubicBezTo>
                  <a:cubicBezTo>
                    <a:pt x="14929" y="5948"/>
                    <a:pt x="15882" y="4696"/>
                    <a:pt x="16518" y="5478"/>
                  </a:cubicBezTo>
                  <a:cubicBezTo>
                    <a:pt x="17153" y="6261"/>
                    <a:pt x="17471" y="9078"/>
                    <a:pt x="18265" y="11270"/>
                  </a:cubicBezTo>
                  <a:cubicBezTo>
                    <a:pt x="19059" y="13461"/>
                    <a:pt x="20329" y="15026"/>
                    <a:pt x="21600" y="16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9" name="Line"/>
            <p:cNvSpPr/>
            <p:nvPr/>
          </p:nvSpPr>
          <p:spPr>
            <a:xfrm>
              <a:off x="1562364" y="5256783"/>
              <a:ext cx="133087" cy="141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fill="norm" stroke="1" extrusionOk="0">
                  <a:moveTo>
                    <a:pt x="5100" y="1290"/>
                  </a:moveTo>
                  <a:cubicBezTo>
                    <a:pt x="3728" y="4191"/>
                    <a:pt x="2357" y="7093"/>
                    <a:pt x="1500" y="9510"/>
                  </a:cubicBezTo>
                  <a:cubicBezTo>
                    <a:pt x="643" y="11928"/>
                    <a:pt x="300" y="13863"/>
                    <a:pt x="128" y="15636"/>
                  </a:cubicBezTo>
                  <a:cubicBezTo>
                    <a:pt x="-43" y="17409"/>
                    <a:pt x="-43" y="19021"/>
                    <a:pt x="128" y="18860"/>
                  </a:cubicBezTo>
                  <a:cubicBezTo>
                    <a:pt x="300" y="18699"/>
                    <a:pt x="643" y="16764"/>
                    <a:pt x="1671" y="13863"/>
                  </a:cubicBezTo>
                  <a:cubicBezTo>
                    <a:pt x="2700" y="10961"/>
                    <a:pt x="4414" y="7093"/>
                    <a:pt x="5786" y="4352"/>
                  </a:cubicBezTo>
                  <a:cubicBezTo>
                    <a:pt x="7157" y="1612"/>
                    <a:pt x="8186" y="0"/>
                    <a:pt x="9043" y="0"/>
                  </a:cubicBezTo>
                  <a:cubicBezTo>
                    <a:pt x="9900" y="0"/>
                    <a:pt x="10586" y="1612"/>
                    <a:pt x="12300" y="1934"/>
                  </a:cubicBezTo>
                  <a:cubicBezTo>
                    <a:pt x="14014" y="2257"/>
                    <a:pt x="16757" y="1290"/>
                    <a:pt x="18471" y="2257"/>
                  </a:cubicBezTo>
                  <a:cubicBezTo>
                    <a:pt x="20186" y="3224"/>
                    <a:pt x="20871" y="6125"/>
                    <a:pt x="21214" y="9672"/>
                  </a:cubicBezTo>
                  <a:cubicBezTo>
                    <a:pt x="21557" y="13218"/>
                    <a:pt x="21557" y="17409"/>
                    <a:pt x="215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0" name="Line"/>
            <p:cNvSpPr/>
            <p:nvPr/>
          </p:nvSpPr>
          <p:spPr>
            <a:xfrm>
              <a:off x="1766947" y="5271600"/>
              <a:ext cx="99953" cy="136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475" fill="norm" stroke="1" extrusionOk="0">
                  <a:moveTo>
                    <a:pt x="17200" y="0"/>
                  </a:moveTo>
                  <a:cubicBezTo>
                    <a:pt x="13150" y="2326"/>
                    <a:pt x="9100" y="4652"/>
                    <a:pt x="6175" y="7311"/>
                  </a:cubicBezTo>
                  <a:cubicBezTo>
                    <a:pt x="3250" y="9969"/>
                    <a:pt x="1450" y="12960"/>
                    <a:pt x="550" y="15286"/>
                  </a:cubicBezTo>
                  <a:cubicBezTo>
                    <a:pt x="-350" y="17612"/>
                    <a:pt x="-350" y="19274"/>
                    <a:pt x="2125" y="20271"/>
                  </a:cubicBezTo>
                  <a:cubicBezTo>
                    <a:pt x="4600" y="21268"/>
                    <a:pt x="9550" y="21600"/>
                    <a:pt x="13150" y="21434"/>
                  </a:cubicBezTo>
                  <a:cubicBezTo>
                    <a:pt x="16750" y="21268"/>
                    <a:pt x="19000" y="20603"/>
                    <a:pt x="21250" y="199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1" name="Line"/>
            <p:cNvSpPr/>
            <p:nvPr/>
          </p:nvSpPr>
          <p:spPr>
            <a:xfrm>
              <a:off x="1791696" y="5322400"/>
              <a:ext cx="126004" cy="22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0450" fill="norm" stroke="1" extrusionOk="0">
                  <a:moveTo>
                    <a:pt x="4151" y="17673"/>
                  </a:moveTo>
                  <a:cubicBezTo>
                    <a:pt x="1991" y="19636"/>
                    <a:pt x="-169" y="21600"/>
                    <a:pt x="11" y="19636"/>
                  </a:cubicBezTo>
                  <a:cubicBezTo>
                    <a:pt x="191" y="17673"/>
                    <a:pt x="2711" y="11782"/>
                    <a:pt x="6671" y="7855"/>
                  </a:cubicBezTo>
                  <a:cubicBezTo>
                    <a:pt x="10631" y="3927"/>
                    <a:pt x="16031" y="1964"/>
                    <a:pt x="214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2" name="Line"/>
            <p:cNvSpPr/>
            <p:nvPr/>
          </p:nvSpPr>
          <p:spPr>
            <a:xfrm>
              <a:off x="2012950" y="5049350"/>
              <a:ext cx="120196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0" y="0"/>
                  </a:moveTo>
                  <a:cubicBezTo>
                    <a:pt x="6020" y="2520"/>
                    <a:pt x="12039" y="5040"/>
                    <a:pt x="15934" y="7620"/>
                  </a:cubicBezTo>
                  <a:cubicBezTo>
                    <a:pt x="19830" y="10200"/>
                    <a:pt x="21600" y="12840"/>
                    <a:pt x="18590" y="15180"/>
                  </a:cubicBezTo>
                  <a:cubicBezTo>
                    <a:pt x="15580" y="17520"/>
                    <a:pt x="7790" y="195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3" name="Line"/>
            <p:cNvSpPr/>
            <p:nvPr/>
          </p:nvSpPr>
          <p:spPr>
            <a:xfrm>
              <a:off x="2533649" y="5246200"/>
              <a:ext cx="1143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4" name="Line"/>
            <p:cNvSpPr/>
            <p:nvPr/>
          </p:nvSpPr>
          <p:spPr>
            <a:xfrm>
              <a:off x="2590800" y="5341450"/>
              <a:ext cx="2222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31" y="18720"/>
                    <a:pt x="9463" y="15840"/>
                    <a:pt x="13063" y="12240"/>
                  </a:cubicBezTo>
                  <a:cubicBezTo>
                    <a:pt x="16663" y="8640"/>
                    <a:pt x="19131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5" name="Line"/>
            <p:cNvSpPr/>
            <p:nvPr/>
          </p:nvSpPr>
          <p:spPr>
            <a:xfrm>
              <a:off x="3162300" y="5155221"/>
              <a:ext cx="139700" cy="25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21600" y="2299"/>
                  </a:moveTo>
                  <a:cubicBezTo>
                    <a:pt x="18327" y="1413"/>
                    <a:pt x="15055" y="528"/>
                    <a:pt x="12436" y="174"/>
                  </a:cubicBezTo>
                  <a:cubicBezTo>
                    <a:pt x="9818" y="-180"/>
                    <a:pt x="7855" y="-3"/>
                    <a:pt x="5891" y="794"/>
                  </a:cubicBezTo>
                  <a:cubicBezTo>
                    <a:pt x="3927" y="1590"/>
                    <a:pt x="1964" y="3007"/>
                    <a:pt x="1964" y="4600"/>
                  </a:cubicBezTo>
                  <a:cubicBezTo>
                    <a:pt x="1964" y="6194"/>
                    <a:pt x="3927" y="7964"/>
                    <a:pt x="6545" y="9735"/>
                  </a:cubicBezTo>
                  <a:cubicBezTo>
                    <a:pt x="9164" y="11505"/>
                    <a:pt x="12436" y="13276"/>
                    <a:pt x="14073" y="14692"/>
                  </a:cubicBezTo>
                  <a:cubicBezTo>
                    <a:pt x="15709" y="16109"/>
                    <a:pt x="15709" y="17171"/>
                    <a:pt x="14073" y="18233"/>
                  </a:cubicBezTo>
                  <a:cubicBezTo>
                    <a:pt x="12436" y="19295"/>
                    <a:pt x="9164" y="20358"/>
                    <a:pt x="6709" y="20889"/>
                  </a:cubicBezTo>
                  <a:cubicBezTo>
                    <a:pt x="4255" y="21420"/>
                    <a:pt x="2618" y="21420"/>
                    <a:pt x="1636" y="21331"/>
                  </a:cubicBezTo>
                  <a:cubicBezTo>
                    <a:pt x="655" y="21243"/>
                    <a:pt x="327" y="21066"/>
                    <a:pt x="0" y="208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6" name="Line"/>
            <p:cNvSpPr/>
            <p:nvPr/>
          </p:nvSpPr>
          <p:spPr>
            <a:xfrm>
              <a:off x="3321050" y="5200104"/>
              <a:ext cx="146050" cy="154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3" fill="norm" stroke="1" extrusionOk="0">
                  <a:moveTo>
                    <a:pt x="0" y="10735"/>
                  </a:moveTo>
                  <a:cubicBezTo>
                    <a:pt x="3130" y="10151"/>
                    <a:pt x="6261" y="9567"/>
                    <a:pt x="9391" y="8546"/>
                  </a:cubicBezTo>
                  <a:cubicBezTo>
                    <a:pt x="12522" y="7524"/>
                    <a:pt x="15652" y="6065"/>
                    <a:pt x="17217" y="4459"/>
                  </a:cubicBezTo>
                  <a:cubicBezTo>
                    <a:pt x="18783" y="2854"/>
                    <a:pt x="18783" y="1102"/>
                    <a:pt x="17530" y="373"/>
                  </a:cubicBezTo>
                  <a:cubicBezTo>
                    <a:pt x="16278" y="-357"/>
                    <a:pt x="13774" y="-65"/>
                    <a:pt x="11113" y="1686"/>
                  </a:cubicBezTo>
                  <a:cubicBezTo>
                    <a:pt x="8452" y="3438"/>
                    <a:pt x="5635" y="6648"/>
                    <a:pt x="4226" y="8984"/>
                  </a:cubicBezTo>
                  <a:cubicBezTo>
                    <a:pt x="2817" y="11319"/>
                    <a:pt x="2817" y="12778"/>
                    <a:pt x="3757" y="14675"/>
                  </a:cubicBezTo>
                  <a:cubicBezTo>
                    <a:pt x="4696" y="16573"/>
                    <a:pt x="6574" y="18908"/>
                    <a:pt x="9704" y="20075"/>
                  </a:cubicBezTo>
                  <a:cubicBezTo>
                    <a:pt x="12835" y="21243"/>
                    <a:pt x="17217" y="21243"/>
                    <a:pt x="21600" y="212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7" name="Line"/>
            <p:cNvSpPr/>
            <p:nvPr/>
          </p:nvSpPr>
          <p:spPr>
            <a:xfrm>
              <a:off x="3604167" y="5081100"/>
              <a:ext cx="205834" cy="351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5" h="21452" fill="norm" stroke="1" extrusionOk="0">
                  <a:moveTo>
                    <a:pt x="21005" y="0"/>
                  </a:moveTo>
                  <a:cubicBezTo>
                    <a:pt x="17333" y="647"/>
                    <a:pt x="13661" y="1293"/>
                    <a:pt x="10205" y="3040"/>
                  </a:cubicBezTo>
                  <a:cubicBezTo>
                    <a:pt x="6749" y="4786"/>
                    <a:pt x="3509" y="7631"/>
                    <a:pt x="1673" y="10283"/>
                  </a:cubicBezTo>
                  <a:cubicBezTo>
                    <a:pt x="-163" y="12934"/>
                    <a:pt x="-595" y="15392"/>
                    <a:pt x="917" y="17267"/>
                  </a:cubicBezTo>
                  <a:cubicBezTo>
                    <a:pt x="2429" y="19143"/>
                    <a:pt x="5885" y="20436"/>
                    <a:pt x="9017" y="21018"/>
                  </a:cubicBezTo>
                  <a:cubicBezTo>
                    <a:pt x="12149" y="21600"/>
                    <a:pt x="14957" y="21471"/>
                    <a:pt x="17765" y="21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8" name="Line"/>
            <p:cNvSpPr/>
            <p:nvPr/>
          </p:nvSpPr>
          <p:spPr>
            <a:xfrm>
              <a:off x="3854450" y="5160288"/>
              <a:ext cx="158750" cy="256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2" fill="norm" stroke="1" extrusionOk="0">
                  <a:moveTo>
                    <a:pt x="0" y="6074"/>
                  </a:moveTo>
                  <a:cubicBezTo>
                    <a:pt x="0" y="5020"/>
                    <a:pt x="0" y="3967"/>
                    <a:pt x="1152" y="2825"/>
                  </a:cubicBezTo>
                  <a:cubicBezTo>
                    <a:pt x="2304" y="1684"/>
                    <a:pt x="4608" y="454"/>
                    <a:pt x="7056" y="103"/>
                  </a:cubicBezTo>
                  <a:cubicBezTo>
                    <a:pt x="9504" y="-248"/>
                    <a:pt x="12096" y="279"/>
                    <a:pt x="13536" y="1947"/>
                  </a:cubicBezTo>
                  <a:cubicBezTo>
                    <a:pt x="14976" y="3615"/>
                    <a:pt x="15264" y="6425"/>
                    <a:pt x="13680" y="9411"/>
                  </a:cubicBezTo>
                  <a:cubicBezTo>
                    <a:pt x="12096" y="12396"/>
                    <a:pt x="8640" y="15557"/>
                    <a:pt x="6480" y="17576"/>
                  </a:cubicBezTo>
                  <a:cubicBezTo>
                    <a:pt x="4320" y="19596"/>
                    <a:pt x="3456" y="20474"/>
                    <a:pt x="3744" y="20913"/>
                  </a:cubicBezTo>
                  <a:cubicBezTo>
                    <a:pt x="4032" y="21352"/>
                    <a:pt x="5472" y="21352"/>
                    <a:pt x="8640" y="20913"/>
                  </a:cubicBezTo>
                  <a:cubicBezTo>
                    <a:pt x="11808" y="20474"/>
                    <a:pt x="16704" y="19596"/>
                    <a:pt x="21600" y="187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29" name="Line"/>
            <p:cNvSpPr/>
            <p:nvPr/>
          </p:nvSpPr>
          <p:spPr>
            <a:xfrm>
              <a:off x="4152900" y="5309700"/>
              <a:ext cx="2286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6200"/>
                    <a:pt x="3600" y="10800"/>
                    <a:pt x="7200" y="7200"/>
                  </a:cubicBezTo>
                  <a:cubicBezTo>
                    <a:pt x="10800" y="3600"/>
                    <a:pt x="162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0" name="Line"/>
            <p:cNvSpPr/>
            <p:nvPr/>
          </p:nvSpPr>
          <p:spPr>
            <a:xfrm>
              <a:off x="4470399" y="5176350"/>
              <a:ext cx="209551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18" y="2724"/>
                    <a:pt x="5236" y="5449"/>
                    <a:pt x="8836" y="9049"/>
                  </a:cubicBezTo>
                  <a:cubicBezTo>
                    <a:pt x="12436" y="12649"/>
                    <a:pt x="17018" y="1712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1" name="Line"/>
            <p:cNvSpPr/>
            <p:nvPr/>
          </p:nvSpPr>
          <p:spPr>
            <a:xfrm>
              <a:off x="4508499" y="5214450"/>
              <a:ext cx="1841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59" y="0"/>
                    <a:pt x="19117" y="0"/>
                    <a:pt x="16634" y="1668"/>
                  </a:cubicBezTo>
                  <a:cubicBezTo>
                    <a:pt x="14152" y="3337"/>
                    <a:pt x="10428" y="6673"/>
                    <a:pt x="7448" y="9571"/>
                  </a:cubicBezTo>
                  <a:cubicBezTo>
                    <a:pt x="4469" y="12468"/>
                    <a:pt x="2234" y="14927"/>
                    <a:pt x="1117" y="16859"/>
                  </a:cubicBezTo>
                  <a:cubicBezTo>
                    <a:pt x="0" y="18790"/>
                    <a:pt x="0" y="2019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2" name="Line"/>
            <p:cNvSpPr/>
            <p:nvPr/>
          </p:nvSpPr>
          <p:spPr>
            <a:xfrm>
              <a:off x="4464050" y="5083217"/>
              <a:ext cx="298450" cy="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02" y="10800"/>
                    <a:pt x="9804" y="0"/>
                    <a:pt x="13404" y="0"/>
                  </a:cubicBezTo>
                  <a:cubicBezTo>
                    <a:pt x="17004" y="0"/>
                    <a:pt x="19302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3" name="Line"/>
            <p:cNvSpPr/>
            <p:nvPr/>
          </p:nvSpPr>
          <p:spPr>
            <a:xfrm>
              <a:off x="4730750" y="5043000"/>
              <a:ext cx="239067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5" h="21600" fill="norm" stroke="1" extrusionOk="0">
                  <a:moveTo>
                    <a:pt x="14278" y="0"/>
                  </a:moveTo>
                  <a:cubicBezTo>
                    <a:pt x="16108" y="1536"/>
                    <a:pt x="17939" y="3072"/>
                    <a:pt x="19312" y="5040"/>
                  </a:cubicBezTo>
                  <a:cubicBezTo>
                    <a:pt x="20685" y="7008"/>
                    <a:pt x="21600" y="9408"/>
                    <a:pt x="19129" y="12000"/>
                  </a:cubicBezTo>
                  <a:cubicBezTo>
                    <a:pt x="16658" y="14592"/>
                    <a:pt x="10800" y="17376"/>
                    <a:pt x="7047" y="19008"/>
                  </a:cubicBezTo>
                  <a:cubicBezTo>
                    <a:pt x="3295" y="20640"/>
                    <a:pt x="1647" y="211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4" name="Line"/>
            <p:cNvSpPr/>
            <p:nvPr/>
          </p:nvSpPr>
          <p:spPr>
            <a:xfrm>
              <a:off x="5403850" y="5284300"/>
              <a:ext cx="2032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5" name="Line"/>
            <p:cNvSpPr/>
            <p:nvPr/>
          </p:nvSpPr>
          <p:spPr>
            <a:xfrm>
              <a:off x="5429249" y="5404950"/>
              <a:ext cx="1905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6" name="Line"/>
            <p:cNvSpPr/>
            <p:nvPr/>
          </p:nvSpPr>
          <p:spPr>
            <a:xfrm>
              <a:off x="5892800" y="4947750"/>
              <a:ext cx="1835150" cy="697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14683"/>
                  </a:moveTo>
                  <a:cubicBezTo>
                    <a:pt x="299" y="16771"/>
                    <a:pt x="598" y="18859"/>
                    <a:pt x="785" y="20066"/>
                  </a:cubicBezTo>
                  <a:cubicBezTo>
                    <a:pt x="972" y="21274"/>
                    <a:pt x="1046" y="21600"/>
                    <a:pt x="1109" y="21469"/>
                  </a:cubicBezTo>
                  <a:cubicBezTo>
                    <a:pt x="1171" y="21339"/>
                    <a:pt x="1221" y="20752"/>
                    <a:pt x="1271" y="19088"/>
                  </a:cubicBezTo>
                  <a:cubicBezTo>
                    <a:pt x="1320" y="17424"/>
                    <a:pt x="1370" y="14683"/>
                    <a:pt x="1383" y="12366"/>
                  </a:cubicBezTo>
                  <a:cubicBezTo>
                    <a:pt x="1395" y="10050"/>
                    <a:pt x="1370" y="8157"/>
                    <a:pt x="1296" y="6558"/>
                  </a:cubicBezTo>
                  <a:cubicBezTo>
                    <a:pt x="1221" y="4960"/>
                    <a:pt x="1096" y="3654"/>
                    <a:pt x="984" y="2871"/>
                  </a:cubicBezTo>
                  <a:cubicBezTo>
                    <a:pt x="872" y="2088"/>
                    <a:pt x="772" y="1827"/>
                    <a:pt x="835" y="1664"/>
                  </a:cubicBezTo>
                  <a:cubicBezTo>
                    <a:pt x="897" y="1501"/>
                    <a:pt x="1121" y="1436"/>
                    <a:pt x="1669" y="1305"/>
                  </a:cubicBezTo>
                  <a:cubicBezTo>
                    <a:pt x="2217" y="1175"/>
                    <a:pt x="3089" y="979"/>
                    <a:pt x="3974" y="783"/>
                  </a:cubicBezTo>
                  <a:cubicBezTo>
                    <a:pt x="4858" y="587"/>
                    <a:pt x="5755" y="392"/>
                    <a:pt x="6652" y="261"/>
                  </a:cubicBezTo>
                  <a:cubicBezTo>
                    <a:pt x="7549" y="131"/>
                    <a:pt x="8446" y="65"/>
                    <a:pt x="9367" y="33"/>
                  </a:cubicBezTo>
                  <a:cubicBezTo>
                    <a:pt x="10289" y="0"/>
                    <a:pt x="11236" y="0"/>
                    <a:pt x="12183" y="0"/>
                  </a:cubicBezTo>
                  <a:cubicBezTo>
                    <a:pt x="13129" y="0"/>
                    <a:pt x="14076" y="0"/>
                    <a:pt x="15060" y="0"/>
                  </a:cubicBezTo>
                  <a:cubicBezTo>
                    <a:pt x="16044" y="0"/>
                    <a:pt x="17066" y="0"/>
                    <a:pt x="17988" y="33"/>
                  </a:cubicBezTo>
                  <a:cubicBezTo>
                    <a:pt x="18909" y="65"/>
                    <a:pt x="19731" y="131"/>
                    <a:pt x="20317" y="359"/>
                  </a:cubicBezTo>
                  <a:cubicBezTo>
                    <a:pt x="20902" y="587"/>
                    <a:pt x="21251" y="979"/>
                    <a:pt x="21600" y="1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7" name="Line"/>
            <p:cNvSpPr/>
            <p:nvPr/>
          </p:nvSpPr>
          <p:spPr>
            <a:xfrm>
              <a:off x="6178550" y="5098474"/>
              <a:ext cx="273050" cy="435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0" y="5091"/>
                  </a:moveTo>
                  <a:cubicBezTo>
                    <a:pt x="167" y="4570"/>
                    <a:pt x="335" y="4048"/>
                    <a:pt x="670" y="3996"/>
                  </a:cubicBezTo>
                  <a:cubicBezTo>
                    <a:pt x="1005" y="3944"/>
                    <a:pt x="1507" y="4361"/>
                    <a:pt x="2344" y="6239"/>
                  </a:cubicBezTo>
                  <a:cubicBezTo>
                    <a:pt x="3181" y="8117"/>
                    <a:pt x="4353" y="11457"/>
                    <a:pt x="5191" y="14065"/>
                  </a:cubicBezTo>
                  <a:cubicBezTo>
                    <a:pt x="6028" y="16674"/>
                    <a:pt x="6530" y="18552"/>
                    <a:pt x="7116" y="19752"/>
                  </a:cubicBezTo>
                  <a:cubicBezTo>
                    <a:pt x="7702" y="20952"/>
                    <a:pt x="8372" y="21474"/>
                    <a:pt x="8958" y="21474"/>
                  </a:cubicBezTo>
                  <a:cubicBezTo>
                    <a:pt x="9544" y="21474"/>
                    <a:pt x="10047" y="20952"/>
                    <a:pt x="11051" y="18865"/>
                  </a:cubicBezTo>
                  <a:cubicBezTo>
                    <a:pt x="12056" y="16778"/>
                    <a:pt x="13563" y="13126"/>
                    <a:pt x="15070" y="9839"/>
                  </a:cubicBezTo>
                  <a:cubicBezTo>
                    <a:pt x="16577" y="6552"/>
                    <a:pt x="18084" y="3631"/>
                    <a:pt x="19172" y="1961"/>
                  </a:cubicBezTo>
                  <a:cubicBezTo>
                    <a:pt x="20260" y="291"/>
                    <a:pt x="20930" y="-126"/>
                    <a:pt x="21265" y="31"/>
                  </a:cubicBezTo>
                  <a:cubicBezTo>
                    <a:pt x="21600" y="187"/>
                    <a:pt x="21600" y="917"/>
                    <a:pt x="21600" y="1439"/>
                  </a:cubicBezTo>
                  <a:cubicBezTo>
                    <a:pt x="21600" y="1961"/>
                    <a:pt x="21600" y="2274"/>
                    <a:pt x="21600" y="25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8" name="Line"/>
            <p:cNvSpPr/>
            <p:nvPr/>
          </p:nvSpPr>
          <p:spPr>
            <a:xfrm>
              <a:off x="6401744" y="5333359"/>
              <a:ext cx="145107" cy="71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0873" fill="norm" stroke="1" extrusionOk="0">
                  <a:moveTo>
                    <a:pt x="19582" y="4210"/>
                  </a:moveTo>
                  <a:cubicBezTo>
                    <a:pt x="16138" y="1742"/>
                    <a:pt x="12695" y="-727"/>
                    <a:pt x="9721" y="199"/>
                  </a:cubicBezTo>
                  <a:cubicBezTo>
                    <a:pt x="6747" y="1124"/>
                    <a:pt x="4243" y="5444"/>
                    <a:pt x="2521" y="8839"/>
                  </a:cubicBezTo>
                  <a:cubicBezTo>
                    <a:pt x="799" y="12233"/>
                    <a:pt x="-140" y="14702"/>
                    <a:pt x="17" y="16862"/>
                  </a:cubicBezTo>
                  <a:cubicBezTo>
                    <a:pt x="173" y="19022"/>
                    <a:pt x="1425" y="20873"/>
                    <a:pt x="2677" y="20873"/>
                  </a:cubicBezTo>
                  <a:cubicBezTo>
                    <a:pt x="3930" y="20873"/>
                    <a:pt x="5182" y="19022"/>
                    <a:pt x="6590" y="16553"/>
                  </a:cubicBezTo>
                  <a:cubicBezTo>
                    <a:pt x="7999" y="14084"/>
                    <a:pt x="9564" y="10999"/>
                    <a:pt x="11286" y="11307"/>
                  </a:cubicBezTo>
                  <a:cubicBezTo>
                    <a:pt x="13008" y="11616"/>
                    <a:pt x="14886" y="15319"/>
                    <a:pt x="16608" y="16553"/>
                  </a:cubicBezTo>
                  <a:cubicBezTo>
                    <a:pt x="18330" y="17787"/>
                    <a:pt x="19895" y="16553"/>
                    <a:pt x="21460" y="15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39" name="Line"/>
            <p:cNvSpPr/>
            <p:nvPr/>
          </p:nvSpPr>
          <p:spPr>
            <a:xfrm>
              <a:off x="6578600" y="5277950"/>
              <a:ext cx="107950" cy="14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406"/>
                  </a:moveTo>
                  <a:cubicBezTo>
                    <a:pt x="2118" y="7097"/>
                    <a:pt x="4235" y="6789"/>
                    <a:pt x="5929" y="7251"/>
                  </a:cubicBezTo>
                  <a:cubicBezTo>
                    <a:pt x="7624" y="7714"/>
                    <a:pt x="8894" y="8949"/>
                    <a:pt x="10165" y="10954"/>
                  </a:cubicBezTo>
                  <a:cubicBezTo>
                    <a:pt x="11435" y="12960"/>
                    <a:pt x="12706" y="15737"/>
                    <a:pt x="13129" y="17897"/>
                  </a:cubicBezTo>
                  <a:cubicBezTo>
                    <a:pt x="13553" y="20057"/>
                    <a:pt x="13129" y="21600"/>
                    <a:pt x="12494" y="21600"/>
                  </a:cubicBezTo>
                  <a:cubicBezTo>
                    <a:pt x="11859" y="21600"/>
                    <a:pt x="11012" y="20057"/>
                    <a:pt x="12494" y="16200"/>
                  </a:cubicBezTo>
                  <a:cubicBezTo>
                    <a:pt x="13976" y="12343"/>
                    <a:pt x="17788" y="617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0" name="Line"/>
            <p:cNvSpPr/>
            <p:nvPr/>
          </p:nvSpPr>
          <p:spPr>
            <a:xfrm>
              <a:off x="6804361" y="5174609"/>
              <a:ext cx="174289" cy="312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429" fill="norm" stroke="1" extrusionOk="0">
                  <a:moveTo>
                    <a:pt x="21173" y="989"/>
                  </a:moveTo>
                  <a:cubicBezTo>
                    <a:pt x="18602" y="409"/>
                    <a:pt x="16030" y="-171"/>
                    <a:pt x="13330" y="46"/>
                  </a:cubicBezTo>
                  <a:cubicBezTo>
                    <a:pt x="10630" y="264"/>
                    <a:pt x="7802" y="1279"/>
                    <a:pt x="5359" y="3526"/>
                  </a:cubicBezTo>
                  <a:cubicBezTo>
                    <a:pt x="2916" y="5773"/>
                    <a:pt x="859" y="9252"/>
                    <a:pt x="216" y="12151"/>
                  </a:cubicBezTo>
                  <a:cubicBezTo>
                    <a:pt x="-427" y="15050"/>
                    <a:pt x="344" y="17370"/>
                    <a:pt x="2787" y="18820"/>
                  </a:cubicBezTo>
                  <a:cubicBezTo>
                    <a:pt x="5230" y="20269"/>
                    <a:pt x="9344" y="20849"/>
                    <a:pt x="13459" y="214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1" name="Line"/>
            <p:cNvSpPr/>
            <p:nvPr/>
          </p:nvSpPr>
          <p:spPr>
            <a:xfrm>
              <a:off x="6985000" y="5212333"/>
              <a:ext cx="196850" cy="223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0" y="3872"/>
                  </a:moveTo>
                  <a:cubicBezTo>
                    <a:pt x="0" y="2853"/>
                    <a:pt x="0" y="1834"/>
                    <a:pt x="697" y="1121"/>
                  </a:cubicBezTo>
                  <a:cubicBezTo>
                    <a:pt x="1394" y="408"/>
                    <a:pt x="2787" y="0"/>
                    <a:pt x="4877" y="0"/>
                  </a:cubicBezTo>
                  <a:cubicBezTo>
                    <a:pt x="6968" y="0"/>
                    <a:pt x="9755" y="408"/>
                    <a:pt x="11148" y="2445"/>
                  </a:cubicBezTo>
                  <a:cubicBezTo>
                    <a:pt x="12542" y="4483"/>
                    <a:pt x="12542" y="8151"/>
                    <a:pt x="11613" y="11004"/>
                  </a:cubicBezTo>
                  <a:cubicBezTo>
                    <a:pt x="10684" y="13857"/>
                    <a:pt x="8826" y="15894"/>
                    <a:pt x="7316" y="17525"/>
                  </a:cubicBezTo>
                  <a:cubicBezTo>
                    <a:pt x="5806" y="19155"/>
                    <a:pt x="4645" y="20377"/>
                    <a:pt x="4645" y="20989"/>
                  </a:cubicBezTo>
                  <a:cubicBezTo>
                    <a:pt x="4645" y="21600"/>
                    <a:pt x="5806" y="21600"/>
                    <a:pt x="8826" y="21192"/>
                  </a:cubicBezTo>
                  <a:cubicBezTo>
                    <a:pt x="11845" y="20785"/>
                    <a:pt x="16723" y="19970"/>
                    <a:pt x="21600" y="191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2" name="Line"/>
            <p:cNvSpPr/>
            <p:nvPr/>
          </p:nvSpPr>
          <p:spPr>
            <a:xfrm>
              <a:off x="7270750" y="5328750"/>
              <a:ext cx="2222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3" name="Line"/>
            <p:cNvSpPr/>
            <p:nvPr/>
          </p:nvSpPr>
          <p:spPr>
            <a:xfrm>
              <a:off x="7505700" y="5239850"/>
              <a:ext cx="18415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14" y="5455"/>
                    <a:pt x="10428" y="10909"/>
                    <a:pt x="14028" y="14509"/>
                  </a:cubicBezTo>
                  <a:cubicBezTo>
                    <a:pt x="17628" y="18109"/>
                    <a:pt x="19614" y="1985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4" name="Line"/>
            <p:cNvSpPr/>
            <p:nvPr/>
          </p:nvSpPr>
          <p:spPr>
            <a:xfrm>
              <a:off x="7473965" y="5265250"/>
              <a:ext cx="266686" cy="207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600" fill="norm" stroke="1" extrusionOk="0">
                  <a:moveTo>
                    <a:pt x="21429" y="0"/>
                  </a:moveTo>
                  <a:cubicBezTo>
                    <a:pt x="19388" y="441"/>
                    <a:pt x="17347" y="882"/>
                    <a:pt x="14456" y="3086"/>
                  </a:cubicBezTo>
                  <a:cubicBezTo>
                    <a:pt x="11564" y="5290"/>
                    <a:pt x="7823" y="9257"/>
                    <a:pt x="5357" y="12012"/>
                  </a:cubicBezTo>
                  <a:cubicBezTo>
                    <a:pt x="2890" y="14767"/>
                    <a:pt x="1700" y="16310"/>
                    <a:pt x="935" y="17633"/>
                  </a:cubicBezTo>
                  <a:cubicBezTo>
                    <a:pt x="169" y="18955"/>
                    <a:pt x="-171" y="20057"/>
                    <a:pt x="84" y="20718"/>
                  </a:cubicBezTo>
                  <a:cubicBezTo>
                    <a:pt x="339" y="21380"/>
                    <a:pt x="1190" y="21600"/>
                    <a:pt x="2380" y="21600"/>
                  </a:cubicBezTo>
                  <a:cubicBezTo>
                    <a:pt x="3571" y="21600"/>
                    <a:pt x="5101" y="21380"/>
                    <a:pt x="6632" y="21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5" name="Line"/>
            <p:cNvSpPr/>
            <p:nvPr/>
          </p:nvSpPr>
          <p:spPr>
            <a:xfrm>
              <a:off x="7423150" y="5163650"/>
              <a:ext cx="2222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03" y="2057"/>
                    <a:pt x="7406" y="4114"/>
                    <a:pt x="11006" y="7714"/>
                  </a:cubicBezTo>
                  <a:cubicBezTo>
                    <a:pt x="14606" y="11314"/>
                    <a:pt x="18103" y="164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6" name="Line"/>
            <p:cNvSpPr/>
            <p:nvPr/>
          </p:nvSpPr>
          <p:spPr>
            <a:xfrm>
              <a:off x="7651750" y="5150950"/>
              <a:ext cx="145284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600" fill="norm" stroke="1" extrusionOk="0">
                  <a:moveTo>
                    <a:pt x="14811" y="0"/>
                  </a:moveTo>
                  <a:cubicBezTo>
                    <a:pt x="18206" y="3886"/>
                    <a:pt x="21600" y="7771"/>
                    <a:pt x="21137" y="10971"/>
                  </a:cubicBezTo>
                  <a:cubicBezTo>
                    <a:pt x="20674" y="14171"/>
                    <a:pt x="16354" y="16686"/>
                    <a:pt x="12189" y="18343"/>
                  </a:cubicBezTo>
                  <a:cubicBezTo>
                    <a:pt x="8023" y="20000"/>
                    <a:pt x="4011" y="20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7" name="Line"/>
            <p:cNvSpPr/>
            <p:nvPr/>
          </p:nvSpPr>
          <p:spPr>
            <a:xfrm>
              <a:off x="8133220" y="5366850"/>
              <a:ext cx="197980" cy="3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060" fill="norm" stroke="1" extrusionOk="0">
                  <a:moveTo>
                    <a:pt x="2880" y="12960"/>
                  </a:moveTo>
                  <a:cubicBezTo>
                    <a:pt x="1502" y="15840"/>
                    <a:pt x="123" y="18720"/>
                    <a:pt x="8" y="20160"/>
                  </a:cubicBezTo>
                  <a:cubicBezTo>
                    <a:pt x="-107" y="21600"/>
                    <a:pt x="1042" y="21600"/>
                    <a:pt x="4833" y="18000"/>
                  </a:cubicBezTo>
                  <a:cubicBezTo>
                    <a:pt x="8625" y="14400"/>
                    <a:pt x="15059" y="7200"/>
                    <a:pt x="214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8" name="Line"/>
            <p:cNvSpPr/>
            <p:nvPr/>
          </p:nvSpPr>
          <p:spPr>
            <a:xfrm>
              <a:off x="8152270" y="5506550"/>
              <a:ext cx="21068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2707" y="0"/>
                  </a:moveTo>
                  <a:cubicBezTo>
                    <a:pt x="1411" y="7200"/>
                    <a:pt x="115" y="14400"/>
                    <a:pt x="7" y="18000"/>
                  </a:cubicBezTo>
                  <a:cubicBezTo>
                    <a:pt x="-101" y="21600"/>
                    <a:pt x="979" y="21600"/>
                    <a:pt x="4759" y="21600"/>
                  </a:cubicBezTo>
                  <a:cubicBezTo>
                    <a:pt x="8539" y="21600"/>
                    <a:pt x="15019" y="21600"/>
                    <a:pt x="2149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49" name="Line"/>
            <p:cNvSpPr/>
            <p:nvPr/>
          </p:nvSpPr>
          <p:spPr>
            <a:xfrm>
              <a:off x="8655050" y="5017865"/>
              <a:ext cx="2279650" cy="765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4" fill="norm" stroke="1" extrusionOk="0">
                  <a:moveTo>
                    <a:pt x="0" y="16059"/>
                  </a:moveTo>
                  <a:cubicBezTo>
                    <a:pt x="181" y="17547"/>
                    <a:pt x="361" y="19034"/>
                    <a:pt x="471" y="19957"/>
                  </a:cubicBezTo>
                  <a:cubicBezTo>
                    <a:pt x="582" y="20879"/>
                    <a:pt x="622" y="21236"/>
                    <a:pt x="692" y="21414"/>
                  </a:cubicBezTo>
                  <a:cubicBezTo>
                    <a:pt x="762" y="21593"/>
                    <a:pt x="862" y="21593"/>
                    <a:pt x="973" y="21266"/>
                  </a:cubicBezTo>
                  <a:cubicBezTo>
                    <a:pt x="1083" y="20938"/>
                    <a:pt x="1203" y="20284"/>
                    <a:pt x="1284" y="18826"/>
                  </a:cubicBezTo>
                  <a:cubicBezTo>
                    <a:pt x="1364" y="17368"/>
                    <a:pt x="1404" y="15107"/>
                    <a:pt x="1404" y="12935"/>
                  </a:cubicBezTo>
                  <a:cubicBezTo>
                    <a:pt x="1404" y="10763"/>
                    <a:pt x="1364" y="8681"/>
                    <a:pt x="1233" y="6866"/>
                  </a:cubicBezTo>
                  <a:cubicBezTo>
                    <a:pt x="1103" y="5051"/>
                    <a:pt x="882" y="3504"/>
                    <a:pt x="762" y="2581"/>
                  </a:cubicBezTo>
                  <a:cubicBezTo>
                    <a:pt x="642" y="1659"/>
                    <a:pt x="622" y="1362"/>
                    <a:pt x="632" y="1064"/>
                  </a:cubicBezTo>
                  <a:cubicBezTo>
                    <a:pt x="642" y="767"/>
                    <a:pt x="682" y="469"/>
                    <a:pt x="762" y="291"/>
                  </a:cubicBezTo>
                  <a:cubicBezTo>
                    <a:pt x="842" y="112"/>
                    <a:pt x="963" y="53"/>
                    <a:pt x="1143" y="142"/>
                  </a:cubicBezTo>
                  <a:cubicBezTo>
                    <a:pt x="1324" y="231"/>
                    <a:pt x="1564" y="469"/>
                    <a:pt x="1725" y="677"/>
                  </a:cubicBezTo>
                  <a:cubicBezTo>
                    <a:pt x="1885" y="886"/>
                    <a:pt x="1965" y="1064"/>
                    <a:pt x="2216" y="1094"/>
                  </a:cubicBezTo>
                  <a:cubicBezTo>
                    <a:pt x="2467" y="1124"/>
                    <a:pt x="2888" y="1005"/>
                    <a:pt x="3480" y="826"/>
                  </a:cubicBezTo>
                  <a:cubicBezTo>
                    <a:pt x="4071" y="648"/>
                    <a:pt x="4833" y="410"/>
                    <a:pt x="5616" y="261"/>
                  </a:cubicBezTo>
                  <a:cubicBezTo>
                    <a:pt x="6398" y="112"/>
                    <a:pt x="7200" y="53"/>
                    <a:pt x="7952" y="23"/>
                  </a:cubicBezTo>
                  <a:cubicBezTo>
                    <a:pt x="8704" y="-7"/>
                    <a:pt x="9406" y="-7"/>
                    <a:pt x="10148" y="23"/>
                  </a:cubicBezTo>
                  <a:cubicBezTo>
                    <a:pt x="10890" y="53"/>
                    <a:pt x="11672" y="112"/>
                    <a:pt x="12465" y="201"/>
                  </a:cubicBezTo>
                  <a:cubicBezTo>
                    <a:pt x="13257" y="291"/>
                    <a:pt x="14059" y="410"/>
                    <a:pt x="14881" y="588"/>
                  </a:cubicBezTo>
                  <a:cubicBezTo>
                    <a:pt x="15704" y="767"/>
                    <a:pt x="16546" y="1005"/>
                    <a:pt x="17318" y="1243"/>
                  </a:cubicBezTo>
                  <a:cubicBezTo>
                    <a:pt x="18090" y="1481"/>
                    <a:pt x="18792" y="1719"/>
                    <a:pt x="19444" y="1778"/>
                  </a:cubicBezTo>
                  <a:cubicBezTo>
                    <a:pt x="20096" y="1838"/>
                    <a:pt x="20697" y="1719"/>
                    <a:pt x="21048" y="1719"/>
                  </a:cubicBezTo>
                  <a:cubicBezTo>
                    <a:pt x="21399" y="1719"/>
                    <a:pt x="21500" y="1838"/>
                    <a:pt x="21600" y="1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0" name="Line"/>
            <p:cNvSpPr/>
            <p:nvPr/>
          </p:nvSpPr>
          <p:spPr>
            <a:xfrm>
              <a:off x="8985891" y="5289520"/>
              <a:ext cx="189859" cy="374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373" fill="norm" stroke="1" extrusionOk="0">
                  <a:moveTo>
                    <a:pt x="2087" y="2961"/>
                  </a:moveTo>
                  <a:cubicBezTo>
                    <a:pt x="1367" y="2478"/>
                    <a:pt x="647" y="1995"/>
                    <a:pt x="287" y="1392"/>
                  </a:cubicBezTo>
                  <a:cubicBezTo>
                    <a:pt x="-73" y="789"/>
                    <a:pt x="-73" y="65"/>
                    <a:pt x="167" y="4"/>
                  </a:cubicBezTo>
                  <a:cubicBezTo>
                    <a:pt x="407" y="-56"/>
                    <a:pt x="887" y="547"/>
                    <a:pt x="1607" y="2297"/>
                  </a:cubicBezTo>
                  <a:cubicBezTo>
                    <a:pt x="2327" y="4047"/>
                    <a:pt x="3287" y="6943"/>
                    <a:pt x="4127" y="9839"/>
                  </a:cubicBezTo>
                  <a:cubicBezTo>
                    <a:pt x="4967" y="12735"/>
                    <a:pt x="5687" y="15631"/>
                    <a:pt x="6527" y="17502"/>
                  </a:cubicBezTo>
                  <a:cubicBezTo>
                    <a:pt x="7367" y="19372"/>
                    <a:pt x="8327" y="20217"/>
                    <a:pt x="9407" y="20760"/>
                  </a:cubicBezTo>
                  <a:cubicBezTo>
                    <a:pt x="10487" y="21303"/>
                    <a:pt x="11687" y="21544"/>
                    <a:pt x="12527" y="21242"/>
                  </a:cubicBezTo>
                  <a:cubicBezTo>
                    <a:pt x="13367" y="20941"/>
                    <a:pt x="13847" y="20096"/>
                    <a:pt x="14207" y="17803"/>
                  </a:cubicBezTo>
                  <a:cubicBezTo>
                    <a:pt x="14567" y="15510"/>
                    <a:pt x="14807" y="11770"/>
                    <a:pt x="14927" y="9055"/>
                  </a:cubicBezTo>
                  <a:cubicBezTo>
                    <a:pt x="15047" y="6340"/>
                    <a:pt x="15047" y="4650"/>
                    <a:pt x="15167" y="3504"/>
                  </a:cubicBezTo>
                  <a:cubicBezTo>
                    <a:pt x="15287" y="2357"/>
                    <a:pt x="15527" y="1754"/>
                    <a:pt x="16007" y="1694"/>
                  </a:cubicBezTo>
                  <a:cubicBezTo>
                    <a:pt x="16487" y="1633"/>
                    <a:pt x="17207" y="2116"/>
                    <a:pt x="18167" y="2840"/>
                  </a:cubicBezTo>
                  <a:cubicBezTo>
                    <a:pt x="19127" y="3564"/>
                    <a:pt x="20327" y="4529"/>
                    <a:pt x="21527" y="5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1" name="Line"/>
            <p:cNvSpPr/>
            <p:nvPr/>
          </p:nvSpPr>
          <p:spPr>
            <a:xfrm>
              <a:off x="9140535" y="5468450"/>
              <a:ext cx="263815" cy="180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129" fill="norm" stroke="1" extrusionOk="0">
                  <a:moveTo>
                    <a:pt x="9023" y="11172"/>
                  </a:moveTo>
                  <a:cubicBezTo>
                    <a:pt x="7823" y="8690"/>
                    <a:pt x="6623" y="6207"/>
                    <a:pt x="5595" y="4966"/>
                  </a:cubicBezTo>
                  <a:cubicBezTo>
                    <a:pt x="4566" y="3724"/>
                    <a:pt x="3709" y="3724"/>
                    <a:pt x="2680" y="4966"/>
                  </a:cubicBezTo>
                  <a:cubicBezTo>
                    <a:pt x="1652" y="6207"/>
                    <a:pt x="452" y="8690"/>
                    <a:pt x="109" y="11297"/>
                  </a:cubicBezTo>
                  <a:cubicBezTo>
                    <a:pt x="-234" y="13903"/>
                    <a:pt x="280" y="16634"/>
                    <a:pt x="966" y="18000"/>
                  </a:cubicBezTo>
                  <a:cubicBezTo>
                    <a:pt x="1652" y="19366"/>
                    <a:pt x="2509" y="19366"/>
                    <a:pt x="3280" y="18993"/>
                  </a:cubicBezTo>
                  <a:cubicBezTo>
                    <a:pt x="4052" y="18621"/>
                    <a:pt x="4737" y="17876"/>
                    <a:pt x="5252" y="16883"/>
                  </a:cubicBezTo>
                  <a:cubicBezTo>
                    <a:pt x="5766" y="15890"/>
                    <a:pt x="6109" y="14648"/>
                    <a:pt x="6709" y="14152"/>
                  </a:cubicBezTo>
                  <a:cubicBezTo>
                    <a:pt x="7309" y="13655"/>
                    <a:pt x="8166" y="13903"/>
                    <a:pt x="8680" y="12910"/>
                  </a:cubicBezTo>
                  <a:cubicBezTo>
                    <a:pt x="9195" y="11917"/>
                    <a:pt x="9366" y="9683"/>
                    <a:pt x="9880" y="8938"/>
                  </a:cubicBezTo>
                  <a:cubicBezTo>
                    <a:pt x="10395" y="8193"/>
                    <a:pt x="11252" y="8938"/>
                    <a:pt x="12280" y="10303"/>
                  </a:cubicBezTo>
                  <a:cubicBezTo>
                    <a:pt x="13309" y="11669"/>
                    <a:pt x="14509" y="13655"/>
                    <a:pt x="15366" y="15766"/>
                  </a:cubicBezTo>
                  <a:cubicBezTo>
                    <a:pt x="16223" y="17876"/>
                    <a:pt x="16737" y="20110"/>
                    <a:pt x="16566" y="20855"/>
                  </a:cubicBezTo>
                  <a:cubicBezTo>
                    <a:pt x="16395" y="21600"/>
                    <a:pt x="15537" y="20855"/>
                    <a:pt x="15023" y="18248"/>
                  </a:cubicBezTo>
                  <a:cubicBezTo>
                    <a:pt x="14509" y="15641"/>
                    <a:pt x="14337" y="11172"/>
                    <a:pt x="14937" y="7945"/>
                  </a:cubicBezTo>
                  <a:cubicBezTo>
                    <a:pt x="15537" y="4717"/>
                    <a:pt x="16909" y="2731"/>
                    <a:pt x="18109" y="1614"/>
                  </a:cubicBezTo>
                  <a:cubicBezTo>
                    <a:pt x="19309" y="497"/>
                    <a:pt x="20337" y="248"/>
                    <a:pt x="213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2" name="Line"/>
            <p:cNvSpPr/>
            <p:nvPr/>
          </p:nvSpPr>
          <p:spPr>
            <a:xfrm>
              <a:off x="9439079" y="5335100"/>
              <a:ext cx="111322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600" fill="norm" stroke="1" extrusionOk="0">
                  <a:moveTo>
                    <a:pt x="21037" y="3287"/>
                  </a:moveTo>
                  <a:cubicBezTo>
                    <a:pt x="19837" y="2504"/>
                    <a:pt x="18637" y="1722"/>
                    <a:pt x="17037" y="1096"/>
                  </a:cubicBezTo>
                  <a:cubicBezTo>
                    <a:pt x="15437" y="470"/>
                    <a:pt x="13437" y="0"/>
                    <a:pt x="11637" y="0"/>
                  </a:cubicBezTo>
                  <a:cubicBezTo>
                    <a:pt x="9837" y="0"/>
                    <a:pt x="8237" y="470"/>
                    <a:pt x="6037" y="2583"/>
                  </a:cubicBezTo>
                  <a:cubicBezTo>
                    <a:pt x="3837" y="4696"/>
                    <a:pt x="1037" y="8452"/>
                    <a:pt x="237" y="11661"/>
                  </a:cubicBezTo>
                  <a:cubicBezTo>
                    <a:pt x="-563" y="14870"/>
                    <a:pt x="637" y="17530"/>
                    <a:pt x="4237" y="19096"/>
                  </a:cubicBezTo>
                  <a:cubicBezTo>
                    <a:pt x="7837" y="20661"/>
                    <a:pt x="13837" y="21130"/>
                    <a:pt x="1983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3" name="Line"/>
            <p:cNvSpPr/>
            <p:nvPr/>
          </p:nvSpPr>
          <p:spPr>
            <a:xfrm>
              <a:off x="9556749" y="5424000"/>
              <a:ext cx="190501" cy="170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8" fill="norm" stroke="1" extrusionOk="0">
                  <a:moveTo>
                    <a:pt x="0" y="6400"/>
                  </a:moveTo>
                  <a:cubicBezTo>
                    <a:pt x="0" y="4267"/>
                    <a:pt x="0" y="2133"/>
                    <a:pt x="600" y="1067"/>
                  </a:cubicBezTo>
                  <a:cubicBezTo>
                    <a:pt x="1200" y="0"/>
                    <a:pt x="2400" y="0"/>
                    <a:pt x="3600" y="0"/>
                  </a:cubicBezTo>
                  <a:cubicBezTo>
                    <a:pt x="4800" y="0"/>
                    <a:pt x="6000" y="0"/>
                    <a:pt x="7200" y="400"/>
                  </a:cubicBezTo>
                  <a:cubicBezTo>
                    <a:pt x="8400" y="800"/>
                    <a:pt x="9600" y="1600"/>
                    <a:pt x="9000" y="4533"/>
                  </a:cubicBezTo>
                  <a:cubicBezTo>
                    <a:pt x="8400" y="7467"/>
                    <a:pt x="6000" y="12533"/>
                    <a:pt x="4320" y="15733"/>
                  </a:cubicBezTo>
                  <a:cubicBezTo>
                    <a:pt x="2640" y="18933"/>
                    <a:pt x="1680" y="20267"/>
                    <a:pt x="2160" y="20933"/>
                  </a:cubicBezTo>
                  <a:cubicBezTo>
                    <a:pt x="2640" y="21600"/>
                    <a:pt x="4560" y="21600"/>
                    <a:pt x="8040" y="20800"/>
                  </a:cubicBezTo>
                  <a:cubicBezTo>
                    <a:pt x="11520" y="20000"/>
                    <a:pt x="16560" y="18400"/>
                    <a:pt x="21600" y="16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4" name="Line"/>
            <p:cNvSpPr/>
            <p:nvPr/>
          </p:nvSpPr>
          <p:spPr>
            <a:xfrm>
              <a:off x="9728200" y="5371600"/>
              <a:ext cx="87585" cy="3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5" h="21423" fill="norm" stroke="1" extrusionOk="0">
                  <a:moveTo>
                    <a:pt x="0" y="107"/>
                  </a:moveTo>
                  <a:cubicBezTo>
                    <a:pt x="3516" y="-35"/>
                    <a:pt x="7033" y="-177"/>
                    <a:pt x="10800" y="676"/>
                  </a:cubicBezTo>
                  <a:cubicBezTo>
                    <a:pt x="14567" y="1528"/>
                    <a:pt x="18586" y="3376"/>
                    <a:pt x="20093" y="6076"/>
                  </a:cubicBezTo>
                  <a:cubicBezTo>
                    <a:pt x="21600" y="8776"/>
                    <a:pt x="20595" y="12328"/>
                    <a:pt x="17581" y="15028"/>
                  </a:cubicBezTo>
                  <a:cubicBezTo>
                    <a:pt x="14567" y="17728"/>
                    <a:pt x="9544" y="19576"/>
                    <a:pt x="4521" y="214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5" name="Line"/>
            <p:cNvSpPr/>
            <p:nvPr/>
          </p:nvSpPr>
          <p:spPr>
            <a:xfrm>
              <a:off x="9969500" y="5481150"/>
              <a:ext cx="1651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6" name="Line"/>
            <p:cNvSpPr/>
            <p:nvPr/>
          </p:nvSpPr>
          <p:spPr>
            <a:xfrm>
              <a:off x="10049604" y="5411300"/>
              <a:ext cx="27846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4371"/>
                    <a:pt x="-1303" y="8743"/>
                    <a:pt x="240" y="12343"/>
                  </a:cubicBezTo>
                  <a:cubicBezTo>
                    <a:pt x="1783" y="15943"/>
                    <a:pt x="11040" y="18771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7" name="Line"/>
            <p:cNvSpPr/>
            <p:nvPr/>
          </p:nvSpPr>
          <p:spPr>
            <a:xfrm>
              <a:off x="10274299" y="5354645"/>
              <a:ext cx="152401" cy="22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2" fill="norm" stroke="1" extrusionOk="0">
                  <a:moveTo>
                    <a:pt x="0" y="1706"/>
                  </a:moveTo>
                  <a:cubicBezTo>
                    <a:pt x="2400" y="7738"/>
                    <a:pt x="4800" y="13771"/>
                    <a:pt x="6450" y="17176"/>
                  </a:cubicBezTo>
                  <a:cubicBezTo>
                    <a:pt x="8100" y="20582"/>
                    <a:pt x="9000" y="21360"/>
                    <a:pt x="9750" y="20971"/>
                  </a:cubicBezTo>
                  <a:cubicBezTo>
                    <a:pt x="10500" y="20582"/>
                    <a:pt x="11100" y="19025"/>
                    <a:pt x="11850" y="15911"/>
                  </a:cubicBezTo>
                  <a:cubicBezTo>
                    <a:pt x="12600" y="12798"/>
                    <a:pt x="13500" y="8128"/>
                    <a:pt x="13950" y="5014"/>
                  </a:cubicBezTo>
                  <a:cubicBezTo>
                    <a:pt x="14400" y="1901"/>
                    <a:pt x="14400" y="344"/>
                    <a:pt x="14850" y="52"/>
                  </a:cubicBezTo>
                  <a:cubicBezTo>
                    <a:pt x="15300" y="-240"/>
                    <a:pt x="16200" y="733"/>
                    <a:pt x="17400" y="2192"/>
                  </a:cubicBezTo>
                  <a:cubicBezTo>
                    <a:pt x="18600" y="3652"/>
                    <a:pt x="20100" y="5598"/>
                    <a:pt x="21600" y="7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8" name="Line"/>
            <p:cNvSpPr/>
            <p:nvPr/>
          </p:nvSpPr>
          <p:spPr>
            <a:xfrm>
              <a:off x="10389608" y="5474800"/>
              <a:ext cx="240292" cy="130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40" fill="norm" stroke="1" extrusionOk="0">
                  <a:moveTo>
                    <a:pt x="5026" y="6271"/>
                  </a:moveTo>
                  <a:cubicBezTo>
                    <a:pt x="4836" y="4529"/>
                    <a:pt x="4647" y="2787"/>
                    <a:pt x="4078" y="2090"/>
                  </a:cubicBezTo>
                  <a:cubicBezTo>
                    <a:pt x="3510" y="1394"/>
                    <a:pt x="2563" y="1742"/>
                    <a:pt x="1805" y="3135"/>
                  </a:cubicBezTo>
                  <a:cubicBezTo>
                    <a:pt x="1047" y="4529"/>
                    <a:pt x="478" y="6968"/>
                    <a:pt x="194" y="9232"/>
                  </a:cubicBezTo>
                  <a:cubicBezTo>
                    <a:pt x="-90" y="11497"/>
                    <a:pt x="-90" y="13587"/>
                    <a:pt x="384" y="14806"/>
                  </a:cubicBezTo>
                  <a:cubicBezTo>
                    <a:pt x="857" y="16026"/>
                    <a:pt x="1805" y="16374"/>
                    <a:pt x="2752" y="16374"/>
                  </a:cubicBezTo>
                  <a:cubicBezTo>
                    <a:pt x="3699" y="16374"/>
                    <a:pt x="4647" y="16026"/>
                    <a:pt x="5878" y="15155"/>
                  </a:cubicBezTo>
                  <a:cubicBezTo>
                    <a:pt x="7110" y="14284"/>
                    <a:pt x="8626" y="12890"/>
                    <a:pt x="9478" y="10974"/>
                  </a:cubicBezTo>
                  <a:cubicBezTo>
                    <a:pt x="10331" y="9058"/>
                    <a:pt x="10521" y="6619"/>
                    <a:pt x="10994" y="5923"/>
                  </a:cubicBezTo>
                  <a:cubicBezTo>
                    <a:pt x="11468" y="5226"/>
                    <a:pt x="12226" y="6271"/>
                    <a:pt x="13173" y="8535"/>
                  </a:cubicBezTo>
                  <a:cubicBezTo>
                    <a:pt x="14121" y="10800"/>
                    <a:pt x="15257" y="14284"/>
                    <a:pt x="15826" y="16897"/>
                  </a:cubicBezTo>
                  <a:cubicBezTo>
                    <a:pt x="16394" y="19510"/>
                    <a:pt x="16394" y="21252"/>
                    <a:pt x="16110" y="21426"/>
                  </a:cubicBezTo>
                  <a:cubicBezTo>
                    <a:pt x="15826" y="21600"/>
                    <a:pt x="15257" y="20206"/>
                    <a:pt x="14973" y="17768"/>
                  </a:cubicBezTo>
                  <a:cubicBezTo>
                    <a:pt x="14689" y="15329"/>
                    <a:pt x="14689" y="11845"/>
                    <a:pt x="15826" y="8710"/>
                  </a:cubicBezTo>
                  <a:cubicBezTo>
                    <a:pt x="16963" y="5574"/>
                    <a:pt x="19236" y="2787"/>
                    <a:pt x="2151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59" name="Line"/>
            <p:cNvSpPr/>
            <p:nvPr/>
          </p:nvSpPr>
          <p:spPr>
            <a:xfrm>
              <a:off x="10685374" y="5311827"/>
              <a:ext cx="135027" cy="302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7" h="21449" fill="norm" stroke="1" extrusionOk="0">
                  <a:moveTo>
                    <a:pt x="20877" y="2099"/>
                  </a:moveTo>
                  <a:cubicBezTo>
                    <a:pt x="19568" y="1349"/>
                    <a:pt x="18259" y="599"/>
                    <a:pt x="16786" y="224"/>
                  </a:cubicBezTo>
                  <a:cubicBezTo>
                    <a:pt x="15313" y="-151"/>
                    <a:pt x="13677" y="-151"/>
                    <a:pt x="11059" y="974"/>
                  </a:cubicBezTo>
                  <a:cubicBezTo>
                    <a:pt x="8441" y="2099"/>
                    <a:pt x="4841" y="4349"/>
                    <a:pt x="2550" y="6599"/>
                  </a:cubicBezTo>
                  <a:cubicBezTo>
                    <a:pt x="259" y="8849"/>
                    <a:pt x="-723" y="11099"/>
                    <a:pt x="586" y="13424"/>
                  </a:cubicBezTo>
                  <a:cubicBezTo>
                    <a:pt x="1895" y="15749"/>
                    <a:pt x="5495" y="18149"/>
                    <a:pt x="8441" y="19499"/>
                  </a:cubicBezTo>
                  <a:cubicBezTo>
                    <a:pt x="11386" y="20849"/>
                    <a:pt x="13677" y="21149"/>
                    <a:pt x="15968" y="214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0" name="Line"/>
            <p:cNvSpPr/>
            <p:nvPr/>
          </p:nvSpPr>
          <p:spPr>
            <a:xfrm>
              <a:off x="10833099" y="5468450"/>
              <a:ext cx="1524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280"/>
                    <a:pt x="0" y="12960"/>
                    <a:pt x="1500" y="9360"/>
                  </a:cubicBezTo>
                  <a:cubicBezTo>
                    <a:pt x="3000" y="5760"/>
                    <a:pt x="6000" y="2880"/>
                    <a:pt x="9600" y="1440"/>
                  </a:cubicBezTo>
                  <a:cubicBezTo>
                    <a:pt x="13200" y="0"/>
                    <a:pt x="174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1" name="Line"/>
            <p:cNvSpPr/>
            <p:nvPr/>
          </p:nvSpPr>
          <p:spPr>
            <a:xfrm>
              <a:off x="11023599" y="5411300"/>
              <a:ext cx="1714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1029"/>
                    <a:pt x="4800" y="2057"/>
                    <a:pt x="7867" y="4886"/>
                  </a:cubicBezTo>
                  <a:cubicBezTo>
                    <a:pt x="10933" y="7714"/>
                    <a:pt x="14667" y="12343"/>
                    <a:pt x="17067" y="15429"/>
                  </a:cubicBezTo>
                  <a:cubicBezTo>
                    <a:pt x="19467" y="18514"/>
                    <a:pt x="20533" y="200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2" name="Line"/>
            <p:cNvSpPr/>
            <p:nvPr/>
          </p:nvSpPr>
          <p:spPr>
            <a:xfrm>
              <a:off x="11049000" y="5430350"/>
              <a:ext cx="16510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490"/>
                  </a:moveTo>
                  <a:cubicBezTo>
                    <a:pt x="20492" y="745"/>
                    <a:pt x="19385" y="0"/>
                    <a:pt x="18138" y="0"/>
                  </a:cubicBezTo>
                  <a:cubicBezTo>
                    <a:pt x="16892" y="0"/>
                    <a:pt x="15508" y="745"/>
                    <a:pt x="12738" y="3352"/>
                  </a:cubicBezTo>
                  <a:cubicBezTo>
                    <a:pt x="9969" y="5959"/>
                    <a:pt x="5815" y="10428"/>
                    <a:pt x="3462" y="13779"/>
                  </a:cubicBezTo>
                  <a:cubicBezTo>
                    <a:pt x="1108" y="17131"/>
                    <a:pt x="554" y="1936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3" name="Line"/>
            <p:cNvSpPr/>
            <p:nvPr/>
          </p:nvSpPr>
          <p:spPr>
            <a:xfrm>
              <a:off x="10921999" y="5327527"/>
              <a:ext cx="31115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2057" y="11040"/>
                    <a:pt x="4114" y="1783"/>
                    <a:pt x="7714" y="240"/>
                  </a:cubicBezTo>
                  <a:cubicBezTo>
                    <a:pt x="11314" y="-1303"/>
                    <a:pt x="16457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4" name="Line"/>
            <p:cNvSpPr/>
            <p:nvPr/>
          </p:nvSpPr>
          <p:spPr>
            <a:xfrm>
              <a:off x="11169650" y="5328750"/>
              <a:ext cx="224062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600" fill="norm" stroke="1" extrusionOk="0">
                  <a:moveTo>
                    <a:pt x="15600" y="0"/>
                  </a:moveTo>
                  <a:cubicBezTo>
                    <a:pt x="17600" y="1889"/>
                    <a:pt x="19600" y="3777"/>
                    <a:pt x="20600" y="6020"/>
                  </a:cubicBezTo>
                  <a:cubicBezTo>
                    <a:pt x="21600" y="8262"/>
                    <a:pt x="21600" y="10859"/>
                    <a:pt x="18000" y="13515"/>
                  </a:cubicBezTo>
                  <a:cubicBezTo>
                    <a:pt x="14400" y="16170"/>
                    <a:pt x="7200" y="1888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5" name="Line"/>
            <p:cNvSpPr/>
            <p:nvPr/>
          </p:nvSpPr>
          <p:spPr>
            <a:xfrm>
              <a:off x="2419349" y="6109800"/>
              <a:ext cx="2286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6" name="Line"/>
            <p:cNvSpPr/>
            <p:nvPr/>
          </p:nvSpPr>
          <p:spPr>
            <a:xfrm>
              <a:off x="2420510" y="6224100"/>
              <a:ext cx="176640" cy="21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600" fill="norm" stroke="1" extrusionOk="0">
                  <a:moveTo>
                    <a:pt x="2148" y="12960"/>
                  </a:moveTo>
                  <a:cubicBezTo>
                    <a:pt x="878" y="17280"/>
                    <a:pt x="-393" y="21600"/>
                    <a:pt x="115" y="21600"/>
                  </a:cubicBezTo>
                  <a:cubicBezTo>
                    <a:pt x="623" y="21600"/>
                    <a:pt x="2911" y="17280"/>
                    <a:pt x="6722" y="12960"/>
                  </a:cubicBezTo>
                  <a:cubicBezTo>
                    <a:pt x="10534" y="8640"/>
                    <a:pt x="15871" y="4320"/>
                    <a:pt x="212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7" name="Line"/>
            <p:cNvSpPr/>
            <p:nvPr/>
          </p:nvSpPr>
          <p:spPr>
            <a:xfrm>
              <a:off x="2959100" y="5850176"/>
              <a:ext cx="1593850" cy="635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2" fill="norm" stroke="1" extrusionOk="0">
                  <a:moveTo>
                    <a:pt x="0" y="19566"/>
                  </a:moveTo>
                  <a:cubicBezTo>
                    <a:pt x="29" y="19207"/>
                    <a:pt x="57" y="18848"/>
                    <a:pt x="72" y="18489"/>
                  </a:cubicBezTo>
                  <a:cubicBezTo>
                    <a:pt x="86" y="18130"/>
                    <a:pt x="86" y="17772"/>
                    <a:pt x="143" y="17772"/>
                  </a:cubicBezTo>
                  <a:cubicBezTo>
                    <a:pt x="201" y="17772"/>
                    <a:pt x="316" y="18130"/>
                    <a:pt x="416" y="18705"/>
                  </a:cubicBezTo>
                  <a:cubicBezTo>
                    <a:pt x="516" y="19279"/>
                    <a:pt x="602" y="20068"/>
                    <a:pt x="660" y="20642"/>
                  </a:cubicBezTo>
                  <a:cubicBezTo>
                    <a:pt x="717" y="21216"/>
                    <a:pt x="746" y="21575"/>
                    <a:pt x="803" y="21539"/>
                  </a:cubicBezTo>
                  <a:cubicBezTo>
                    <a:pt x="861" y="21503"/>
                    <a:pt x="947" y="21073"/>
                    <a:pt x="961" y="19745"/>
                  </a:cubicBezTo>
                  <a:cubicBezTo>
                    <a:pt x="975" y="18418"/>
                    <a:pt x="918" y="16193"/>
                    <a:pt x="818" y="13789"/>
                  </a:cubicBezTo>
                  <a:cubicBezTo>
                    <a:pt x="717" y="11385"/>
                    <a:pt x="574" y="8802"/>
                    <a:pt x="473" y="6792"/>
                  </a:cubicBezTo>
                  <a:cubicBezTo>
                    <a:pt x="373" y="4783"/>
                    <a:pt x="316" y="3348"/>
                    <a:pt x="287" y="2451"/>
                  </a:cubicBezTo>
                  <a:cubicBezTo>
                    <a:pt x="258" y="1554"/>
                    <a:pt x="258" y="1195"/>
                    <a:pt x="330" y="980"/>
                  </a:cubicBezTo>
                  <a:cubicBezTo>
                    <a:pt x="402" y="764"/>
                    <a:pt x="545" y="693"/>
                    <a:pt x="990" y="728"/>
                  </a:cubicBezTo>
                  <a:cubicBezTo>
                    <a:pt x="1434" y="764"/>
                    <a:pt x="2180" y="908"/>
                    <a:pt x="3026" y="872"/>
                  </a:cubicBezTo>
                  <a:cubicBezTo>
                    <a:pt x="3873" y="836"/>
                    <a:pt x="4819" y="621"/>
                    <a:pt x="5823" y="441"/>
                  </a:cubicBezTo>
                  <a:cubicBezTo>
                    <a:pt x="6827" y="262"/>
                    <a:pt x="7888" y="119"/>
                    <a:pt x="8964" y="47"/>
                  </a:cubicBezTo>
                  <a:cubicBezTo>
                    <a:pt x="10040" y="-25"/>
                    <a:pt x="11130" y="-25"/>
                    <a:pt x="12220" y="119"/>
                  </a:cubicBezTo>
                  <a:cubicBezTo>
                    <a:pt x="13310" y="262"/>
                    <a:pt x="14400" y="549"/>
                    <a:pt x="15461" y="764"/>
                  </a:cubicBezTo>
                  <a:cubicBezTo>
                    <a:pt x="16523" y="980"/>
                    <a:pt x="17555" y="1123"/>
                    <a:pt x="18574" y="1267"/>
                  </a:cubicBezTo>
                  <a:cubicBezTo>
                    <a:pt x="19592" y="1410"/>
                    <a:pt x="20596" y="1554"/>
                    <a:pt x="21600" y="16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8" name="Line"/>
            <p:cNvSpPr/>
            <p:nvPr/>
          </p:nvSpPr>
          <p:spPr>
            <a:xfrm>
              <a:off x="3201924" y="6052126"/>
              <a:ext cx="194831" cy="294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296" fill="norm" stroke="1" extrusionOk="0">
                  <a:moveTo>
                    <a:pt x="12933" y="4174"/>
                  </a:moveTo>
                  <a:cubicBezTo>
                    <a:pt x="12933" y="3408"/>
                    <a:pt x="12933" y="2642"/>
                    <a:pt x="12358" y="2106"/>
                  </a:cubicBezTo>
                  <a:cubicBezTo>
                    <a:pt x="11784" y="1570"/>
                    <a:pt x="10635" y="1264"/>
                    <a:pt x="9486" y="1647"/>
                  </a:cubicBezTo>
                  <a:cubicBezTo>
                    <a:pt x="8337" y="2030"/>
                    <a:pt x="7188" y="3102"/>
                    <a:pt x="5580" y="5706"/>
                  </a:cubicBezTo>
                  <a:cubicBezTo>
                    <a:pt x="3971" y="8311"/>
                    <a:pt x="1903" y="12447"/>
                    <a:pt x="869" y="14974"/>
                  </a:cubicBezTo>
                  <a:cubicBezTo>
                    <a:pt x="-165" y="17502"/>
                    <a:pt x="-165" y="18421"/>
                    <a:pt x="295" y="19187"/>
                  </a:cubicBezTo>
                  <a:cubicBezTo>
                    <a:pt x="754" y="19953"/>
                    <a:pt x="1673" y="20566"/>
                    <a:pt x="3741" y="20949"/>
                  </a:cubicBezTo>
                  <a:cubicBezTo>
                    <a:pt x="5809" y="21332"/>
                    <a:pt x="9026" y="21485"/>
                    <a:pt x="11784" y="20949"/>
                  </a:cubicBezTo>
                  <a:cubicBezTo>
                    <a:pt x="14541" y="20413"/>
                    <a:pt x="16839" y="19187"/>
                    <a:pt x="18563" y="17042"/>
                  </a:cubicBezTo>
                  <a:cubicBezTo>
                    <a:pt x="20286" y="14898"/>
                    <a:pt x="21435" y="11834"/>
                    <a:pt x="21090" y="9076"/>
                  </a:cubicBezTo>
                  <a:cubicBezTo>
                    <a:pt x="20746" y="6319"/>
                    <a:pt x="18907" y="3868"/>
                    <a:pt x="17299" y="2336"/>
                  </a:cubicBezTo>
                  <a:cubicBezTo>
                    <a:pt x="15690" y="804"/>
                    <a:pt x="14312" y="191"/>
                    <a:pt x="13048" y="38"/>
                  </a:cubicBezTo>
                  <a:cubicBezTo>
                    <a:pt x="11784" y="-115"/>
                    <a:pt x="10635" y="191"/>
                    <a:pt x="10175" y="1034"/>
                  </a:cubicBezTo>
                  <a:cubicBezTo>
                    <a:pt x="9716" y="1876"/>
                    <a:pt x="9946" y="3255"/>
                    <a:pt x="10175" y="46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69" name="Line"/>
            <p:cNvSpPr/>
            <p:nvPr/>
          </p:nvSpPr>
          <p:spPr>
            <a:xfrm>
              <a:off x="3473450" y="6236800"/>
              <a:ext cx="2222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7600"/>
                    <a:pt x="6171" y="13600"/>
                    <a:pt x="9771" y="10000"/>
                  </a:cubicBezTo>
                  <a:cubicBezTo>
                    <a:pt x="13371" y="6400"/>
                    <a:pt x="17486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0" name="Line"/>
            <p:cNvSpPr/>
            <p:nvPr/>
          </p:nvSpPr>
          <p:spPr>
            <a:xfrm>
              <a:off x="3556000" y="6141550"/>
              <a:ext cx="38100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4286"/>
                    <a:pt x="12000" y="8571"/>
                    <a:pt x="15600" y="12171"/>
                  </a:cubicBezTo>
                  <a:cubicBezTo>
                    <a:pt x="19200" y="15771"/>
                    <a:pt x="20400" y="186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1" name="Line"/>
            <p:cNvSpPr/>
            <p:nvPr/>
          </p:nvSpPr>
          <p:spPr>
            <a:xfrm>
              <a:off x="3886200" y="6217750"/>
              <a:ext cx="190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2" name="Line"/>
            <p:cNvSpPr/>
            <p:nvPr/>
          </p:nvSpPr>
          <p:spPr>
            <a:xfrm>
              <a:off x="3788405" y="6151573"/>
              <a:ext cx="129546" cy="219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4" h="21298" fill="norm" stroke="1" extrusionOk="0">
                  <a:moveTo>
                    <a:pt x="20984" y="260"/>
                  </a:moveTo>
                  <a:cubicBezTo>
                    <a:pt x="19270" y="55"/>
                    <a:pt x="17555" y="-151"/>
                    <a:pt x="16184" y="158"/>
                  </a:cubicBezTo>
                  <a:cubicBezTo>
                    <a:pt x="14813" y="466"/>
                    <a:pt x="13784" y="1289"/>
                    <a:pt x="11041" y="3758"/>
                  </a:cubicBezTo>
                  <a:cubicBezTo>
                    <a:pt x="8298" y="6226"/>
                    <a:pt x="3841" y="10340"/>
                    <a:pt x="1613" y="13220"/>
                  </a:cubicBezTo>
                  <a:cubicBezTo>
                    <a:pt x="-616" y="16100"/>
                    <a:pt x="-616" y="17746"/>
                    <a:pt x="2127" y="18980"/>
                  </a:cubicBezTo>
                  <a:cubicBezTo>
                    <a:pt x="4870" y="20215"/>
                    <a:pt x="10355" y="21038"/>
                    <a:pt x="13955" y="21243"/>
                  </a:cubicBezTo>
                  <a:cubicBezTo>
                    <a:pt x="17555" y="21449"/>
                    <a:pt x="19270" y="21038"/>
                    <a:pt x="20984" y="206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3" name="Line"/>
            <p:cNvSpPr/>
            <p:nvPr/>
          </p:nvSpPr>
          <p:spPr>
            <a:xfrm>
              <a:off x="3898900" y="6274900"/>
              <a:ext cx="1206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4" name="Line"/>
            <p:cNvSpPr/>
            <p:nvPr/>
          </p:nvSpPr>
          <p:spPr>
            <a:xfrm>
              <a:off x="4080056" y="6198700"/>
              <a:ext cx="15695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6048"/>
                    <a:pt x="-1582" y="12096"/>
                    <a:pt x="1118" y="15696"/>
                  </a:cubicBezTo>
                  <a:cubicBezTo>
                    <a:pt x="3818" y="19296"/>
                    <a:pt x="11918" y="20448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5" name="Line"/>
            <p:cNvSpPr/>
            <p:nvPr/>
          </p:nvSpPr>
          <p:spPr>
            <a:xfrm>
              <a:off x="4133850" y="6179650"/>
              <a:ext cx="65890" cy="212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475" fill="norm" stroke="1" extrusionOk="0">
                  <a:moveTo>
                    <a:pt x="0" y="0"/>
                  </a:moveTo>
                  <a:cubicBezTo>
                    <a:pt x="6750" y="2566"/>
                    <a:pt x="13500" y="5133"/>
                    <a:pt x="17212" y="8448"/>
                  </a:cubicBezTo>
                  <a:cubicBezTo>
                    <a:pt x="20925" y="11762"/>
                    <a:pt x="21600" y="15826"/>
                    <a:pt x="20588" y="18178"/>
                  </a:cubicBezTo>
                  <a:cubicBezTo>
                    <a:pt x="19575" y="20531"/>
                    <a:pt x="16875" y="21172"/>
                    <a:pt x="14175" y="21386"/>
                  </a:cubicBezTo>
                  <a:cubicBezTo>
                    <a:pt x="11475" y="21600"/>
                    <a:pt x="8775" y="21386"/>
                    <a:pt x="6075" y="2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6" name="Line"/>
            <p:cNvSpPr/>
            <p:nvPr/>
          </p:nvSpPr>
          <p:spPr>
            <a:xfrm>
              <a:off x="4133850" y="6029367"/>
              <a:ext cx="146050" cy="86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4" fill="norm" stroke="1" extrusionOk="0">
                  <a:moveTo>
                    <a:pt x="0" y="7376"/>
                  </a:moveTo>
                  <a:cubicBezTo>
                    <a:pt x="939" y="5268"/>
                    <a:pt x="1878" y="3161"/>
                    <a:pt x="3130" y="1844"/>
                  </a:cubicBezTo>
                  <a:cubicBezTo>
                    <a:pt x="4383" y="527"/>
                    <a:pt x="5948" y="0"/>
                    <a:pt x="7513" y="0"/>
                  </a:cubicBezTo>
                  <a:cubicBezTo>
                    <a:pt x="9078" y="0"/>
                    <a:pt x="10643" y="527"/>
                    <a:pt x="11113" y="3424"/>
                  </a:cubicBezTo>
                  <a:cubicBezTo>
                    <a:pt x="11583" y="6322"/>
                    <a:pt x="10957" y="11590"/>
                    <a:pt x="10017" y="15015"/>
                  </a:cubicBezTo>
                  <a:cubicBezTo>
                    <a:pt x="9078" y="18439"/>
                    <a:pt x="7826" y="20020"/>
                    <a:pt x="7983" y="20810"/>
                  </a:cubicBezTo>
                  <a:cubicBezTo>
                    <a:pt x="8139" y="21600"/>
                    <a:pt x="9704" y="21600"/>
                    <a:pt x="12209" y="21337"/>
                  </a:cubicBezTo>
                  <a:cubicBezTo>
                    <a:pt x="14713" y="21073"/>
                    <a:pt x="18157" y="20546"/>
                    <a:pt x="21600" y="200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7" name="Line"/>
            <p:cNvSpPr/>
            <p:nvPr/>
          </p:nvSpPr>
          <p:spPr>
            <a:xfrm>
              <a:off x="4343400" y="6097100"/>
              <a:ext cx="133350" cy="226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5" fill="norm" stroke="1" extrusionOk="0">
                  <a:moveTo>
                    <a:pt x="0" y="0"/>
                  </a:moveTo>
                  <a:cubicBezTo>
                    <a:pt x="3086" y="6400"/>
                    <a:pt x="6171" y="12800"/>
                    <a:pt x="7714" y="16500"/>
                  </a:cubicBezTo>
                  <a:cubicBezTo>
                    <a:pt x="9257" y="20200"/>
                    <a:pt x="9257" y="21200"/>
                    <a:pt x="9943" y="21400"/>
                  </a:cubicBezTo>
                  <a:cubicBezTo>
                    <a:pt x="10629" y="21600"/>
                    <a:pt x="12000" y="21000"/>
                    <a:pt x="13543" y="18000"/>
                  </a:cubicBezTo>
                  <a:cubicBezTo>
                    <a:pt x="15086" y="15000"/>
                    <a:pt x="16800" y="9600"/>
                    <a:pt x="18171" y="6500"/>
                  </a:cubicBezTo>
                  <a:cubicBezTo>
                    <a:pt x="19543" y="3400"/>
                    <a:pt x="20571" y="2600"/>
                    <a:pt x="21600" y="1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8" name="Line"/>
            <p:cNvSpPr/>
            <p:nvPr/>
          </p:nvSpPr>
          <p:spPr>
            <a:xfrm>
              <a:off x="4468197" y="6198738"/>
              <a:ext cx="91104" cy="107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177" fill="norm" stroke="1" extrusionOk="0">
                  <a:moveTo>
                    <a:pt x="18184" y="4977"/>
                  </a:moveTo>
                  <a:cubicBezTo>
                    <a:pt x="17202" y="2900"/>
                    <a:pt x="16220" y="823"/>
                    <a:pt x="14502" y="200"/>
                  </a:cubicBezTo>
                  <a:cubicBezTo>
                    <a:pt x="12784" y="-423"/>
                    <a:pt x="10329" y="408"/>
                    <a:pt x="7874" y="2692"/>
                  </a:cubicBezTo>
                  <a:cubicBezTo>
                    <a:pt x="5420" y="4977"/>
                    <a:pt x="2965" y="8715"/>
                    <a:pt x="1493" y="12039"/>
                  </a:cubicBezTo>
                  <a:cubicBezTo>
                    <a:pt x="20" y="15362"/>
                    <a:pt x="-471" y="18269"/>
                    <a:pt x="511" y="19100"/>
                  </a:cubicBezTo>
                  <a:cubicBezTo>
                    <a:pt x="1493" y="19931"/>
                    <a:pt x="3947" y="18685"/>
                    <a:pt x="5911" y="17231"/>
                  </a:cubicBezTo>
                  <a:cubicBezTo>
                    <a:pt x="7874" y="15777"/>
                    <a:pt x="9347" y="14115"/>
                    <a:pt x="11065" y="13908"/>
                  </a:cubicBezTo>
                  <a:cubicBezTo>
                    <a:pt x="12784" y="13700"/>
                    <a:pt x="14747" y="14946"/>
                    <a:pt x="16465" y="16400"/>
                  </a:cubicBezTo>
                  <a:cubicBezTo>
                    <a:pt x="18184" y="17854"/>
                    <a:pt x="19656" y="19515"/>
                    <a:pt x="21129" y="211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79" name="Line"/>
            <p:cNvSpPr/>
            <p:nvPr/>
          </p:nvSpPr>
          <p:spPr>
            <a:xfrm>
              <a:off x="4591049" y="6147900"/>
              <a:ext cx="165101" cy="178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fill="norm" stroke="1" extrusionOk="0">
                  <a:moveTo>
                    <a:pt x="0" y="12198"/>
                  </a:moveTo>
                  <a:cubicBezTo>
                    <a:pt x="831" y="11181"/>
                    <a:pt x="1662" y="10165"/>
                    <a:pt x="2631" y="10038"/>
                  </a:cubicBezTo>
                  <a:cubicBezTo>
                    <a:pt x="3600" y="9911"/>
                    <a:pt x="4708" y="10673"/>
                    <a:pt x="5815" y="12198"/>
                  </a:cubicBezTo>
                  <a:cubicBezTo>
                    <a:pt x="6923" y="13722"/>
                    <a:pt x="8031" y="16009"/>
                    <a:pt x="8446" y="17915"/>
                  </a:cubicBezTo>
                  <a:cubicBezTo>
                    <a:pt x="8862" y="19821"/>
                    <a:pt x="8585" y="21346"/>
                    <a:pt x="8031" y="21473"/>
                  </a:cubicBezTo>
                  <a:cubicBezTo>
                    <a:pt x="7477" y="21600"/>
                    <a:pt x="6646" y="20329"/>
                    <a:pt x="7062" y="17915"/>
                  </a:cubicBezTo>
                  <a:cubicBezTo>
                    <a:pt x="7477" y="15501"/>
                    <a:pt x="9138" y="11944"/>
                    <a:pt x="11769" y="8767"/>
                  </a:cubicBezTo>
                  <a:cubicBezTo>
                    <a:pt x="14400" y="5591"/>
                    <a:pt x="18000" y="279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0" name="Line"/>
            <p:cNvSpPr/>
            <p:nvPr/>
          </p:nvSpPr>
          <p:spPr>
            <a:xfrm>
              <a:off x="4768518" y="6077649"/>
              <a:ext cx="95583" cy="267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0" h="21295" fill="norm" stroke="1" extrusionOk="0">
                  <a:moveTo>
                    <a:pt x="20320" y="4082"/>
                  </a:moveTo>
                  <a:cubicBezTo>
                    <a:pt x="20320" y="2732"/>
                    <a:pt x="20320" y="1382"/>
                    <a:pt x="19195" y="623"/>
                  </a:cubicBezTo>
                  <a:cubicBezTo>
                    <a:pt x="18070" y="-136"/>
                    <a:pt x="15820" y="-305"/>
                    <a:pt x="12670" y="707"/>
                  </a:cubicBezTo>
                  <a:cubicBezTo>
                    <a:pt x="9520" y="1720"/>
                    <a:pt x="5470" y="3914"/>
                    <a:pt x="2770" y="6782"/>
                  </a:cubicBezTo>
                  <a:cubicBezTo>
                    <a:pt x="70" y="9651"/>
                    <a:pt x="-1280" y="13195"/>
                    <a:pt x="1645" y="15726"/>
                  </a:cubicBezTo>
                  <a:cubicBezTo>
                    <a:pt x="4570" y="18258"/>
                    <a:pt x="11770" y="19776"/>
                    <a:pt x="18970" y="21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1" name="Line"/>
            <p:cNvSpPr/>
            <p:nvPr/>
          </p:nvSpPr>
          <p:spPr>
            <a:xfrm>
              <a:off x="4959350" y="6122500"/>
              <a:ext cx="11430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00" y="5254"/>
                    <a:pt x="10400" y="10508"/>
                    <a:pt x="14000" y="14108"/>
                  </a:cubicBezTo>
                  <a:cubicBezTo>
                    <a:pt x="17600" y="17708"/>
                    <a:pt x="19600" y="1965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2" name="Line"/>
            <p:cNvSpPr/>
            <p:nvPr/>
          </p:nvSpPr>
          <p:spPr>
            <a:xfrm>
              <a:off x="4921250" y="6179650"/>
              <a:ext cx="17145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1271"/>
                    <a:pt x="15200" y="2541"/>
                    <a:pt x="12000" y="4871"/>
                  </a:cubicBezTo>
                  <a:cubicBezTo>
                    <a:pt x="8800" y="7200"/>
                    <a:pt x="5600" y="10588"/>
                    <a:pt x="3600" y="13553"/>
                  </a:cubicBezTo>
                  <a:cubicBezTo>
                    <a:pt x="1600" y="16518"/>
                    <a:pt x="800" y="1905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3" name="Line"/>
            <p:cNvSpPr/>
            <p:nvPr/>
          </p:nvSpPr>
          <p:spPr>
            <a:xfrm>
              <a:off x="4895849" y="6074785"/>
              <a:ext cx="260351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14811"/>
                  </a:moveTo>
                  <a:cubicBezTo>
                    <a:pt x="2985" y="6957"/>
                    <a:pt x="5971" y="-898"/>
                    <a:pt x="9571" y="84"/>
                  </a:cubicBezTo>
                  <a:cubicBezTo>
                    <a:pt x="13171" y="1066"/>
                    <a:pt x="17385" y="10884"/>
                    <a:pt x="21600" y="207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4" name="Line"/>
            <p:cNvSpPr/>
            <p:nvPr/>
          </p:nvSpPr>
          <p:spPr>
            <a:xfrm>
              <a:off x="5149850" y="6071700"/>
              <a:ext cx="11554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5" h="21600" fill="norm" stroke="1" extrusionOk="0">
                  <a:moveTo>
                    <a:pt x="2274" y="0"/>
                  </a:moveTo>
                  <a:cubicBezTo>
                    <a:pt x="6442" y="571"/>
                    <a:pt x="10611" y="1143"/>
                    <a:pt x="14400" y="3086"/>
                  </a:cubicBezTo>
                  <a:cubicBezTo>
                    <a:pt x="18189" y="5029"/>
                    <a:pt x="21600" y="8343"/>
                    <a:pt x="20463" y="11371"/>
                  </a:cubicBezTo>
                  <a:cubicBezTo>
                    <a:pt x="19326" y="14400"/>
                    <a:pt x="13642" y="17143"/>
                    <a:pt x="9474" y="18800"/>
                  </a:cubicBezTo>
                  <a:cubicBezTo>
                    <a:pt x="5305" y="20457"/>
                    <a:pt x="2653" y="210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5" name="Line"/>
            <p:cNvSpPr/>
            <p:nvPr/>
          </p:nvSpPr>
          <p:spPr>
            <a:xfrm>
              <a:off x="5765800" y="6217750"/>
              <a:ext cx="2413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63" y="14400"/>
                    <a:pt x="12126" y="7200"/>
                    <a:pt x="15726" y="3600"/>
                  </a:cubicBezTo>
                  <a:cubicBezTo>
                    <a:pt x="19326" y="0"/>
                    <a:pt x="20463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6" name="Line"/>
            <p:cNvSpPr/>
            <p:nvPr/>
          </p:nvSpPr>
          <p:spPr>
            <a:xfrm>
              <a:off x="5797550" y="6336283"/>
              <a:ext cx="228600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0" y="10800"/>
                    <a:pt x="11600" y="0"/>
                    <a:pt x="15200" y="0"/>
                  </a:cubicBezTo>
                  <a:cubicBezTo>
                    <a:pt x="18800" y="0"/>
                    <a:pt x="20200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7" name="Line"/>
            <p:cNvSpPr/>
            <p:nvPr/>
          </p:nvSpPr>
          <p:spPr>
            <a:xfrm>
              <a:off x="6204892" y="5884094"/>
              <a:ext cx="1618308" cy="628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512" fill="norm" stroke="1" extrusionOk="0">
                  <a:moveTo>
                    <a:pt x="241" y="16862"/>
                  </a:moveTo>
                  <a:cubicBezTo>
                    <a:pt x="128" y="17079"/>
                    <a:pt x="15" y="17296"/>
                    <a:pt x="1" y="17804"/>
                  </a:cubicBezTo>
                  <a:cubicBezTo>
                    <a:pt x="-13" y="18311"/>
                    <a:pt x="72" y="19109"/>
                    <a:pt x="156" y="19688"/>
                  </a:cubicBezTo>
                  <a:cubicBezTo>
                    <a:pt x="241" y="20268"/>
                    <a:pt x="326" y="20631"/>
                    <a:pt x="425" y="20957"/>
                  </a:cubicBezTo>
                  <a:cubicBezTo>
                    <a:pt x="523" y="21283"/>
                    <a:pt x="636" y="21573"/>
                    <a:pt x="693" y="21501"/>
                  </a:cubicBezTo>
                  <a:cubicBezTo>
                    <a:pt x="749" y="21428"/>
                    <a:pt x="749" y="20993"/>
                    <a:pt x="749" y="19254"/>
                  </a:cubicBezTo>
                  <a:cubicBezTo>
                    <a:pt x="749" y="17514"/>
                    <a:pt x="749" y="14470"/>
                    <a:pt x="679" y="11752"/>
                  </a:cubicBezTo>
                  <a:cubicBezTo>
                    <a:pt x="608" y="9033"/>
                    <a:pt x="467" y="6641"/>
                    <a:pt x="382" y="5192"/>
                  </a:cubicBezTo>
                  <a:cubicBezTo>
                    <a:pt x="298" y="3742"/>
                    <a:pt x="269" y="3235"/>
                    <a:pt x="340" y="2945"/>
                  </a:cubicBezTo>
                  <a:cubicBezTo>
                    <a:pt x="411" y="2655"/>
                    <a:pt x="580" y="2582"/>
                    <a:pt x="1201" y="2474"/>
                  </a:cubicBezTo>
                  <a:cubicBezTo>
                    <a:pt x="1822" y="2365"/>
                    <a:pt x="2895" y="2220"/>
                    <a:pt x="4011" y="1966"/>
                  </a:cubicBezTo>
                  <a:cubicBezTo>
                    <a:pt x="5126" y="1713"/>
                    <a:pt x="6283" y="1350"/>
                    <a:pt x="7455" y="1060"/>
                  </a:cubicBezTo>
                  <a:cubicBezTo>
                    <a:pt x="8627" y="770"/>
                    <a:pt x="9813" y="553"/>
                    <a:pt x="10999" y="408"/>
                  </a:cubicBezTo>
                  <a:cubicBezTo>
                    <a:pt x="12185" y="263"/>
                    <a:pt x="13371" y="190"/>
                    <a:pt x="14500" y="118"/>
                  </a:cubicBezTo>
                  <a:cubicBezTo>
                    <a:pt x="15629" y="45"/>
                    <a:pt x="16702" y="-27"/>
                    <a:pt x="17676" y="9"/>
                  </a:cubicBezTo>
                  <a:cubicBezTo>
                    <a:pt x="18651" y="45"/>
                    <a:pt x="19526" y="190"/>
                    <a:pt x="20161" y="480"/>
                  </a:cubicBezTo>
                  <a:cubicBezTo>
                    <a:pt x="20796" y="770"/>
                    <a:pt x="21192" y="1205"/>
                    <a:pt x="21587" y="1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8" name="Line"/>
            <p:cNvSpPr/>
            <p:nvPr/>
          </p:nvSpPr>
          <p:spPr>
            <a:xfrm>
              <a:off x="6369050" y="6077792"/>
              <a:ext cx="254000" cy="33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1" fill="norm" stroke="1" extrusionOk="0">
                  <a:moveTo>
                    <a:pt x="0" y="3685"/>
                  </a:moveTo>
                  <a:cubicBezTo>
                    <a:pt x="540" y="6673"/>
                    <a:pt x="1080" y="9662"/>
                    <a:pt x="1800" y="12379"/>
                  </a:cubicBezTo>
                  <a:cubicBezTo>
                    <a:pt x="2520" y="15096"/>
                    <a:pt x="3420" y="17541"/>
                    <a:pt x="4140" y="19036"/>
                  </a:cubicBezTo>
                  <a:cubicBezTo>
                    <a:pt x="4860" y="20530"/>
                    <a:pt x="5400" y="21073"/>
                    <a:pt x="6120" y="21277"/>
                  </a:cubicBezTo>
                  <a:cubicBezTo>
                    <a:pt x="6840" y="21481"/>
                    <a:pt x="7740" y="21345"/>
                    <a:pt x="9180" y="19851"/>
                  </a:cubicBezTo>
                  <a:cubicBezTo>
                    <a:pt x="10620" y="18356"/>
                    <a:pt x="12600" y="15504"/>
                    <a:pt x="14310" y="12175"/>
                  </a:cubicBezTo>
                  <a:cubicBezTo>
                    <a:pt x="16020" y="8847"/>
                    <a:pt x="17460" y="5043"/>
                    <a:pt x="18450" y="2802"/>
                  </a:cubicBezTo>
                  <a:cubicBezTo>
                    <a:pt x="19440" y="560"/>
                    <a:pt x="19980" y="-119"/>
                    <a:pt x="20430" y="17"/>
                  </a:cubicBezTo>
                  <a:cubicBezTo>
                    <a:pt x="20880" y="153"/>
                    <a:pt x="21240" y="1104"/>
                    <a:pt x="21600" y="2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89" name="Line"/>
            <p:cNvSpPr/>
            <p:nvPr/>
          </p:nvSpPr>
          <p:spPr>
            <a:xfrm>
              <a:off x="6545327" y="6224100"/>
              <a:ext cx="344424" cy="186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349" fill="norm" stroke="1" extrusionOk="0">
                  <a:moveTo>
                    <a:pt x="6021" y="12378"/>
                  </a:moveTo>
                  <a:cubicBezTo>
                    <a:pt x="5890" y="11164"/>
                    <a:pt x="5758" y="9951"/>
                    <a:pt x="5099" y="8858"/>
                  </a:cubicBezTo>
                  <a:cubicBezTo>
                    <a:pt x="4441" y="7766"/>
                    <a:pt x="3255" y="6796"/>
                    <a:pt x="2333" y="6917"/>
                  </a:cubicBezTo>
                  <a:cubicBezTo>
                    <a:pt x="1411" y="7038"/>
                    <a:pt x="753" y="8252"/>
                    <a:pt x="358" y="9587"/>
                  </a:cubicBezTo>
                  <a:cubicBezTo>
                    <a:pt x="-37" y="10921"/>
                    <a:pt x="-169" y="12378"/>
                    <a:pt x="292" y="13591"/>
                  </a:cubicBezTo>
                  <a:cubicBezTo>
                    <a:pt x="753" y="14804"/>
                    <a:pt x="1807" y="15775"/>
                    <a:pt x="2992" y="16261"/>
                  </a:cubicBezTo>
                  <a:cubicBezTo>
                    <a:pt x="4177" y="16746"/>
                    <a:pt x="5494" y="16746"/>
                    <a:pt x="6614" y="15533"/>
                  </a:cubicBezTo>
                  <a:cubicBezTo>
                    <a:pt x="7733" y="14319"/>
                    <a:pt x="8655" y="11892"/>
                    <a:pt x="9314" y="10193"/>
                  </a:cubicBezTo>
                  <a:cubicBezTo>
                    <a:pt x="9972" y="8494"/>
                    <a:pt x="10368" y="7524"/>
                    <a:pt x="10960" y="7402"/>
                  </a:cubicBezTo>
                  <a:cubicBezTo>
                    <a:pt x="11553" y="7281"/>
                    <a:pt x="12343" y="8009"/>
                    <a:pt x="13133" y="9344"/>
                  </a:cubicBezTo>
                  <a:cubicBezTo>
                    <a:pt x="13924" y="10679"/>
                    <a:pt x="14714" y="12620"/>
                    <a:pt x="15175" y="14683"/>
                  </a:cubicBezTo>
                  <a:cubicBezTo>
                    <a:pt x="15636" y="16746"/>
                    <a:pt x="15768" y="18930"/>
                    <a:pt x="15438" y="20144"/>
                  </a:cubicBezTo>
                  <a:cubicBezTo>
                    <a:pt x="15109" y="21357"/>
                    <a:pt x="14319" y="21600"/>
                    <a:pt x="13726" y="21115"/>
                  </a:cubicBezTo>
                  <a:cubicBezTo>
                    <a:pt x="13133" y="20629"/>
                    <a:pt x="12738" y="19416"/>
                    <a:pt x="12870" y="16989"/>
                  </a:cubicBezTo>
                  <a:cubicBezTo>
                    <a:pt x="13002" y="14562"/>
                    <a:pt x="13660" y="10921"/>
                    <a:pt x="15175" y="7888"/>
                  </a:cubicBezTo>
                  <a:cubicBezTo>
                    <a:pt x="16690" y="4854"/>
                    <a:pt x="19060" y="2427"/>
                    <a:pt x="2143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0" name="Line"/>
            <p:cNvSpPr/>
            <p:nvPr/>
          </p:nvSpPr>
          <p:spPr>
            <a:xfrm>
              <a:off x="6935704" y="6125588"/>
              <a:ext cx="157246" cy="297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389" fill="norm" stroke="1" extrusionOk="0">
                  <a:moveTo>
                    <a:pt x="21114" y="1603"/>
                  </a:moveTo>
                  <a:cubicBezTo>
                    <a:pt x="18556" y="843"/>
                    <a:pt x="15998" y="82"/>
                    <a:pt x="13440" y="6"/>
                  </a:cubicBezTo>
                  <a:cubicBezTo>
                    <a:pt x="10882" y="-70"/>
                    <a:pt x="8325" y="538"/>
                    <a:pt x="5909" y="2440"/>
                  </a:cubicBezTo>
                  <a:cubicBezTo>
                    <a:pt x="3493" y="4341"/>
                    <a:pt x="1219" y="7536"/>
                    <a:pt x="367" y="10502"/>
                  </a:cubicBezTo>
                  <a:cubicBezTo>
                    <a:pt x="-486" y="13468"/>
                    <a:pt x="82" y="16206"/>
                    <a:pt x="2782" y="18031"/>
                  </a:cubicBezTo>
                  <a:cubicBezTo>
                    <a:pt x="5482" y="19857"/>
                    <a:pt x="10314" y="20769"/>
                    <a:pt x="13156" y="21150"/>
                  </a:cubicBezTo>
                  <a:cubicBezTo>
                    <a:pt x="15998" y="21530"/>
                    <a:pt x="16851" y="21378"/>
                    <a:pt x="17703" y="212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1" name="Line"/>
            <p:cNvSpPr/>
            <p:nvPr/>
          </p:nvSpPr>
          <p:spPr>
            <a:xfrm>
              <a:off x="7124700" y="6188446"/>
              <a:ext cx="228600" cy="276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fill="norm" stroke="1" extrusionOk="0">
                  <a:moveTo>
                    <a:pt x="0" y="2266"/>
                  </a:moveTo>
                  <a:cubicBezTo>
                    <a:pt x="0" y="1284"/>
                    <a:pt x="0" y="302"/>
                    <a:pt x="500" y="56"/>
                  </a:cubicBezTo>
                  <a:cubicBezTo>
                    <a:pt x="1000" y="-189"/>
                    <a:pt x="2000" y="302"/>
                    <a:pt x="4300" y="2838"/>
                  </a:cubicBezTo>
                  <a:cubicBezTo>
                    <a:pt x="6600" y="5375"/>
                    <a:pt x="10200" y="9956"/>
                    <a:pt x="13300" y="13393"/>
                  </a:cubicBezTo>
                  <a:cubicBezTo>
                    <a:pt x="16400" y="16829"/>
                    <a:pt x="19000" y="19120"/>
                    <a:pt x="21600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2" name="Line"/>
            <p:cNvSpPr/>
            <p:nvPr/>
          </p:nvSpPr>
          <p:spPr>
            <a:xfrm>
              <a:off x="7161199" y="6222372"/>
              <a:ext cx="179401" cy="268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400" fill="norm" stroke="1" extrusionOk="0">
                  <a:moveTo>
                    <a:pt x="21288" y="137"/>
                  </a:moveTo>
                  <a:cubicBezTo>
                    <a:pt x="19279" y="-31"/>
                    <a:pt x="17269" y="-200"/>
                    <a:pt x="15260" y="644"/>
                  </a:cubicBezTo>
                  <a:cubicBezTo>
                    <a:pt x="13251" y="1487"/>
                    <a:pt x="11241" y="3344"/>
                    <a:pt x="8604" y="6381"/>
                  </a:cubicBezTo>
                  <a:cubicBezTo>
                    <a:pt x="5967" y="9419"/>
                    <a:pt x="2702" y="13637"/>
                    <a:pt x="1195" y="16338"/>
                  </a:cubicBezTo>
                  <a:cubicBezTo>
                    <a:pt x="-312" y="19037"/>
                    <a:pt x="-61" y="20219"/>
                    <a:pt x="190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3" name="Line"/>
            <p:cNvSpPr/>
            <p:nvPr/>
          </p:nvSpPr>
          <p:spPr>
            <a:xfrm>
              <a:off x="7099300" y="6145783"/>
              <a:ext cx="266700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3" y="10800"/>
                    <a:pt x="10286" y="0"/>
                    <a:pt x="13886" y="0"/>
                  </a:cubicBezTo>
                  <a:cubicBezTo>
                    <a:pt x="17486" y="0"/>
                    <a:pt x="19543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4" name="Line"/>
            <p:cNvSpPr/>
            <p:nvPr/>
          </p:nvSpPr>
          <p:spPr>
            <a:xfrm>
              <a:off x="7340600" y="6128850"/>
              <a:ext cx="250313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7" h="21600" fill="norm" stroke="1" extrusionOk="0">
                  <a:moveTo>
                    <a:pt x="8956" y="0"/>
                  </a:moveTo>
                  <a:cubicBezTo>
                    <a:pt x="13346" y="2338"/>
                    <a:pt x="17737" y="4675"/>
                    <a:pt x="19668" y="7013"/>
                  </a:cubicBezTo>
                  <a:cubicBezTo>
                    <a:pt x="21600" y="9351"/>
                    <a:pt x="21073" y="11688"/>
                    <a:pt x="17385" y="14119"/>
                  </a:cubicBezTo>
                  <a:cubicBezTo>
                    <a:pt x="13698" y="16551"/>
                    <a:pt x="6849" y="190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5" name="Line"/>
            <p:cNvSpPr/>
            <p:nvPr/>
          </p:nvSpPr>
          <p:spPr>
            <a:xfrm>
              <a:off x="8407400" y="6471750"/>
              <a:ext cx="1143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6" name="Line"/>
            <p:cNvSpPr/>
            <p:nvPr/>
          </p:nvSpPr>
          <p:spPr>
            <a:xfrm>
              <a:off x="8356600" y="6586050"/>
              <a:ext cx="2095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7" name="Line"/>
            <p:cNvSpPr/>
            <p:nvPr/>
          </p:nvSpPr>
          <p:spPr>
            <a:xfrm>
              <a:off x="8756650" y="6123142"/>
              <a:ext cx="1758950" cy="650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fill="norm" stroke="1" extrusionOk="0">
                  <a:moveTo>
                    <a:pt x="0" y="15497"/>
                  </a:moveTo>
                  <a:cubicBezTo>
                    <a:pt x="156" y="17035"/>
                    <a:pt x="312" y="18573"/>
                    <a:pt x="403" y="19517"/>
                  </a:cubicBezTo>
                  <a:cubicBezTo>
                    <a:pt x="494" y="20461"/>
                    <a:pt x="520" y="20810"/>
                    <a:pt x="585" y="21090"/>
                  </a:cubicBezTo>
                  <a:cubicBezTo>
                    <a:pt x="650" y="21369"/>
                    <a:pt x="754" y="21579"/>
                    <a:pt x="819" y="21439"/>
                  </a:cubicBezTo>
                  <a:cubicBezTo>
                    <a:pt x="884" y="21299"/>
                    <a:pt x="910" y="20810"/>
                    <a:pt x="897" y="19237"/>
                  </a:cubicBezTo>
                  <a:cubicBezTo>
                    <a:pt x="884" y="17664"/>
                    <a:pt x="832" y="15008"/>
                    <a:pt x="741" y="12666"/>
                  </a:cubicBezTo>
                  <a:cubicBezTo>
                    <a:pt x="650" y="10325"/>
                    <a:pt x="520" y="8297"/>
                    <a:pt x="416" y="7074"/>
                  </a:cubicBezTo>
                  <a:cubicBezTo>
                    <a:pt x="312" y="5851"/>
                    <a:pt x="234" y="5431"/>
                    <a:pt x="195" y="4977"/>
                  </a:cubicBezTo>
                  <a:cubicBezTo>
                    <a:pt x="156" y="4523"/>
                    <a:pt x="156" y="4033"/>
                    <a:pt x="429" y="3579"/>
                  </a:cubicBezTo>
                  <a:cubicBezTo>
                    <a:pt x="702" y="3125"/>
                    <a:pt x="1248" y="2705"/>
                    <a:pt x="2040" y="2286"/>
                  </a:cubicBezTo>
                  <a:cubicBezTo>
                    <a:pt x="2833" y="1866"/>
                    <a:pt x="3873" y="1447"/>
                    <a:pt x="4822" y="1132"/>
                  </a:cubicBezTo>
                  <a:cubicBezTo>
                    <a:pt x="5770" y="818"/>
                    <a:pt x="6628" y="608"/>
                    <a:pt x="7525" y="433"/>
                  </a:cubicBezTo>
                  <a:cubicBezTo>
                    <a:pt x="8422" y="259"/>
                    <a:pt x="9357" y="119"/>
                    <a:pt x="10345" y="49"/>
                  </a:cubicBezTo>
                  <a:cubicBezTo>
                    <a:pt x="11333" y="-21"/>
                    <a:pt x="12373" y="-21"/>
                    <a:pt x="13347" y="84"/>
                  </a:cubicBezTo>
                  <a:cubicBezTo>
                    <a:pt x="14322" y="189"/>
                    <a:pt x="15232" y="398"/>
                    <a:pt x="16362" y="713"/>
                  </a:cubicBezTo>
                  <a:cubicBezTo>
                    <a:pt x="17493" y="1028"/>
                    <a:pt x="18845" y="1447"/>
                    <a:pt x="19755" y="1796"/>
                  </a:cubicBezTo>
                  <a:cubicBezTo>
                    <a:pt x="20664" y="2146"/>
                    <a:pt x="21132" y="2426"/>
                    <a:pt x="21600" y="27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8" name="Line"/>
            <p:cNvSpPr/>
            <p:nvPr/>
          </p:nvSpPr>
          <p:spPr>
            <a:xfrm>
              <a:off x="8947150" y="6345748"/>
              <a:ext cx="228600" cy="349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8" fill="norm" stroke="1" extrusionOk="0">
                  <a:moveTo>
                    <a:pt x="1200" y="1891"/>
                  </a:moveTo>
                  <a:cubicBezTo>
                    <a:pt x="600" y="980"/>
                    <a:pt x="0" y="69"/>
                    <a:pt x="0" y="4"/>
                  </a:cubicBezTo>
                  <a:cubicBezTo>
                    <a:pt x="0" y="-61"/>
                    <a:pt x="600" y="720"/>
                    <a:pt x="2000" y="3192"/>
                  </a:cubicBezTo>
                  <a:cubicBezTo>
                    <a:pt x="3400" y="5664"/>
                    <a:pt x="5600" y="9828"/>
                    <a:pt x="7000" y="12951"/>
                  </a:cubicBezTo>
                  <a:cubicBezTo>
                    <a:pt x="8400" y="16074"/>
                    <a:pt x="9000" y="18156"/>
                    <a:pt x="9500" y="19522"/>
                  </a:cubicBezTo>
                  <a:cubicBezTo>
                    <a:pt x="10000" y="20888"/>
                    <a:pt x="10400" y="21539"/>
                    <a:pt x="10900" y="21474"/>
                  </a:cubicBezTo>
                  <a:cubicBezTo>
                    <a:pt x="11400" y="21409"/>
                    <a:pt x="12000" y="20628"/>
                    <a:pt x="13000" y="18156"/>
                  </a:cubicBezTo>
                  <a:cubicBezTo>
                    <a:pt x="14000" y="15684"/>
                    <a:pt x="15400" y="11520"/>
                    <a:pt x="16300" y="8527"/>
                  </a:cubicBezTo>
                  <a:cubicBezTo>
                    <a:pt x="17200" y="5534"/>
                    <a:pt x="17600" y="3712"/>
                    <a:pt x="18000" y="2411"/>
                  </a:cubicBezTo>
                  <a:cubicBezTo>
                    <a:pt x="18400" y="1110"/>
                    <a:pt x="18800" y="329"/>
                    <a:pt x="19400" y="459"/>
                  </a:cubicBezTo>
                  <a:cubicBezTo>
                    <a:pt x="20000" y="590"/>
                    <a:pt x="20800" y="1631"/>
                    <a:pt x="21600" y="26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99" name="Line"/>
            <p:cNvSpPr/>
            <p:nvPr/>
          </p:nvSpPr>
          <p:spPr>
            <a:xfrm>
              <a:off x="9123362" y="6427300"/>
              <a:ext cx="268288" cy="249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6708" y="13180"/>
                  </a:moveTo>
                  <a:cubicBezTo>
                    <a:pt x="6201" y="12264"/>
                    <a:pt x="5695" y="11349"/>
                    <a:pt x="4851" y="10617"/>
                  </a:cubicBezTo>
                  <a:cubicBezTo>
                    <a:pt x="4008" y="9885"/>
                    <a:pt x="2827" y="9336"/>
                    <a:pt x="1983" y="9519"/>
                  </a:cubicBezTo>
                  <a:cubicBezTo>
                    <a:pt x="1139" y="9702"/>
                    <a:pt x="633" y="10617"/>
                    <a:pt x="295" y="11807"/>
                  </a:cubicBezTo>
                  <a:cubicBezTo>
                    <a:pt x="-42" y="12997"/>
                    <a:pt x="-211" y="14461"/>
                    <a:pt x="464" y="15468"/>
                  </a:cubicBezTo>
                  <a:cubicBezTo>
                    <a:pt x="1139" y="16475"/>
                    <a:pt x="2658" y="17024"/>
                    <a:pt x="3755" y="17024"/>
                  </a:cubicBezTo>
                  <a:cubicBezTo>
                    <a:pt x="4851" y="17024"/>
                    <a:pt x="5527" y="16475"/>
                    <a:pt x="6033" y="15376"/>
                  </a:cubicBezTo>
                  <a:cubicBezTo>
                    <a:pt x="6539" y="14278"/>
                    <a:pt x="6876" y="12631"/>
                    <a:pt x="7214" y="11349"/>
                  </a:cubicBezTo>
                  <a:cubicBezTo>
                    <a:pt x="7552" y="10068"/>
                    <a:pt x="7889" y="9153"/>
                    <a:pt x="8480" y="8786"/>
                  </a:cubicBezTo>
                  <a:cubicBezTo>
                    <a:pt x="9070" y="8420"/>
                    <a:pt x="9914" y="8603"/>
                    <a:pt x="11180" y="9885"/>
                  </a:cubicBezTo>
                  <a:cubicBezTo>
                    <a:pt x="12445" y="11166"/>
                    <a:pt x="14133" y="13546"/>
                    <a:pt x="15061" y="15376"/>
                  </a:cubicBezTo>
                  <a:cubicBezTo>
                    <a:pt x="15989" y="17207"/>
                    <a:pt x="16158" y="18488"/>
                    <a:pt x="16158" y="19586"/>
                  </a:cubicBezTo>
                  <a:cubicBezTo>
                    <a:pt x="16158" y="20685"/>
                    <a:pt x="15989" y="21600"/>
                    <a:pt x="15651" y="21600"/>
                  </a:cubicBezTo>
                  <a:cubicBezTo>
                    <a:pt x="15314" y="21600"/>
                    <a:pt x="14808" y="20685"/>
                    <a:pt x="14639" y="18122"/>
                  </a:cubicBezTo>
                  <a:cubicBezTo>
                    <a:pt x="14470" y="15559"/>
                    <a:pt x="14639" y="11349"/>
                    <a:pt x="15820" y="8054"/>
                  </a:cubicBezTo>
                  <a:cubicBezTo>
                    <a:pt x="17001" y="4759"/>
                    <a:pt x="19195" y="2380"/>
                    <a:pt x="213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0" name="Line"/>
            <p:cNvSpPr/>
            <p:nvPr/>
          </p:nvSpPr>
          <p:spPr>
            <a:xfrm>
              <a:off x="9564987" y="6289717"/>
              <a:ext cx="112413" cy="39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373" fill="norm" stroke="1" extrusionOk="0">
                  <a:moveTo>
                    <a:pt x="21243" y="228"/>
                  </a:moveTo>
                  <a:cubicBezTo>
                    <a:pt x="19243" y="0"/>
                    <a:pt x="17243" y="-227"/>
                    <a:pt x="14843" y="455"/>
                  </a:cubicBezTo>
                  <a:cubicBezTo>
                    <a:pt x="12443" y="1137"/>
                    <a:pt x="9643" y="2729"/>
                    <a:pt x="6643" y="5059"/>
                  </a:cubicBezTo>
                  <a:cubicBezTo>
                    <a:pt x="3643" y="7390"/>
                    <a:pt x="443" y="10459"/>
                    <a:pt x="43" y="13074"/>
                  </a:cubicBezTo>
                  <a:cubicBezTo>
                    <a:pt x="-357" y="15689"/>
                    <a:pt x="2043" y="17849"/>
                    <a:pt x="6043" y="19156"/>
                  </a:cubicBezTo>
                  <a:cubicBezTo>
                    <a:pt x="10043" y="20464"/>
                    <a:pt x="15643" y="20918"/>
                    <a:pt x="21243" y="21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1" name="Line"/>
            <p:cNvSpPr/>
            <p:nvPr/>
          </p:nvSpPr>
          <p:spPr>
            <a:xfrm>
              <a:off x="9863666" y="6281250"/>
              <a:ext cx="16935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659"/>
                    <a:pt x="0" y="9318"/>
                    <a:pt x="0" y="12918"/>
                  </a:cubicBezTo>
                  <a:cubicBezTo>
                    <a:pt x="0" y="16518"/>
                    <a:pt x="10800" y="1905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2" name="Line"/>
            <p:cNvSpPr/>
            <p:nvPr/>
          </p:nvSpPr>
          <p:spPr>
            <a:xfrm>
              <a:off x="9728199" y="6484450"/>
              <a:ext cx="2222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5429"/>
                    <a:pt x="8640" y="9257"/>
                    <a:pt x="12240" y="5657"/>
                  </a:cubicBezTo>
                  <a:cubicBezTo>
                    <a:pt x="15840" y="2057"/>
                    <a:pt x="1872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3" name="Line"/>
            <p:cNvSpPr/>
            <p:nvPr/>
          </p:nvSpPr>
          <p:spPr>
            <a:xfrm>
              <a:off x="9824458" y="6577262"/>
              <a:ext cx="94243" cy="97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0826" fill="norm" stroke="1" extrusionOk="0">
                  <a:moveTo>
                    <a:pt x="6971" y="518"/>
                  </a:moveTo>
                  <a:cubicBezTo>
                    <a:pt x="6011" y="5018"/>
                    <a:pt x="5051" y="9518"/>
                    <a:pt x="3851" y="13343"/>
                  </a:cubicBezTo>
                  <a:cubicBezTo>
                    <a:pt x="2651" y="17168"/>
                    <a:pt x="1211" y="20318"/>
                    <a:pt x="491" y="20768"/>
                  </a:cubicBezTo>
                  <a:cubicBezTo>
                    <a:pt x="-229" y="21218"/>
                    <a:pt x="-229" y="18968"/>
                    <a:pt x="971" y="15593"/>
                  </a:cubicBezTo>
                  <a:cubicBezTo>
                    <a:pt x="2171" y="12218"/>
                    <a:pt x="4571" y="7718"/>
                    <a:pt x="7451" y="4568"/>
                  </a:cubicBezTo>
                  <a:cubicBezTo>
                    <a:pt x="10331" y="1418"/>
                    <a:pt x="13691" y="-382"/>
                    <a:pt x="15851" y="68"/>
                  </a:cubicBezTo>
                  <a:cubicBezTo>
                    <a:pt x="18011" y="518"/>
                    <a:pt x="18971" y="3218"/>
                    <a:pt x="19691" y="7043"/>
                  </a:cubicBezTo>
                  <a:cubicBezTo>
                    <a:pt x="20411" y="10868"/>
                    <a:pt x="20891" y="15818"/>
                    <a:pt x="21371" y="207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4" name="Line"/>
            <p:cNvSpPr/>
            <p:nvPr/>
          </p:nvSpPr>
          <p:spPr>
            <a:xfrm>
              <a:off x="10047072" y="6348071"/>
              <a:ext cx="195479" cy="231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248" fill="norm" stroke="1" extrusionOk="0">
                  <a:moveTo>
                    <a:pt x="21449" y="863"/>
                  </a:moveTo>
                  <a:cubicBezTo>
                    <a:pt x="20520" y="279"/>
                    <a:pt x="19591" y="-305"/>
                    <a:pt x="17152" y="181"/>
                  </a:cubicBezTo>
                  <a:cubicBezTo>
                    <a:pt x="14714" y="668"/>
                    <a:pt x="10765" y="2225"/>
                    <a:pt x="8210" y="3295"/>
                  </a:cubicBezTo>
                  <a:cubicBezTo>
                    <a:pt x="5655" y="4365"/>
                    <a:pt x="4494" y="4949"/>
                    <a:pt x="3681" y="5727"/>
                  </a:cubicBezTo>
                  <a:cubicBezTo>
                    <a:pt x="2868" y="6506"/>
                    <a:pt x="2404" y="7479"/>
                    <a:pt x="2752" y="8160"/>
                  </a:cubicBezTo>
                  <a:cubicBezTo>
                    <a:pt x="3101" y="8841"/>
                    <a:pt x="4262" y="9230"/>
                    <a:pt x="5423" y="9522"/>
                  </a:cubicBezTo>
                  <a:cubicBezTo>
                    <a:pt x="6584" y="9814"/>
                    <a:pt x="7746" y="10009"/>
                    <a:pt x="8907" y="10300"/>
                  </a:cubicBezTo>
                  <a:cubicBezTo>
                    <a:pt x="10068" y="10592"/>
                    <a:pt x="11230" y="10981"/>
                    <a:pt x="11346" y="11565"/>
                  </a:cubicBezTo>
                  <a:cubicBezTo>
                    <a:pt x="11462" y="12149"/>
                    <a:pt x="10533" y="12927"/>
                    <a:pt x="8907" y="13803"/>
                  </a:cubicBezTo>
                  <a:cubicBezTo>
                    <a:pt x="7281" y="14679"/>
                    <a:pt x="4959" y="15652"/>
                    <a:pt x="3333" y="16430"/>
                  </a:cubicBezTo>
                  <a:cubicBezTo>
                    <a:pt x="1707" y="17209"/>
                    <a:pt x="778" y="17792"/>
                    <a:pt x="314" y="18571"/>
                  </a:cubicBezTo>
                  <a:cubicBezTo>
                    <a:pt x="-151" y="19349"/>
                    <a:pt x="-151" y="20322"/>
                    <a:pt x="662" y="20809"/>
                  </a:cubicBezTo>
                  <a:cubicBezTo>
                    <a:pt x="1475" y="21295"/>
                    <a:pt x="3101" y="21295"/>
                    <a:pt x="5307" y="21198"/>
                  </a:cubicBezTo>
                  <a:cubicBezTo>
                    <a:pt x="7514" y="21100"/>
                    <a:pt x="10301" y="20906"/>
                    <a:pt x="13088" y="207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5" name="Line"/>
            <p:cNvSpPr/>
            <p:nvPr/>
          </p:nvSpPr>
          <p:spPr>
            <a:xfrm>
              <a:off x="10299699" y="6382850"/>
              <a:ext cx="1460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65" y="0"/>
                    <a:pt x="3130" y="0"/>
                    <a:pt x="6417" y="2812"/>
                  </a:cubicBezTo>
                  <a:cubicBezTo>
                    <a:pt x="9704" y="5625"/>
                    <a:pt x="14713" y="11250"/>
                    <a:pt x="17530" y="14850"/>
                  </a:cubicBezTo>
                  <a:cubicBezTo>
                    <a:pt x="20348" y="18450"/>
                    <a:pt x="20974" y="2002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6" name="Line"/>
            <p:cNvSpPr/>
            <p:nvPr/>
          </p:nvSpPr>
          <p:spPr>
            <a:xfrm>
              <a:off x="10306049" y="6351100"/>
              <a:ext cx="1460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35" y="0"/>
                    <a:pt x="18470" y="0"/>
                    <a:pt x="16748" y="990"/>
                  </a:cubicBezTo>
                  <a:cubicBezTo>
                    <a:pt x="15026" y="1980"/>
                    <a:pt x="13148" y="3960"/>
                    <a:pt x="10330" y="6750"/>
                  </a:cubicBezTo>
                  <a:cubicBezTo>
                    <a:pt x="7513" y="9540"/>
                    <a:pt x="3757" y="13140"/>
                    <a:pt x="1878" y="15750"/>
                  </a:cubicBezTo>
                  <a:cubicBezTo>
                    <a:pt x="0" y="18360"/>
                    <a:pt x="0" y="199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7" name="Line"/>
            <p:cNvSpPr/>
            <p:nvPr/>
          </p:nvSpPr>
          <p:spPr>
            <a:xfrm>
              <a:off x="10439399" y="6522550"/>
              <a:ext cx="381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8" name="Line"/>
            <p:cNvSpPr/>
            <p:nvPr/>
          </p:nvSpPr>
          <p:spPr>
            <a:xfrm>
              <a:off x="10496550" y="6433650"/>
              <a:ext cx="12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09" name="Line"/>
            <p:cNvSpPr/>
            <p:nvPr/>
          </p:nvSpPr>
          <p:spPr>
            <a:xfrm>
              <a:off x="10471149" y="6306650"/>
              <a:ext cx="175661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4" h="21600" fill="norm" stroke="1" extrusionOk="0">
                  <a:moveTo>
                    <a:pt x="11302" y="0"/>
                  </a:moveTo>
                  <a:cubicBezTo>
                    <a:pt x="14567" y="2520"/>
                    <a:pt x="17833" y="5040"/>
                    <a:pt x="19591" y="7440"/>
                  </a:cubicBezTo>
                  <a:cubicBezTo>
                    <a:pt x="21349" y="9840"/>
                    <a:pt x="21600" y="12120"/>
                    <a:pt x="18084" y="14460"/>
                  </a:cubicBezTo>
                  <a:cubicBezTo>
                    <a:pt x="14567" y="16800"/>
                    <a:pt x="7284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0" name="Line"/>
            <p:cNvSpPr/>
            <p:nvPr/>
          </p:nvSpPr>
          <p:spPr>
            <a:xfrm>
              <a:off x="4686300" y="7238877"/>
              <a:ext cx="234950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4865" y="11040"/>
                    <a:pt x="9730" y="1783"/>
                    <a:pt x="13330" y="240"/>
                  </a:cubicBezTo>
                  <a:cubicBezTo>
                    <a:pt x="16930" y="-1303"/>
                    <a:pt x="19265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1" name="Line"/>
            <p:cNvSpPr/>
            <p:nvPr/>
          </p:nvSpPr>
          <p:spPr>
            <a:xfrm>
              <a:off x="4648200" y="7436950"/>
              <a:ext cx="2794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2" name="Line"/>
            <p:cNvSpPr/>
            <p:nvPr/>
          </p:nvSpPr>
          <p:spPr>
            <a:xfrm>
              <a:off x="5373043" y="6935805"/>
              <a:ext cx="1218258" cy="695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12" fill="norm" stroke="1" extrusionOk="0">
                  <a:moveTo>
                    <a:pt x="95" y="15693"/>
                  </a:moveTo>
                  <a:cubicBezTo>
                    <a:pt x="283" y="17264"/>
                    <a:pt x="470" y="18835"/>
                    <a:pt x="620" y="19751"/>
                  </a:cubicBezTo>
                  <a:cubicBezTo>
                    <a:pt x="770" y="20668"/>
                    <a:pt x="883" y="20929"/>
                    <a:pt x="1014" y="21159"/>
                  </a:cubicBezTo>
                  <a:cubicBezTo>
                    <a:pt x="1145" y="21388"/>
                    <a:pt x="1295" y="21584"/>
                    <a:pt x="1389" y="21486"/>
                  </a:cubicBezTo>
                  <a:cubicBezTo>
                    <a:pt x="1483" y="21388"/>
                    <a:pt x="1520" y="20995"/>
                    <a:pt x="1558" y="19653"/>
                  </a:cubicBezTo>
                  <a:cubicBezTo>
                    <a:pt x="1595" y="18311"/>
                    <a:pt x="1633" y="16020"/>
                    <a:pt x="1539" y="13599"/>
                  </a:cubicBezTo>
                  <a:cubicBezTo>
                    <a:pt x="1445" y="11177"/>
                    <a:pt x="1220" y="8624"/>
                    <a:pt x="977" y="6693"/>
                  </a:cubicBezTo>
                  <a:cubicBezTo>
                    <a:pt x="733" y="4762"/>
                    <a:pt x="470" y="3453"/>
                    <a:pt x="283" y="2635"/>
                  </a:cubicBezTo>
                  <a:cubicBezTo>
                    <a:pt x="95" y="1817"/>
                    <a:pt x="-17" y="1489"/>
                    <a:pt x="2" y="1457"/>
                  </a:cubicBezTo>
                  <a:cubicBezTo>
                    <a:pt x="20" y="1424"/>
                    <a:pt x="170" y="1686"/>
                    <a:pt x="658" y="1849"/>
                  </a:cubicBezTo>
                  <a:cubicBezTo>
                    <a:pt x="1145" y="2013"/>
                    <a:pt x="1970" y="2079"/>
                    <a:pt x="3020" y="1915"/>
                  </a:cubicBezTo>
                  <a:cubicBezTo>
                    <a:pt x="4070" y="1751"/>
                    <a:pt x="5345" y="1359"/>
                    <a:pt x="6714" y="1031"/>
                  </a:cubicBezTo>
                  <a:cubicBezTo>
                    <a:pt x="8083" y="704"/>
                    <a:pt x="9546" y="442"/>
                    <a:pt x="11083" y="279"/>
                  </a:cubicBezTo>
                  <a:cubicBezTo>
                    <a:pt x="12620" y="115"/>
                    <a:pt x="14233" y="49"/>
                    <a:pt x="15789" y="17"/>
                  </a:cubicBezTo>
                  <a:cubicBezTo>
                    <a:pt x="17345" y="-16"/>
                    <a:pt x="18846" y="-16"/>
                    <a:pt x="19802" y="148"/>
                  </a:cubicBezTo>
                  <a:cubicBezTo>
                    <a:pt x="20758" y="311"/>
                    <a:pt x="21170" y="639"/>
                    <a:pt x="21583" y="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3" name="Line"/>
            <p:cNvSpPr/>
            <p:nvPr/>
          </p:nvSpPr>
          <p:spPr>
            <a:xfrm>
              <a:off x="5537200" y="7061717"/>
              <a:ext cx="190500" cy="254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2" fill="norm" stroke="1" extrusionOk="0">
                  <a:moveTo>
                    <a:pt x="0" y="1094"/>
                  </a:moveTo>
                  <a:cubicBezTo>
                    <a:pt x="720" y="397"/>
                    <a:pt x="1440" y="-300"/>
                    <a:pt x="2280" y="135"/>
                  </a:cubicBezTo>
                  <a:cubicBezTo>
                    <a:pt x="3120" y="571"/>
                    <a:pt x="4080" y="2139"/>
                    <a:pt x="5280" y="4665"/>
                  </a:cubicBezTo>
                  <a:cubicBezTo>
                    <a:pt x="6480" y="7190"/>
                    <a:pt x="7920" y="10674"/>
                    <a:pt x="9120" y="13374"/>
                  </a:cubicBezTo>
                  <a:cubicBezTo>
                    <a:pt x="10320" y="16074"/>
                    <a:pt x="11280" y="17990"/>
                    <a:pt x="12120" y="19297"/>
                  </a:cubicBezTo>
                  <a:cubicBezTo>
                    <a:pt x="12960" y="20603"/>
                    <a:pt x="13680" y="21300"/>
                    <a:pt x="14400" y="20777"/>
                  </a:cubicBezTo>
                  <a:cubicBezTo>
                    <a:pt x="15120" y="20255"/>
                    <a:pt x="15840" y="18513"/>
                    <a:pt x="16800" y="15465"/>
                  </a:cubicBezTo>
                  <a:cubicBezTo>
                    <a:pt x="17760" y="12416"/>
                    <a:pt x="18960" y="8061"/>
                    <a:pt x="19680" y="5361"/>
                  </a:cubicBezTo>
                  <a:cubicBezTo>
                    <a:pt x="20400" y="2661"/>
                    <a:pt x="20640" y="1616"/>
                    <a:pt x="20880" y="1529"/>
                  </a:cubicBezTo>
                  <a:cubicBezTo>
                    <a:pt x="21120" y="1442"/>
                    <a:pt x="21360" y="2313"/>
                    <a:pt x="21600" y="31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4" name="Line"/>
            <p:cNvSpPr/>
            <p:nvPr/>
          </p:nvSpPr>
          <p:spPr>
            <a:xfrm>
              <a:off x="5703094" y="7209293"/>
              <a:ext cx="119857" cy="93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123" fill="norm" stroke="1" extrusionOk="0">
                  <a:moveTo>
                    <a:pt x="10090" y="11306"/>
                  </a:moveTo>
                  <a:cubicBezTo>
                    <a:pt x="10090" y="8906"/>
                    <a:pt x="10090" y="6506"/>
                    <a:pt x="9521" y="4346"/>
                  </a:cubicBezTo>
                  <a:cubicBezTo>
                    <a:pt x="8953" y="2186"/>
                    <a:pt x="7816" y="266"/>
                    <a:pt x="6490" y="26"/>
                  </a:cubicBezTo>
                  <a:cubicBezTo>
                    <a:pt x="5163" y="-214"/>
                    <a:pt x="3647" y="1226"/>
                    <a:pt x="2511" y="3146"/>
                  </a:cubicBezTo>
                  <a:cubicBezTo>
                    <a:pt x="1374" y="5066"/>
                    <a:pt x="616" y="7466"/>
                    <a:pt x="237" y="9866"/>
                  </a:cubicBezTo>
                  <a:cubicBezTo>
                    <a:pt x="-142" y="12266"/>
                    <a:pt x="-142" y="14666"/>
                    <a:pt x="805" y="16586"/>
                  </a:cubicBezTo>
                  <a:cubicBezTo>
                    <a:pt x="1753" y="18506"/>
                    <a:pt x="3647" y="19946"/>
                    <a:pt x="5542" y="20666"/>
                  </a:cubicBezTo>
                  <a:cubicBezTo>
                    <a:pt x="7437" y="21386"/>
                    <a:pt x="9332" y="21386"/>
                    <a:pt x="10847" y="19706"/>
                  </a:cubicBezTo>
                  <a:cubicBezTo>
                    <a:pt x="12363" y="18026"/>
                    <a:pt x="13500" y="14666"/>
                    <a:pt x="15205" y="14426"/>
                  </a:cubicBezTo>
                  <a:cubicBezTo>
                    <a:pt x="16911" y="14186"/>
                    <a:pt x="19184" y="17066"/>
                    <a:pt x="21458" y="199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5" name="Line"/>
            <p:cNvSpPr/>
            <p:nvPr/>
          </p:nvSpPr>
          <p:spPr>
            <a:xfrm>
              <a:off x="5829249" y="7176600"/>
              <a:ext cx="152452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600" fill="norm" stroke="1" extrusionOk="0">
                  <a:moveTo>
                    <a:pt x="895" y="10800"/>
                  </a:moveTo>
                  <a:cubicBezTo>
                    <a:pt x="303" y="9164"/>
                    <a:pt x="-289" y="7527"/>
                    <a:pt x="155" y="7036"/>
                  </a:cubicBezTo>
                  <a:cubicBezTo>
                    <a:pt x="599" y="6545"/>
                    <a:pt x="2078" y="7200"/>
                    <a:pt x="4001" y="9164"/>
                  </a:cubicBezTo>
                  <a:cubicBezTo>
                    <a:pt x="5925" y="11127"/>
                    <a:pt x="8292" y="14400"/>
                    <a:pt x="9771" y="17018"/>
                  </a:cubicBezTo>
                  <a:cubicBezTo>
                    <a:pt x="11251" y="19636"/>
                    <a:pt x="11843" y="21600"/>
                    <a:pt x="11843" y="21600"/>
                  </a:cubicBezTo>
                  <a:cubicBezTo>
                    <a:pt x="11843" y="21600"/>
                    <a:pt x="11251" y="19636"/>
                    <a:pt x="10807" y="17018"/>
                  </a:cubicBezTo>
                  <a:cubicBezTo>
                    <a:pt x="10363" y="14400"/>
                    <a:pt x="10067" y="11127"/>
                    <a:pt x="11843" y="8182"/>
                  </a:cubicBezTo>
                  <a:cubicBezTo>
                    <a:pt x="13618" y="5236"/>
                    <a:pt x="17464" y="2618"/>
                    <a:pt x="2131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6" name="Line"/>
            <p:cNvSpPr/>
            <p:nvPr/>
          </p:nvSpPr>
          <p:spPr>
            <a:xfrm>
              <a:off x="6015858" y="7055950"/>
              <a:ext cx="156342" cy="227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479" fill="norm" stroke="1" extrusionOk="0">
                  <a:moveTo>
                    <a:pt x="13496" y="4200"/>
                  </a:moveTo>
                  <a:cubicBezTo>
                    <a:pt x="12632" y="3200"/>
                    <a:pt x="11768" y="2200"/>
                    <a:pt x="10760" y="1400"/>
                  </a:cubicBezTo>
                  <a:cubicBezTo>
                    <a:pt x="9752" y="600"/>
                    <a:pt x="8600" y="0"/>
                    <a:pt x="7448" y="0"/>
                  </a:cubicBezTo>
                  <a:cubicBezTo>
                    <a:pt x="6296" y="0"/>
                    <a:pt x="5144" y="600"/>
                    <a:pt x="3704" y="3400"/>
                  </a:cubicBezTo>
                  <a:cubicBezTo>
                    <a:pt x="2264" y="6200"/>
                    <a:pt x="536" y="11200"/>
                    <a:pt x="104" y="14600"/>
                  </a:cubicBezTo>
                  <a:cubicBezTo>
                    <a:pt x="-328" y="18000"/>
                    <a:pt x="536" y="19800"/>
                    <a:pt x="3560" y="20700"/>
                  </a:cubicBezTo>
                  <a:cubicBezTo>
                    <a:pt x="6584" y="21600"/>
                    <a:pt x="11768" y="21600"/>
                    <a:pt x="15080" y="21300"/>
                  </a:cubicBezTo>
                  <a:cubicBezTo>
                    <a:pt x="18392" y="21000"/>
                    <a:pt x="19832" y="20400"/>
                    <a:pt x="21272" y="19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7" name="Line"/>
            <p:cNvSpPr/>
            <p:nvPr/>
          </p:nvSpPr>
          <p:spPr>
            <a:xfrm>
              <a:off x="6153150" y="7075000"/>
              <a:ext cx="16510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08" y="1964"/>
                    <a:pt x="2215" y="3927"/>
                    <a:pt x="4708" y="6218"/>
                  </a:cubicBezTo>
                  <a:cubicBezTo>
                    <a:pt x="7200" y="8509"/>
                    <a:pt x="11077" y="11127"/>
                    <a:pt x="14123" y="13745"/>
                  </a:cubicBezTo>
                  <a:cubicBezTo>
                    <a:pt x="17169" y="16364"/>
                    <a:pt x="19385" y="189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8" name="Line"/>
            <p:cNvSpPr/>
            <p:nvPr/>
          </p:nvSpPr>
          <p:spPr>
            <a:xfrm>
              <a:off x="6226356" y="7030550"/>
              <a:ext cx="66494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600" fill="norm" stroke="1" extrusionOk="0">
                  <a:moveTo>
                    <a:pt x="21205" y="0"/>
                  </a:moveTo>
                  <a:cubicBezTo>
                    <a:pt x="15805" y="3764"/>
                    <a:pt x="10405" y="7527"/>
                    <a:pt x="6693" y="10309"/>
                  </a:cubicBezTo>
                  <a:cubicBezTo>
                    <a:pt x="2980" y="13091"/>
                    <a:pt x="955" y="14891"/>
                    <a:pt x="280" y="16609"/>
                  </a:cubicBezTo>
                  <a:cubicBezTo>
                    <a:pt x="-395" y="18327"/>
                    <a:pt x="280" y="19964"/>
                    <a:pt x="9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19" name="Line"/>
            <p:cNvSpPr/>
            <p:nvPr/>
          </p:nvSpPr>
          <p:spPr>
            <a:xfrm>
              <a:off x="6350000" y="7221050"/>
              <a:ext cx="127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0" name="Line"/>
            <p:cNvSpPr/>
            <p:nvPr/>
          </p:nvSpPr>
          <p:spPr>
            <a:xfrm>
              <a:off x="6413500" y="7062300"/>
              <a:ext cx="80086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1662" y="0"/>
                  </a:moveTo>
                  <a:cubicBezTo>
                    <a:pt x="4431" y="0"/>
                    <a:pt x="7200" y="0"/>
                    <a:pt x="10523" y="982"/>
                  </a:cubicBezTo>
                  <a:cubicBezTo>
                    <a:pt x="13846" y="1964"/>
                    <a:pt x="17723" y="3927"/>
                    <a:pt x="19662" y="6300"/>
                  </a:cubicBezTo>
                  <a:cubicBezTo>
                    <a:pt x="21600" y="8673"/>
                    <a:pt x="21600" y="11455"/>
                    <a:pt x="18000" y="14073"/>
                  </a:cubicBezTo>
                  <a:cubicBezTo>
                    <a:pt x="14400" y="16691"/>
                    <a:pt x="7200" y="191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1" name="Line"/>
            <p:cNvSpPr/>
            <p:nvPr/>
          </p:nvSpPr>
          <p:spPr>
            <a:xfrm>
              <a:off x="5645150" y="7431394"/>
              <a:ext cx="647700" cy="3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0" fill="norm" stroke="1" extrusionOk="0">
                  <a:moveTo>
                    <a:pt x="0" y="21060"/>
                  </a:moveTo>
                  <a:cubicBezTo>
                    <a:pt x="2329" y="18180"/>
                    <a:pt x="4659" y="15300"/>
                    <a:pt x="7165" y="11700"/>
                  </a:cubicBezTo>
                  <a:cubicBezTo>
                    <a:pt x="9671" y="8100"/>
                    <a:pt x="12353" y="3780"/>
                    <a:pt x="14612" y="1620"/>
                  </a:cubicBezTo>
                  <a:cubicBezTo>
                    <a:pt x="16871" y="-540"/>
                    <a:pt x="18706" y="-540"/>
                    <a:pt x="19800" y="1620"/>
                  </a:cubicBezTo>
                  <a:cubicBezTo>
                    <a:pt x="20894" y="3780"/>
                    <a:pt x="21247" y="8100"/>
                    <a:pt x="21600" y="124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2" name="Line"/>
            <p:cNvSpPr/>
            <p:nvPr/>
          </p:nvSpPr>
          <p:spPr>
            <a:xfrm>
              <a:off x="5924550" y="7509265"/>
              <a:ext cx="201739" cy="162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278" fill="norm" stroke="1" extrusionOk="0">
                  <a:moveTo>
                    <a:pt x="0" y="3001"/>
                  </a:moveTo>
                  <a:cubicBezTo>
                    <a:pt x="891" y="5770"/>
                    <a:pt x="1781" y="8540"/>
                    <a:pt x="2227" y="11032"/>
                  </a:cubicBezTo>
                  <a:cubicBezTo>
                    <a:pt x="2672" y="13524"/>
                    <a:pt x="2672" y="15740"/>
                    <a:pt x="2449" y="17540"/>
                  </a:cubicBezTo>
                  <a:cubicBezTo>
                    <a:pt x="2227" y="19340"/>
                    <a:pt x="1781" y="20724"/>
                    <a:pt x="1447" y="20586"/>
                  </a:cubicBezTo>
                  <a:cubicBezTo>
                    <a:pt x="1113" y="20447"/>
                    <a:pt x="891" y="18786"/>
                    <a:pt x="1559" y="16016"/>
                  </a:cubicBezTo>
                  <a:cubicBezTo>
                    <a:pt x="2227" y="13247"/>
                    <a:pt x="3786" y="9370"/>
                    <a:pt x="5678" y="6463"/>
                  </a:cubicBezTo>
                  <a:cubicBezTo>
                    <a:pt x="7571" y="3555"/>
                    <a:pt x="9798" y="1616"/>
                    <a:pt x="11468" y="647"/>
                  </a:cubicBezTo>
                  <a:cubicBezTo>
                    <a:pt x="13138" y="-322"/>
                    <a:pt x="14252" y="-322"/>
                    <a:pt x="15922" y="1478"/>
                  </a:cubicBezTo>
                  <a:cubicBezTo>
                    <a:pt x="17592" y="3278"/>
                    <a:pt x="19819" y="6878"/>
                    <a:pt x="20709" y="10478"/>
                  </a:cubicBezTo>
                  <a:cubicBezTo>
                    <a:pt x="21600" y="14078"/>
                    <a:pt x="21155" y="17678"/>
                    <a:pt x="20709" y="212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3" name="Line"/>
            <p:cNvSpPr/>
            <p:nvPr/>
          </p:nvSpPr>
          <p:spPr>
            <a:xfrm>
              <a:off x="5086743" y="6739244"/>
              <a:ext cx="1751260" cy="1062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547" fill="norm" stroke="1" extrusionOk="0">
                  <a:moveTo>
                    <a:pt x="15531" y="1659"/>
                  </a:moveTo>
                  <a:cubicBezTo>
                    <a:pt x="15089" y="1229"/>
                    <a:pt x="14647" y="800"/>
                    <a:pt x="14152" y="521"/>
                  </a:cubicBezTo>
                  <a:cubicBezTo>
                    <a:pt x="13658" y="242"/>
                    <a:pt x="13111" y="113"/>
                    <a:pt x="12370" y="48"/>
                  </a:cubicBezTo>
                  <a:cubicBezTo>
                    <a:pt x="11628" y="-16"/>
                    <a:pt x="10691" y="-16"/>
                    <a:pt x="9754" y="48"/>
                  </a:cubicBezTo>
                  <a:cubicBezTo>
                    <a:pt x="8817" y="113"/>
                    <a:pt x="7880" y="242"/>
                    <a:pt x="6956" y="521"/>
                  </a:cubicBezTo>
                  <a:cubicBezTo>
                    <a:pt x="6033" y="800"/>
                    <a:pt x="5122" y="1229"/>
                    <a:pt x="4354" y="1745"/>
                  </a:cubicBezTo>
                  <a:cubicBezTo>
                    <a:pt x="3586" y="2260"/>
                    <a:pt x="2962" y="2861"/>
                    <a:pt x="2402" y="3677"/>
                  </a:cubicBezTo>
                  <a:cubicBezTo>
                    <a:pt x="1843" y="4493"/>
                    <a:pt x="1348" y="5524"/>
                    <a:pt x="958" y="6683"/>
                  </a:cubicBezTo>
                  <a:cubicBezTo>
                    <a:pt x="568" y="7842"/>
                    <a:pt x="281" y="9131"/>
                    <a:pt x="125" y="10355"/>
                  </a:cubicBezTo>
                  <a:cubicBezTo>
                    <a:pt x="-31" y="11578"/>
                    <a:pt x="-57" y="12738"/>
                    <a:pt x="138" y="13833"/>
                  </a:cubicBezTo>
                  <a:cubicBezTo>
                    <a:pt x="333" y="14928"/>
                    <a:pt x="750" y="15959"/>
                    <a:pt x="1205" y="16817"/>
                  </a:cubicBezTo>
                  <a:cubicBezTo>
                    <a:pt x="1661" y="17676"/>
                    <a:pt x="2155" y="18363"/>
                    <a:pt x="2793" y="18900"/>
                  </a:cubicBezTo>
                  <a:cubicBezTo>
                    <a:pt x="3430" y="19437"/>
                    <a:pt x="4211" y="19823"/>
                    <a:pt x="5005" y="20167"/>
                  </a:cubicBezTo>
                  <a:cubicBezTo>
                    <a:pt x="5798" y="20510"/>
                    <a:pt x="6605" y="20811"/>
                    <a:pt x="7503" y="21047"/>
                  </a:cubicBezTo>
                  <a:cubicBezTo>
                    <a:pt x="8401" y="21283"/>
                    <a:pt x="9390" y="21455"/>
                    <a:pt x="10288" y="21520"/>
                  </a:cubicBezTo>
                  <a:cubicBezTo>
                    <a:pt x="11185" y="21584"/>
                    <a:pt x="11992" y="21541"/>
                    <a:pt x="12864" y="21326"/>
                  </a:cubicBezTo>
                  <a:cubicBezTo>
                    <a:pt x="13736" y="21112"/>
                    <a:pt x="14673" y="20725"/>
                    <a:pt x="15610" y="20253"/>
                  </a:cubicBezTo>
                  <a:cubicBezTo>
                    <a:pt x="16546" y="19780"/>
                    <a:pt x="17483" y="19222"/>
                    <a:pt x="18225" y="18642"/>
                  </a:cubicBezTo>
                  <a:cubicBezTo>
                    <a:pt x="18967" y="18063"/>
                    <a:pt x="19513" y="17462"/>
                    <a:pt x="20008" y="16689"/>
                  </a:cubicBezTo>
                  <a:cubicBezTo>
                    <a:pt x="20502" y="15916"/>
                    <a:pt x="20944" y="14971"/>
                    <a:pt x="21205" y="13897"/>
                  </a:cubicBezTo>
                  <a:cubicBezTo>
                    <a:pt x="21465" y="12824"/>
                    <a:pt x="21543" y="11621"/>
                    <a:pt x="21530" y="10591"/>
                  </a:cubicBezTo>
                  <a:cubicBezTo>
                    <a:pt x="21517" y="9560"/>
                    <a:pt x="21413" y="8701"/>
                    <a:pt x="21140" y="7842"/>
                  </a:cubicBezTo>
                  <a:cubicBezTo>
                    <a:pt x="20866" y="6984"/>
                    <a:pt x="20424" y="6125"/>
                    <a:pt x="19851" y="5416"/>
                  </a:cubicBezTo>
                  <a:cubicBezTo>
                    <a:pt x="19279" y="4708"/>
                    <a:pt x="18576" y="4149"/>
                    <a:pt x="17809" y="3634"/>
                  </a:cubicBezTo>
                  <a:cubicBezTo>
                    <a:pt x="17041" y="3119"/>
                    <a:pt x="16208" y="2646"/>
                    <a:pt x="15440" y="2153"/>
                  </a:cubicBezTo>
                  <a:cubicBezTo>
                    <a:pt x="14673" y="1659"/>
                    <a:pt x="13970" y="1143"/>
                    <a:pt x="13280" y="864"/>
                  </a:cubicBezTo>
                  <a:cubicBezTo>
                    <a:pt x="12591" y="585"/>
                    <a:pt x="11914" y="542"/>
                    <a:pt x="11237" y="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2" name="Drawing"/>
          <p:cNvGrpSpPr/>
          <p:nvPr/>
        </p:nvGrpSpPr>
        <p:grpSpPr>
          <a:xfrm>
            <a:off x="1088623" y="2231285"/>
            <a:ext cx="10587136" cy="7149985"/>
            <a:chOff x="0" y="0"/>
            <a:chExt cx="10587134" cy="7149984"/>
          </a:xfrm>
        </p:grpSpPr>
        <p:sp>
          <p:nvSpPr>
            <p:cNvPr id="3626" name="Line"/>
            <p:cNvSpPr/>
            <p:nvPr/>
          </p:nvSpPr>
          <p:spPr>
            <a:xfrm>
              <a:off x="136926" y="561562"/>
              <a:ext cx="406401" cy="454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2" fill="norm" stroke="1" extrusionOk="0">
                  <a:moveTo>
                    <a:pt x="0" y="54"/>
                  </a:moveTo>
                  <a:cubicBezTo>
                    <a:pt x="1125" y="-45"/>
                    <a:pt x="2250" y="-145"/>
                    <a:pt x="4106" y="1099"/>
                  </a:cubicBezTo>
                  <a:cubicBezTo>
                    <a:pt x="5962" y="2343"/>
                    <a:pt x="8550" y="4931"/>
                    <a:pt x="10744" y="7470"/>
                  </a:cubicBezTo>
                  <a:cubicBezTo>
                    <a:pt x="12938" y="10008"/>
                    <a:pt x="14737" y="12496"/>
                    <a:pt x="16144" y="14637"/>
                  </a:cubicBezTo>
                  <a:cubicBezTo>
                    <a:pt x="17550" y="16777"/>
                    <a:pt x="18562" y="18568"/>
                    <a:pt x="19237" y="19663"/>
                  </a:cubicBezTo>
                  <a:cubicBezTo>
                    <a:pt x="19912" y="20758"/>
                    <a:pt x="20250" y="21156"/>
                    <a:pt x="20587" y="21306"/>
                  </a:cubicBezTo>
                  <a:cubicBezTo>
                    <a:pt x="20925" y="21455"/>
                    <a:pt x="21262" y="21355"/>
                    <a:pt x="21600" y="21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7" name="Line"/>
            <p:cNvSpPr/>
            <p:nvPr/>
          </p:nvSpPr>
          <p:spPr>
            <a:xfrm>
              <a:off x="280811" y="569064"/>
              <a:ext cx="300616" cy="57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521" fill="norm" stroke="1" extrusionOk="0">
                  <a:moveTo>
                    <a:pt x="21452" y="0"/>
                  </a:moveTo>
                  <a:cubicBezTo>
                    <a:pt x="19639" y="1178"/>
                    <a:pt x="17827" y="2356"/>
                    <a:pt x="15712" y="4084"/>
                  </a:cubicBezTo>
                  <a:cubicBezTo>
                    <a:pt x="13597" y="5812"/>
                    <a:pt x="11181" y="8090"/>
                    <a:pt x="8688" y="10604"/>
                  </a:cubicBezTo>
                  <a:cubicBezTo>
                    <a:pt x="6196" y="13117"/>
                    <a:pt x="3628" y="15866"/>
                    <a:pt x="2193" y="17476"/>
                  </a:cubicBezTo>
                  <a:cubicBezTo>
                    <a:pt x="758" y="19087"/>
                    <a:pt x="456" y="19558"/>
                    <a:pt x="230" y="20068"/>
                  </a:cubicBezTo>
                  <a:cubicBezTo>
                    <a:pt x="3" y="20579"/>
                    <a:pt x="-148" y="21129"/>
                    <a:pt x="230" y="21364"/>
                  </a:cubicBezTo>
                  <a:cubicBezTo>
                    <a:pt x="607" y="21600"/>
                    <a:pt x="1514" y="21521"/>
                    <a:pt x="2420" y="2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8" name="Line"/>
            <p:cNvSpPr/>
            <p:nvPr/>
          </p:nvSpPr>
          <p:spPr>
            <a:xfrm>
              <a:off x="771926" y="708764"/>
              <a:ext cx="158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29" name="Line"/>
            <p:cNvSpPr/>
            <p:nvPr/>
          </p:nvSpPr>
          <p:spPr>
            <a:xfrm>
              <a:off x="816376" y="886564"/>
              <a:ext cx="19685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74" y="15000"/>
                    <a:pt x="11148" y="8400"/>
                    <a:pt x="14748" y="4800"/>
                  </a:cubicBezTo>
                  <a:cubicBezTo>
                    <a:pt x="18348" y="1200"/>
                    <a:pt x="19974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0" name="Line"/>
            <p:cNvSpPr/>
            <p:nvPr/>
          </p:nvSpPr>
          <p:spPr>
            <a:xfrm>
              <a:off x="1394245" y="251069"/>
              <a:ext cx="234932" cy="813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500" fill="norm" stroke="1" extrusionOk="0">
                  <a:moveTo>
                    <a:pt x="21030" y="2867"/>
                  </a:moveTo>
                  <a:cubicBezTo>
                    <a:pt x="20651" y="2083"/>
                    <a:pt x="20272" y="1300"/>
                    <a:pt x="19704" y="796"/>
                  </a:cubicBezTo>
                  <a:cubicBezTo>
                    <a:pt x="19135" y="293"/>
                    <a:pt x="18377" y="69"/>
                    <a:pt x="16577" y="13"/>
                  </a:cubicBezTo>
                  <a:cubicBezTo>
                    <a:pt x="14777" y="-43"/>
                    <a:pt x="11935" y="69"/>
                    <a:pt x="9093" y="573"/>
                  </a:cubicBezTo>
                  <a:cubicBezTo>
                    <a:pt x="6251" y="1076"/>
                    <a:pt x="3409" y="1972"/>
                    <a:pt x="1704" y="2867"/>
                  </a:cubicBezTo>
                  <a:cubicBezTo>
                    <a:pt x="-2" y="3762"/>
                    <a:pt x="-570" y="4658"/>
                    <a:pt x="662" y="5497"/>
                  </a:cubicBezTo>
                  <a:cubicBezTo>
                    <a:pt x="1893" y="6336"/>
                    <a:pt x="4925" y="7120"/>
                    <a:pt x="7198" y="8043"/>
                  </a:cubicBezTo>
                  <a:cubicBezTo>
                    <a:pt x="9472" y="8966"/>
                    <a:pt x="10988" y="10030"/>
                    <a:pt x="10609" y="11177"/>
                  </a:cubicBezTo>
                  <a:cubicBezTo>
                    <a:pt x="10230" y="12324"/>
                    <a:pt x="7956" y="13555"/>
                    <a:pt x="6441" y="14282"/>
                  </a:cubicBezTo>
                  <a:cubicBezTo>
                    <a:pt x="4925" y="15010"/>
                    <a:pt x="4167" y="15234"/>
                    <a:pt x="4451" y="15290"/>
                  </a:cubicBezTo>
                  <a:cubicBezTo>
                    <a:pt x="4735" y="15346"/>
                    <a:pt x="6062" y="15234"/>
                    <a:pt x="7009" y="15318"/>
                  </a:cubicBezTo>
                  <a:cubicBezTo>
                    <a:pt x="7956" y="15402"/>
                    <a:pt x="8525" y="15681"/>
                    <a:pt x="8809" y="16297"/>
                  </a:cubicBezTo>
                  <a:cubicBezTo>
                    <a:pt x="9093" y="16912"/>
                    <a:pt x="9093" y="17864"/>
                    <a:pt x="8904" y="18535"/>
                  </a:cubicBezTo>
                  <a:cubicBezTo>
                    <a:pt x="8714" y="19207"/>
                    <a:pt x="8335" y="19598"/>
                    <a:pt x="8051" y="20018"/>
                  </a:cubicBezTo>
                  <a:cubicBezTo>
                    <a:pt x="7767" y="20438"/>
                    <a:pt x="7577" y="20885"/>
                    <a:pt x="7956" y="21165"/>
                  </a:cubicBezTo>
                  <a:cubicBezTo>
                    <a:pt x="8335" y="21445"/>
                    <a:pt x="9283" y="21557"/>
                    <a:pt x="10988" y="21473"/>
                  </a:cubicBezTo>
                  <a:cubicBezTo>
                    <a:pt x="12693" y="21389"/>
                    <a:pt x="15156" y="21109"/>
                    <a:pt x="17619" y="208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1" name="Line"/>
            <p:cNvSpPr/>
            <p:nvPr/>
          </p:nvSpPr>
          <p:spPr>
            <a:xfrm>
              <a:off x="1940326" y="73764"/>
              <a:ext cx="1270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852"/>
                    <a:pt x="0" y="9704"/>
                    <a:pt x="3600" y="13304"/>
                  </a:cubicBezTo>
                  <a:cubicBezTo>
                    <a:pt x="7200" y="16904"/>
                    <a:pt x="14400" y="1925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2" name="Line"/>
            <p:cNvSpPr/>
            <p:nvPr/>
          </p:nvSpPr>
          <p:spPr>
            <a:xfrm>
              <a:off x="2416576" y="141497"/>
              <a:ext cx="213784" cy="223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8" fill="norm" stroke="1" extrusionOk="0">
                  <a:moveTo>
                    <a:pt x="0" y="2038"/>
                  </a:moveTo>
                  <a:cubicBezTo>
                    <a:pt x="0" y="1019"/>
                    <a:pt x="0" y="0"/>
                    <a:pt x="0" y="0"/>
                  </a:cubicBezTo>
                  <a:cubicBezTo>
                    <a:pt x="0" y="0"/>
                    <a:pt x="0" y="1019"/>
                    <a:pt x="0" y="4177"/>
                  </a:cubicBezTo>
                  <a:cubicBezTo>
                    <a:pt x="0" y="7336"/>
                    <a:pt x="0" y="12634"/>
                    <a:pt x="321" y="15792"/>
                  </a:cubicBezTo>
                  <a:cubicBezTo>
                    <a:pt x="642" y="18951"/>
                    <a:pt x="1283" y="19970"/>
                    <a:pt x="2139" y="20479"/>
                  </a:cubicBezTo>
                  <a:cubicBezTo>
                    <a:pt x="2994" y="20989"/>
                    <a:pt x="4063" y="20989"/>
                    <a:pt x="5026" y="20479"/>
                  </a:cubicBezTo>
                  <a:cubicBezTo>
                    <a:pt x="5988" y="19970"/>
                    <a:pt x="6844" y="18951"/>
                    <a:pt x="7592" y="17728"/>
                  </a:cubicBezTo>
                  <a:cubicBezTo>
                    <a:pt x="8341" y="16506"/>
                    <a:pt x="8982" y="15079"/>
                    <a:pt x="9303" y="14875"/>
                  </a:cubicBezTo>
                  <a:cubicBezTo>
                    <a:pt x="9624" y="14672"/>
                    <a:pt x="9624" y="15691"/>
                    <a:pt x="9731" y="16709"/>
                  </a:cubicBezTo>
                  <a:cubicBezTo>
                    <a:pt x="9838" y="17728"/>
                    <a:pt x="10051" y="18747"/>
                    <a:pt x="10693" y="19562"/>
                  </a:cubicBezTo>
                  <a:cubicBezTo>
                    <a:pt x="11335" y="20377"/>
                    <a:pt x="12404" y="20989"/>
                    <a:pt x="13473" y="21294"/>
                  </a:cubicBezTo>
                  <a:cubicBezTo>
                    <a:pt x="14543" y="21600"/>
                    <a:pt x="15612" y="21600"/>
                    <a:pt x="16895" y="20887"/>
                  </a:cubicBezTo>
                  <a:cubicBezTo>
                    <a:pt x="18178" y="20174"/>
                    <a:pt x="19675" y="18747"/>
                    <a:pt x="20531" y="17015"/>
                  </a:cubicBezTo>
                  <a:cubicBezTo>
                    <a:pt x="21386" y="15283"/>
                    <a:pt x="21600" y="13245"/>
                    <a:pt x="21600" y="11717"/>
                  </a:cubicBezTo>
                  <a:cubicBezTo>
                    <a:pt x="21600" y="10189"/>
                    <a:pt x="21386" y="9170"/>
                    <a:pt x="20958" y="8558"/>
                  </a:cubicBezTo>
                  <a:cubicBezTo>
                    <a:pt x="20531" y="7947"/>
                    <a:pt x="19889" y="7743"/>
                    <a:pt x="19248" y="7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3" name="Line"/>
            <p:cNvSpPr/>
            <p:nvPr/>
          </p:nvSpPr>
          <p:spPr>
            <a:xfrm>
              <a:off x="2721376" y="276964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4" name="Line"/>
            <p:cNvSpPr/>
            <p:nvPr/>
          </p:nvSpPr>
          <p:spPr>
            <a:xfrm>
              <a:off x="2822976" y="108080"/>
              <a:ext cx="140154" cy="487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332" fill="norm" stroke="1" extrusionOk="0">
                  <a:moveTo>
                    <a:pt x="8576" y="5450"/>
                  </a:moveTo>
                  <a:cubicBezTo>
                    <a:pt x="8259" y="7768"/>
                    <a:pt x="7941" y="10085"/>
                    <a:pt x="7941" y="12357"/>
                  </a:cubicBezTo>
                  <a:cubicBezTo>
                    <a:pt x="7941" y="14628"/>
                    <a:pt x="8259" y="16853"/>
                    <a:pt x="8418" y="18475"/>
                  </a:cubicBezTo>
                  <a:cubicBezTo>
                    <a:pt x="8576" y="20097"/>
                    <a:pt x="8576" y="21117"/>
                    <a:pt x="8418" y="21303"/>
                  </a:cubicBezTo>
                  <a:cubicBezTo>
                    <a:pt x="8259" y="21488"/>
                    <a:pt x="7941" y="20839"/>
                    <a:pt x="7624" y="18707"/>
                  </a:cubicBezTo>
                  <a:cubicBezTo>
                    <a:pt x="7306" y="16575"/>
                    <a:pt x="6988" y="12959"/>
                    <a:pt x="6829" y="9946"/>
                  </a:cubicBezTo>
                  <a:cubicBezTo>
                    <a:pt x="6671" y="6933"/>
                    <a:pt x="6671" y="4523"/>
                    <a:pt x="7147" y="2947"/>
                  </a:cubicBezTo>
                  <a:cubicBezTo>
                    <a:pt x="7624" y="1371"/>
                    <a:pt x="8576" y="630"/>
                    <a:pt x="9847" y="259"/>
                  </a:cubicBezTo>
                  <a:cubicBezTo>
                    <a:pt x="11118" y="-112"/>
                    <a:pt x="12706" y="-112"/>
                    <a:pt x="14929" y="444"/>
                  </a:cubicBezTo>
                  <a:cubicBezTo>
                    <a:pt x="17153" y="1000"/>
                    <a:pt x="20012" y="2113"/>
                    <a:pt x="20806" y="3364"/>
                  </a:cubicBezTo>
                  <a:cubicBezTo>
                    <a:pt x="21600" y="4616"/>
                    <a:pt x="20329" y="6006"/>
                    <a:pt x="16676" y="7304"/>
                  </a:cubicBezTo>
                  <a:cubicBezTo>
                    <a:pt x="13024" y="8602"/>
                    <a:pt x="6988" y="9807"/>
                    <a:pt x="3812" y="10456"/>
                  </a:cubicBezTo>
                  <a:cubicBezTo>
                    <a:pt x="635" y="11105"/>
                    <a:pt x="318" y="11198"/>
                    <a:pt x="0" y="11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5" name="Line"/>
            <p:cNvSpPr/>
            <p:nvPr/>
          </p:nvSpPr>
          <p:spPr>
            <a:xfrm>
              <a:off x="3000776" y="283314"/>
              <a:ext cx="63501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6" name="Line"/>
            <p:cNvSpPr/>
            <p:nvPr/>
          </p:nvSpPr>
          <p:spPr>
            <a:xfrm>
              <a:off x="3443159" y="0"/>
              <a:ext cx="230718" cy="344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3" fill="norm" stroke="1" extrusionOk="0">
                  <a:moveTo>
                    <a:pt x="15655" y="8828"/>
                  </a:moveTo>
                  <a:cubicBezTo>
                    <a:pt x="14466" y="6486"/>
                    <a:pt x="13277" y="4144"/>
                    <a:pt x="12583" y="2583"/>
                  </a:cubicBezTo>
                  <a:cubicBezTo>
                    <a:pt x="11890" y="1021"/>
                    <a:pt x="11692" y="240"/>
                    <a:pt x="11097" y="45"/>
                  </a:cubicBezTo>
                  <a:cubicBezTo>
                    <a:pt x="10503" y="-150"/>
                    <a:pt x="9512" y="240"/>
                    <a:pt x="7728" y="2062"/>
                  </a:cubicBezTo>
                  <a:cubicBezTo>
                    <a:pt x="5945" y="3884"/>
                    <a:pt x="3369" y="7137"/>
                    <a:pt x="1883" y="10195"/>
                  </a:cubicBezTo>
                  <a:cubicBezTo>
                    <a:pt x="396" y="13252"/>
                    <a:pt x="0" y="16115"/>
                    <a:pt x="0" y="17872"/>
                  </a:cubicBezTo>
                  <a:cubicBezTo>
                    <a:pt x="0" y="19628"/>
                    <a:pt x="396" y="20279"/>
                    <a:pt x="1090" y="20734"/>
                  </a:cubicBezTo>
                  <a:cubicBezTo>
                    <a:pt x="1783" y="21190"/>
                    <a:pt x="2774" y="21450"/>
                    <a:pt x="5053" y="20864"/>
                  </a:cubicBezTo>
                  <a:cubicBezTo>
                    <a:pt x="7332" y="20279"/>
                    <a:pt x="10899" y="18848"/>
                    <a:pt x="13673" y="16701"/>
                  </a:cubicBezTo>
                  <a:cubicBezTo>
                    <a:pt x="16448" y="14554"/>
                    <a:pt x="18429" y="11691"/>
                    <a:pt x="18628" y="9089"/>
                  </a:cubicBezTo>
                  <a:cubicBezTo>
                    <a:pt x="18826" y="6486"/>
                    <a:pt x="17240" y="4144"/>
                    <a:pt x="14565" y="3233"/>
                  </a:cubicBezTo>
                  <a:cubicBezTo>
                    <a:pt x="11890" y="2322"/>
                    <a:pt x="8125" y="2843"/>
                    <a:pt x="5846" y="3428"/>
                  </a:cubicBezTo>
                  <a:cubicBezTo>
                    <a:pt x="3567" y="4014"/>
                    <a:pt x="2774" y="4664"/>
                    <a:pt x="2279" y="5315"/>
                  </a:cubicBezTo>
                  <a:cubicBezTo>
                    <a:pt x="1783" y="5966"/>
                    <a:pt x="1585" y="6616"/>
                    <a:pt x="2378" y="7332"/>
                  </a:cubicBezTo>
                  <a:cubicBezTo>
                    <a:pt x="3171" y="8048"/>
                    <a:pt x="4954" y="8828"/>
                    <a:pt x="8323" y="9284"/>
                  </a:cubicBezTo>
                  <a:cubicBezTo>
                    <a:pt x="11692" y="9739"/>
                    <a:pt x="16646" y="9869"/>
                    <a:pt x="21600" y="99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7" name="Line"/>
            <p:cNvSpPr/>
            <p:nvPr/>
          </p:nvSpPr>
          <p:spPr>
            <a:xfrm>
              <a:off x="1906848" y="857935"/>
              <a:ext cx="389079" cy="246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293" fill="norm" stroke="1" extrusionOk="0">
                  <a:moveTo>
                    <a:pt x="96" y="6320"/>
                  </a:moveTo>
                  <a:cubicBezTo>
                    <a:pt x="-21" y="5038"/>
                    <a:pt x="-138" y="3757"/>
                    <a:pt x="446" y="2476"/>
                  </a:cubicBezTo>
                  <a:cubicBezTo>
                    <a:pt x="1030" y="1194"/>
                    <a:pt x="2314" y="-87"/>
                    <a:pt x="3657" y="5"/>
                  </a:cubicBezTo>
                  <a:cubicBezTo>
                    <a:pt x="4999" y="96"/>
                    <a:pt x="6400" y="1560"/>
                    <a:pt x="6576" y="4489"/>
                  </a:cubicBezTo>
                  <a:cubicBezTo>
                    <a:pt x="6751" y="7418"/>
                    <a:pt x="5700" y="11811"/>
                    <a:pt x="4941" y="14374"/>
                  </a:cubicBezTo>
                  <a:cubicBezTo>
                    <a:pt x="4182" y="16937"/>
                    <a:pt x="3715" y="17669"/>
                    <a:pt x="3190" y="18584"/>
                  </a:cubicBezTo>
                  <a:cubicBezTo>
                    <a:pt x="2664" y="19499"/>
                    <a:pt x="2080" y="20598"/>
                    <a:pt x="2080" y="21055"/>
                  </a:cubicBezTo>
                  <a:cubicBezTo>
                    <a:pt x="2080" y="21513"/>
                    <a:pt x="2664" y="21330"/>
                    <a:pt x="4416" y="20323"/>
                  </a:cubicBezTo>
                  <a:cubicBezTo>
                    <a:pt x="6167" y="19316"/>
                    <a:pt x="9086" y="17486"/>
                    <a:pt x="12121" y="16113"/>
                  </a:cubicBezTo>
                  <a:cubicBezTo>
                    <a:pt x="15157" y="14740"/>
                    <a:pt x="18310" y="13825"/>
                    <a:pt x="21462" y="129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8" name="Line"/>
            <p:cNvSpPr/>
            <p:nvPr/>
          </p:nvSpPr>
          <p:spPr>
            <a:xfrm>
              <a:off x="2722018" y="854814"/>
              <a:ext cx="179836" cy="135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256" fill="norm" stroke="1" extrusionOk="0">
                  <a:moveTo>
                    <a:pt x="8966" y="9969"/>
                  </a:moveTo>
                  <a:cubicBezTo>
                    <a:pt x="8212" y="8640"/>
                    <a:pt x="7459" y="7311"/>
                    <a:pt x="6329" y="5649"/>
                  </a:cubicBezTo>
                  <a:cubicBezTo>
                    <a:pt x="5198" y="3988"/>
                    <a:pt x="3691" y="1994"/>
                    <a:pt x="2561" y="1994"/>
                  </a:cubicBezTo>
                  <a:cubicBezTo>
                    <a:pt x="1431" y="1994"/>
                    <a:pt x="677" y="3988"/>
                    <a:pt x="301" y="6812"/>
                  </a:cubicBezTo>
                  <a:cubicBezTo>
                    <a:pt x="-76" y="9637"/>
                    <a:pt x="-76" y="13292"/>
                    <a:pt x="175" y="15951"/>
                  </a:cubicBezTo>
                  <a:cubicBezTo>
                    <a:pt x="426" y="18609"/>
                    <a:pt x="929" y="20271"/>
                    <a:pt x="2436" y="20935"/>
                  </a:cubicBezTo>
                  <a:cubicBezTo>
                    <a:pt x="3943" y="21600"/>
                    <a:pt x="6454" y="21268"/>
                    <a:pt x="9343" y="19606"/>
                  </a:cubicBezTo>
                  <a:cubicBezTo>
                    <a:pt x="12231" y="17945"/>
                    <a:pt x="15496" y="14954"/>
                    <a:pt x="17631" y="12794"/>
                  </a:cubicBezTo>
                  <a:cubicBezTo>
                    <a:pt x="19766" y="10634"/>
                    <a:pt x="20771" y="9305"/>
                    <a:pt x="21147" y="7311"/>
                  </a:cubicBezTo>
                  <a:cubicBezTo>
                    <a:pt x="21524" y="5317"/>
                    <a:pt x="21273" y="2658"/>
                    <a:pt x="2102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39" name="Line"/>
            <p:cNvSpPr/>
            <p:nvPr/>
          </p:nvSpPr>
          <p:spPr>
            <a:xfrm>
              <a:off x="2988076" y="918314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0" name="Line"/>
            <p:cNvSpPr/>
            <p:nvPr/>
          </p:nvSpPr>
          <p:spPr>
            <a:xfrm>
              <a:off x="3089676" y="792838"/>
              <a:ext cx="91337" cy="396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416" fill="norm" stroke="1" extrusionOk="0">
                  <a:moveTo>
                    <a:pt x="10309" y="6775"/>
                  </a:moveTo>
                  <a:cubicBezTo>
                    <a:pt x="8345" y="10661"/>
                    <a:pt x="6382" y="14547"/>
                    <a:pt x="5400" y="16775"/>
                  </a:cubicBezTo>
                  <a:cubicBezTo>
                    <a:pt x="4418" y="19004"/>
                    <a:pt x="4418" y="19575"/>
                    <a:pt x="4418" y="20204"/>
                  </a:cubicBezTo>
                  <a:cubicBezTo>
                    <a:pt x="4418" y="20832"/>
                    <a:pt x="4418" y="21518"/>
                    <a:pt x="4173" y="21404"/>
                  </a:cubicBezTo>
                  <a:cubicBezTo>
                    <a:pt x="3927" y="21289"/>
                    <a:pt x="3436" y="20375"/>
                    <a:pt x="2700" y="17804"/>
                  </a:cubicBezTo>
                  <a:cubicBezTo>
                    <a:pt x="1964" y="15232"/>
                    <a:pt x="982" y="11004"/>
                    <a:pt x="491" y="7975"/>
                  </a:cubicBezTo>
                  <a:cubicBezTo>
                    <a:pt x="0" y="4947"/>
                    <a:pt x="0" y="3118"/>
                    <a:pt x="982" y="1975"/>
                  </a:cubicBezTo>
                  <a:cubicBezTo>
                    <a:pt x="1964" y="832"/>
                    <a:pt x="3927" y="375"/>
                    <a:pt x="6382" y="147"/>
                  </a:cubicBezTo>
                  <a:cubicBezTo>
                    <a:pt x="8836" y="-82"/>
                    <a:pt x="11782" y="-82"/>
                    <a:pt x="14727" y="432"/>
                  </a:cubicBezTo>
                  <a:cubicBezTo>
                    <a:pt x="17673" y="947"/>
                    <a:pt x="20618" y="1975"/>
                    <a:pt x="21109" y="3232"/>
                  </a:cubicBezTo>
                  <a:cubicBezTo>
                    <a:pt x="21600" y="4489"/>
                    <a:pt x="19636" y="5975"/>
                    <a:pt x="15709" y="7232"/>
                  </a:cubicBezTo>
                  <a:cubicBezTo>
                    <a:pt x="11782" y="8489"/>
                    <a:pt x="5891" y="9518"/>
                    <a:pt x="0" y="10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1" name="Line"/>
            <p:cNvSpPr/>
            <p:nvPr/>
          </p:nvSpPr>
          <p:spPr>
            <a:xfrm>
              <a:off x="3229376" y="886564"/>
              <a:ext cx="508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2" name="Line"/>
            <p:cNvSpPr/>
            <p:nvPr/>
          </p:nvSpPr>
          <p:spPr>
            <a:xfrm>
              <a:off x="3571726" y="679478"/>
              <a:ext cx="146601" cy="291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233" fill="norm" stroke="1" extrusionOk="0">
                  <a:moveTo>
                    <a:pt x="21071" y="3060"/>
                  </a:moveTo>
                  <a:cubicBezTo>
                    <a:pt x="18029" y="1980"/>
                    <a:pt x="14986" y="900"/>
                    <a:pt x="12705" y="360"/>
                  </a:cubicBezTo>
                  <a:cubicBezTo>
                    <a:pt x="10423" y="-180"/>
                    <a:pt x="8902" y="-180"/>
                    <a:pt x="6772" y="823"/>
                  </a:cubicBezTo>
                  <a:cubicBezTo>
                    <a:pt x="4643" y="1826"/>
                    <a:pt x="1905" y="3831"/>
                    <a:pt x="688" y="6531"/>
                  </a:cubicBezTo>
                  <a:cubicBezTo>
                    <a:pt x="-529" y="9231"/>
                    <a:pt x="-225" y="12626"/>
                    <a:pt x="2361" y="15249"/>
                  </a:cubicBezTo>
                  <a:cubicBezTo>
                    <a:pt x="4947" y="17871"/>
                    <a:pt x="9815" y="19723"/>
                    <a:pt x="13313" y="20571"/>
                  </a:cubicBezTo>
                  <a:cubicBezTo>
                    <a:pt x="16812" y="21420"/>
                    <a:pt x="18941" y="21266"/>
                    <a:pt x="21071" y="211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3" name="Line"/>
            <p:cNvSpPr/>
            <p:nvPr/>
          </p:nvSpPr>
          <p:spPr>
            <a:xfrm>
              <a:off x="3845326" y="740514"/>
              <a:ext cx="1905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4" name="Line"/>
            <p:cNvSpPr/>
            <p:nvPr/>
          </p:nvSpPr>
          <p:spPr>
            <a:xfrm>
              <a:off x="3921526" y="842114"/>
              <a:ext cx="152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5" name="Line"/>
            <p:cNvSpPr/>
            <p:nvPr/>
          </p:nvSpPr>
          <p:spPr>
            <a:xfrm>
              <a:off x="4163771" y="666238"/>
              <a:ext cx="214956" cy="308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117" fill="norm" stroke="1" extrusionOk="0">
                  <a:moveTo>
                    <a:pt x="15635" y="6391"/>
                  </a:moveTo>
                  <a:cubicBezTo>
                    <a:pt x="15635" y="5522"/>
                    <a:pt x="15635" y="4652"/>
                    <a:pt x="15320" y="3927"/>
                  </a:cubicBezTo>
                  <a:cubicBezTo>
                    <a:pt x="15006" y="3202"/>
                    <a:pt x="14377" y="2622"/>
                    <a:pt x="13433" y="2332"/>
                  </a:cubicBezTo>
                  <a:cubicBezTo>
                    <a:pt x="12489" y="2042"/>
                    <a:pt x="11231" y="2042"/>
                    <a:pt x="9239" y="2985"/>
                  </a:cubicBezTo>
                  <a:cubicBezTo>
                    <a:pt x="7247" y="3927"/>
                    <a:pt x="4520" y="5812"/>
                    <a:pt x="2738" y="8204"/>
                  </a:cubicBezTo>
                  <a:cubicBezTo>
                    <a:pt x="955" y="10596"/>
                    <a:pt x="116" y="13495"/>
                    <a:pt x="12" y="15742"/>
                  </a:cubicBezTo>
                  <a:cubicBezTo>
                    <a:pt x="-93" y="17989"/>
                    <a:pt x="536" y="19583"/>
                    <a:pt x="1899" y="20453"/>
                  </a:cubicBezTo>
                  <a:cubicBezTo>
                    <a:pt x="3262" y="21323"/>
                    <a:pt x="5359" y="21468"/>
                    <a:pt x="7561" y="20091"/>
                  </a:cubicBezTo>
                  <a:cubicBezTo>
                    <a:pt x="9763" y="18714"/>
                    <a:pt x="12070" y="15814"/>
                    <a:pt x="12909" y="12842"/>
                  </a:cubicBezTo>
                  <a:cubicBezTo>
                    <a:pt x="13747" y="9871"/>
                    <a:pt x="13118" y="6826"/>
                    <a:pt x="11546" y="4652"/>
                  </a:cubicBezTo>
                  <a:cubicBezTo>
                    <a:pt x="9973" y="2477"/>
                    <a:pt x="7456" y="1173"/>
                    <a:pt x="5464" y="520"/>
                  </a:cubicBezTo>
                  <a:cubicBezTo>
                    <a:pt x="3472" y="-132"/>
                    <a:pt x="2004" y="-132"/>
                    <a:pt x="1060" y="303"/>
                  </a:cubicBezTo>
                  <a:cubicBezTo>
                    <a:pt x="116" y="738"/>
                    <a:pt x="-303" y="1608"/>
                    <a:pt x="536" y="2622"/>
                  </a:cubicBezTo>
                  <a:cubicBezTo>
                    <a:pt x="1375" y="3637"/>
                    <a:pt x="3472" y="4797"/>
                    <a:pt x="7142" y="5594"/>
                  </a:cubicBezTo>
                  <a:cubicBezTo>
                    <a:pt x="10812" y="6391"/>
                    <a:pt x="16054" y="6826"/>
                    <a:pt x="21297" y="72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6" name="Line"/>
            <p:cNvSpPr/>
            <p:nvPr/>
          </p:nvSpPr>
          <p:spPr>
            <a:xfrm>
              <a:off x="4448576" y="626214"/>
              <a:ext cx="82533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3" h="21600" fill="norm" stroke="1" extrusionOk="0">
                  <a:moveTo>
                    <a:pt x="7714" y="0"/>
                  </a:moveTo>
                  <a:cubicBezTo>
                    <a:pt x="9257" y="997"/>
                    <a:pt x="10800" y="1994"/>
                    <a:pt x="13886" y="3877"/>
                  </a:cubicBezTo>
                  <a:cubicBezTo>
                    <a:pt x="16971" y="5760"/>
                    <a:pt x="21600" y="8529"/>
                    <a:pt x="19543" y="11631"/>
                  </a:cubicBezTo>
                  <a:cubicBezTo>
                    <a:pt x="17486" y="14732"/>
                    <a:pt x="8743" y="1816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7" name="Line"/>
            <p:cNvSpPr/>
            <p:nvPr/>
          </p:nvSpPr>
          <p:spPr>
            <a:xfrm>
              <a:off x="6238752" y="189825"/>
              <a:ext cx="260875" cy="395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127" fill="norm" stroke="1" extrusionOk="0">
                  <a:moveTo>
                    <a:pt x="21469" y="1263"/>
                  </a:moveTo>
                  <a:cubicBezTo>
                    <a:pt x="17288" y="472"/>
                    <a:pt x="13108" y="-320"/>
                    <a:pt x="9798" y="132"/>
                  </a:cubicBezTo>
                  <a:cubicBezTo>
                    <a:pt x="6488" y="585"/>
                    <a:pt x="4050" y="2281"/>
                    <a:pt x="2482" y="4656"/>
                  </a:cubicBezTo>
                  <a:cubicBezTo>
                    <a:pt x="914" y="7031"/>
                    <a:pt x="217" y="10084"/>
                    <a:pt x="43" y="12629"/>
                  </a:cubicBezTo>
                  <a:cubicBezTo>
                    <a:pt x="-131" y="15173"/>
                    <a:pt x="217" y="17209"/>
                    <a:pt x="1175" y="18622"/>
                  </a:cubicBezTo>
                  <a:cubicBezTo>
                    <a:pt x="2134" y="20036"/>
                    <a:pt x="3701" y="20828"/>
                    <a:pt x="5792" y="21054"/>
                  </a:cubicBezTo>
                  <a:cubicBezTo>
                    <a:pt x="7882" y="21280"/>
                    <a:pt x="10495" y="20941"/>
                    <a:pt x="13108" y="206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8" name="Line"/>
            <p:cNvSpPr/>
            <p:nvPr/>
          </p:nvSpPr>
          <p:spPr>
            <a:xfrm>
              <a:off x="6239276" y="416664"/>
              <a:ext cx="1905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7723"/>
                    <a:pt x="4800" y="13846"/>
                    <a:pt x="8400" y="10246"/>
                  </a:cubicBezTo>
                  <a:cubicBezTo>
                    <a:pt x="12000" y="6646"/>
                    <a:pt x="16800" y="332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49" name="Line"/>
            <p:cNvSpPr/>
            <p:nvPr/>
          </p:nvSpPr>
          <p:spPr>
            <a:xfrm>
              <a:off x="6582589" y="152345"/>
              <a:ext cx="285338" cy="396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425" fill="norm" stroke="1" extrusionOk="0">
                  <a:moveTo>
                    <a:pt x="21410" y="1585"/>
                  </a:moveTo>
                  <a:cubicBezTo>
                    <a:pt x="19186" y="900"/>
                    <a:pt x="16963" y="214"/>
                    <a:pt x="14422" y="42"/>
                  </a:cubicBezTo>
                  <a:cubicBezTo>
                    <a:pt x="11881" y="-129"/>
                    <a:pt x="9022" y="214"/>
                    <a:pt x="6957" y="1071"/>
                  </a:cubicBezTo>
                  <a:cubicBezTo>
                    <a:pt x="4892" y="1928"/>
                    <a:pt x="3622" y="3300"/>
                    <a:pt x="2986" y="5357"/>
                  </a:cubicBezTo>
                  <a:cubicBezTo>
                    <a:pt x="2351" y="7414"/>
                    <a:pt x="2351" y="10157"/>
                    <a:pt x="2034" y="12614"/>
                  </a:cubicBezTo>
                  <a:cubicBezTo>
                    <a:pt x="1716" y="15071"/>
                    <a:pt x="1081" y="17242"/>
                    <a:pt x="604" y="18671"/>
                  </a:cubicBezTo>
                  <a:cubicBezTo>
                    <a:pt x="128" y="20100"/>
                    <a:pt x="-190" y="20785"/>
                    <a:pt x="128" y="21128"/>
                  </a:cubicBezTo>
                  <a:cubicBezTo>
                    <a:pt x="445" y="21471"/>
                    <a:pt x="1398" y="21471"/>
                    <a:pt x="3463" y="21357"/>
                  </a:cubicBezTo>
                  <a:cubicBezTo>
                    <a:pt x="5528" y="21242"/>
                    <a:pt x="8704" y="21014"/>
                    <a:pt x="11881" y="20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0" name="Line"/>
            <p:cNvSpPr/>
            <p:nvPr/>
          </p:nvSpPr>
          <p:spPr>
            <a:xfrm>
              <a:off x="6893326" y="296014"/>
              <a:ext cx="21590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18" y="837"/>
                    <a:pt x="4235" y="1674"/>
                    <a:pt x="7200" y="4437"/>
                  </a:cubicBezTo>
                  <a:cubicBezTo>
                    <a:pt x="10165" y="7200"/>
                    <a:pt x="13976" y="11888"/>
                    <a:pt x="16518" y="15070"/>
                  </a:cubicBezTo>
                  <a:cubicBezTo>
                    <a:pt x="19059" y="18251"/>
                    <a:pt x="20329" y="1992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1" name="Line"/>
            <p:cNvSpPr/>
            <p:nvPr/>
          </p:nvSpPr>
          <p:spPr>
            <a:xfrm>
              <a:off x="6950476" y="315064"/>
              <a:ext cx="1587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08" y="831"/>
                    <a:pt x="16416" y="1662"/>
                    <a:pt x="13104" y="4431"/>
                  </a:cubicBezTo>
                  <a:cubicBezTo>
                    <a:pt x="9792" y="7200"/>
                    <a:pt x="5760" y="11908"/>
                    <a:pt x="3456" y="15092"/>
                  </a:cubicBezTo>
                  <a:cubicBezTo>
                    <a:pt x="1152" y="18277"/>
                    <a:pt x="576" y="199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2" name="Line"/>
            <p:cNvSpPr/>
            <p:nvPr/>
          </p:nvSpPr>
          <p:spPr>
            <a:xfrm>
              <a:off x="7115576" y="199545"/>
              <a:ext cx="293201" cy="520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416" fill="norm" stroke="1" extrusionOk="0">
                  <a:moveTo>
                    <a:pt x="0" y="1618"/>
                  </a:moveTo>
                  <a:cubicBezTo>
                    <a:pt x="456" y="1182"/>
                    <a:pt x="913" y="747"/>
                    <a:pt x="2130" y="442"/>
                  </a:cubicBezTo>
                  <a:cubicBezTo>
                    <a:pt x="3346" y="137"/>
                    <a:pt x="5324" y="-37"/>
                    <a:pt x="7834" y="7"/>
                  </a:cubicBezTo>
                  <a:cubicBezTo>
                    <a:pt x="10344" y="50"/>
                    <a:pt x="13386" y="311"/>
                    <a:pt x="15287" y="573"/>
                  </a:cubicBezTo>
                  <a:cubicBezTo>
                    <a:pt x="17189" y="834"/>
                    <a:pt x="17949" y="1095"/>
                    <a:pt x="18406" y="1444"/>
                  </a:cubicBezTo>
                  <a:cubicBezTo>
                    <a:pt x="18862" y="1792"/>
                    <a:pt x="19014" y="2228"/>
                    <a:pt x="18558" y="3360"/>
                  </a:cubicBezTo>
                  <a:cubicBezTo>
                    <a:pt x="18101" y="4492"/>
                    <a:pt x="17037" y="6321"/>
                    <a:pt x="17189" y="8324"/>
                  </a:cubicBezTo>
                  <a:cubicBezTo>
                    <a:pt x="17341" y="10328"/>
                    <a:pt x="18710" y="12505"/>
                    <a:pt x="19775" y="14334"/>
                  </a:cubicBezTo>
                  <a:cubicBezTo>
                    <a:pt x="20839" y="16163"/>
                    <a:pt x="21600" y="17644"/>
                    <a:pt x="20611" y="18819"/>
                  </a:cubicBezTo>
                  <a:cubicBezTo>
                    <a:pt x="19623" y="19995"/>
                    <a:pt x="16885" y="20866"/>
                    <a:pt x="14375" y="21215"/>
                  </a:cubicBezTo>
                  <a:cubicBezTo>
                    <a:pt x="11865" y="21563"/>
                    <a:pt x="9583" y="21389"/>
                    <a:pt x="7301" y="212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3" name="Line"/>
            <p:cNvSpPr/>
            <p:nvPr/>
          </p:nvSpPr>
          <p:spPr>
            <a:xfrm>
              <a:off x="7775976" y="461114"/>
              <a:ext cx="139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91" y="0"/>
                    <a:pt x="11782" y="0"/>
                    <a:pt x="15382" y="3600"/>
                  </a:cubicBezTo>
                  <a:cubicBezTo>
                    <a:pt x="18982" y="7200"/>
                    <a:pt x="20291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4" name="Line"/>
            <p:cNvSpPr/>
            <p:nvPr/>
          </p:nvSpPr>
          <p:spPr>
            <a:xfrm>
              <a:off x="7791761" y="569064"/>
              <a:ext cx="244566" cy="49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081" fill="norm" stroke="1" extrusionOk="0">
                  <a:moveTo>
                    <a:pt x="1405" y="13500"/>
                  </a:moveTo>
                  <a:cubicBezTo>
                    <a:pt x="660" y="16200"/>
                    <a:pt x="-85" y="18900"/>
                    <a:pt x="8" y="20250"/>
                  </a:cubicBezTo>
                  <a:cubicBezTo>
                    <a:pt x="101" y="21600"/>
                    <a:pt x="1032" y="21600"/>
                    <a:pt x="4756" y="18000"/>
                  </a:cubicBezTo>
                  <a:cubicBezTo>
                    <a:pt x="8481" y="14400"/>
                    <a:pt x="14998" y="7200"/>
                    <a:pt x="215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5" name="Line"/>
            <p:cNvSpPr/>
            <p:nvPr/>
          </p:nvSpPr>
          <p:spPr>
            <a:xfrm>
              <a:off x="8168479" y="225435"/>
              <a:ext cx="312348" cy="386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311" fill="norm" stroke="1" extrusionOk="0">
                  <a:moveTo>
                    <a:pt x="82" y="4944"/>
                  </a:moveTo>
                  <a:cubicBezTo>
                    <a:pt x="-63" y="3777"/>
                    <a:pt x="-208" y="2609"/>
                    <a:pt x="1459" y="1617"/>
                  </a:cubicBezTo>
                  <a:cubicBezTo>
                    <a:pt x="3126" y="624"/>
                    <a:pt x="6605" y="-193"/>
                    <a:pt x="9360" y="41"/>
                  </a:cubicBezTo>
                  <a:cubicBezTo>
                    <a:pt x="12114" y="274"/>
                    <a:pt x="14144" y="1558"/>
                    <a:pt x="14434" y="3718"/>
                  </a:cubicBezTo>
                  <a:cubicBezTo>
                    <a:pt x="14724" y="5878"/>
                    <a:pt x="13274" y="8914"/>
                    <a:pt x="11099" y="11716"/>
                  </a:cubicBezTo>
                  <a:cubicBezTo>
                    <a:pt x="8925" y="14518"/>
                    <a:pt x="6026" y="17087"/>
                    <a:pt x="4431" y="18663"/>
                  </a:cubicBezTo>
                  <a:cubicBezTo>
                    <a:pt x="2836" y="20239"/>
                    <a:pt x="2546" y="20823"/>
                    <a:pt x="2981" y="21115"/>
                  </a:cubicBezTo>
                  <a:cubicBezTo>
                    <a:pt x="3416" y="21407"/>
                    <a:pt x="4576" y="21407"/>
                    <a:pt x="7765" y="20882"/>
                  </a:cubicBezTo>
                  <a:cubicBezTo>
                    <a:pt x="10954" y="20356"/>
                    <a:pt x="16173" y="19305"/>
                    <a:pt x="21392" y="182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6" name="Line"/>
            <p:cNvSpPr/>
            <p:nvPr/>
          </p:nvSpPr>
          <p:spPr>
            <a:xfrm>
              <a:off x="8518926" y="461114"/>
              <a:ext cx="2921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0" y="18400"/>
                    <a:pt x="939" y="15200"/>
                    <a:pt x="4539" y="11600"/>
                  </a:cubicBezTo>
                  <a:cubicBezTo>
                    <a:pt x="8139" y="8000"/>
                    <a:pt x="14870" y="4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7" name="Line"/>
            <p:cNvSpPr/>
            <p:nvPr/>
          </p:nvSpPr>
          <p:spPr>
            <a:xfrm>
              <a:off x="8886561" y="206613"/>
              <a:ext cx="407066" cy="387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162" fill="norm" stroke="1" extrusionOk="0">
                  <a:moveTo>
                    <a:pt x="11333" y="7651"/>
                  </a:moveTo>
                  <a:cubicBezTo>
                    <a:pt x="11665" y="6611"/>
                    <a:pt x="11997" y="5571"/>
                    <a:pt x="11942" y="4590"/>
                  </a:cubicBezTo>
                  <a:cubicBezTo>
                    <a:pt x="11887" y="3608"/>
                    <a:pt x="11444" y="2684"/>
                    <a:pt x="10613" y="2337"/>
                  </a:cubicBezTo>
                  <a:cubicBezTo>
                    <a:pt x="9782" y="1991"/>
                    <a:pt x="8564" y="2222"/>
                    <a:pt x="6791" y="3492"/>
                  </a:cubicBezTo>
                  <a:cubicBezTo>
                    <a:pt x="5019" y="4763"/>
                    <a:pt x="2693" y="7073"/>
                    <a:pt x="1364" y="9730"/>
                  </a:cubicBezTo>
                  <a:cubicBezTo>
                    <a:pt x="34" y="12386"/>
                    <a:pt x="-298" y="15390"/>
                    <a:pt x="256" y="17469"/>
                  </a:cubicBezTo>
                  <a:cubicBezTo>
                    <a:pt x="810" y="19548"/>
                    <a:pt x="2250" y="20703"/>
                    <a:pt x="4299" y="21049"/>
                  </a:cubicBezTo>
                  <a:cubicBezTo>
                    <a:pt x="6348" y="21396"/>
                    <a:pt x="9007" y="20934"/>
                    <a:pt x="10945" y="19721"/>
                  </a:cubicBezTo>
                  <a:cubicBezTo>
                    <a:pt x="12884" y="18508"/>
                    <a:pt x="14102" y="16545"/>
                    <a:pt x="14767" y="14177"/>
                  </a:cubicBezTo>
                  <a:cubicBezTo>
                    <a:pt x="15431" y="11809"/>
                    <a:pt x="15542" y="9037"/>
                    <a:pt x="14656" y="6553"/>
                  </a:cubicBezTo>
                  <a:cubicBezTo>
                    <a:pt x="13770" y="4070"/>
                    <a:pt x="11887" y="1875"/>
                    <a:pt x="10114" y="836"/>
                  </a:cubicBezTo>
                  <a:cubicBezTo>
                    <a:pt x="8342" y="-204"/>
                    <a:pt x="6680" y="-88"/>
                    <a:pt x="5628" y="200"/>
                  </a:cubicBezTo>
                  <a:cubicBezTo>
                    <a:pt x="4576" y="489"/>
                    <a:pt x="4133" y="951"/>
                    <a:pt x="3911" y="1529"/>
                  </a:cubicBezTo>
                  <a:cubicBezTo>
                    <a:pt x="3690" y="2106"/>
                    <a:pt x="3690" y="2799"/>
                    <a:pt x="4742" y="3723"/>
                  </a:cubicBezTo>
                  <a:cubicBezTo>
                    <a:pt x="5794" y="4647"/>
                    <a:pt x="7899" y="5802"/>
                    <a:pt x="10834" y="6611"/>
                  </a:cubicBezTo>
                  <a:cubicBezTo>
                    <a:pt x="13770" y="7420"/>
                    <a:pt x="17536" y="7882"/>
                    <a:pt x="21302" y="8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8" name="Line"/>
            <p:cNvSpPr/>
            <p:nvPr/>
          </p:nvSpPr>
          <p:spPr>
            <a:xfrm>
              <a:off x="1131707" y="2031760"/>
              <a:ext cx="243470" cy="517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387" fill="norm" stroke="1" extrusionOk="0">
                  <a:moveTo>
                    <a:pt x="21418" y="4107"/>
                  </a:moveTo>
                  <a:cubicBezTo>
                    <a:pt x="20115" y="3320"/>
                    <a:pt x="18811" y="2532"/>
                    <a:pt x="17694" y="1833"/>
                  </a:cubicBezTo>
                  <a:cubicBezTo>
                    <a:pt x="16577" y="1133"/>
                    <a:pt x="15646" y="521"/>
                    <a:pt x="14715" y="215"/>
                  </a:cubicBezTo>
                  <a:cubicBezTo>
                    <a:pt x="13784" y="-91"/>
                    <a:pt x="12852" y="-91"/>
                    <a:pt x="11084" y="346"/>
                  </a:cubicBezTo>
                  <a:cubicBezTo>
                    <a:pt x="9315" y="783"/>
                    <a:pt x="6708" y="1658"/>
                    <a:pt x="4659" y="3101"/>
                  </a:cubicBezTo>
                  <a:cubicBezTo>
                    <a:pt x="2611" y="4544"/>
                    <a:pt x="1121" y="6555"/>
                    <a:pt x="470" y="9179"/>
                  </a:cubicBezTo>
                  <a:cubicBezTo>
                    <a:pt x="-182" y="11802"/>
                    <a:pt x="4" y="15038"/>
                    <a:pt x="97" y="16874"/>
                  </a:cubicBezTo>
                  <a:cubicBezTo>
                    <a:pt x="190" y="18711"/>
                    <a:pt x="190" y="19148"/>
                    <a:pt x="190" y="19629"/>
                  </a:cubicBezTo>
                  <a:cubicBezTo>
                    <a:pt x="190" y="20110"/>
                    <a:pt x="190" y="20635"/>
                    <a:pt x="656" y="20984"/>
                  </a:cubicBezTo>
                  <a:cubicBezTo>
                    <a:pt x="1121" y="21334"/>
                    <a:pt x="2052" y="21509"/>
                    <a:pt x="4566" y="21290"/>
                  </a:cubicBezTo>
                  <a:cubicBezTo>
                    <a:pt x="7080" y="21072"/>
                    <a:pt x="11177" y="20460"/>
                    <a:pt x="13597" y="20022"/>
                  </a:cubicBezTo>
                  <a:cubicBezTo>
                    <a:pt x="16018" y="19585"/>
                    <a:pt x="16763" y="19323"/>
                    <a:pt x="17508" y="19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59" name="Line"/>
            <p:cNvSpPr/>
            <p:nvPr/>
          </p:nvSpPr>
          <p:spPr>
            <a:xfrm>
              <a:off x="1127526" y="2321664"/>
              <a:ext cx="2730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79" y="17788"/>
                    <a:pt x="5358" y="13976"/>
                    <a:pt x="8958" y="10376"/>
                  </a:cubicBezTo>
                  <a:cubicBezTo>
                    <a:pt x="12558" y="6776"/>
                    <a:pt x="17079" y="338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0" name="Line"/>
            <p:cNvSpPr/>
            <p:nvPr/>
          </p:nvSpPr>
          <p:spPr>
            <a:xfrm>
              <a:off x="1546524" y="2011887"/>
              <a:ext cx="330303" cy="512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503" fill="norm" stroke="1" extrusionOk="0">
                  <a:moveTo>
                    <a:pt x="21469" y="1809"/>
                  </a:moveTo>
                  <a:cubicBezTo>
                    <a:pt x="21056" y="1186"/>
                    <a:pt x="20644" y="564"/>
                    <a:pt x="19956" y="253"/>
                  </a:cubicBezTo>
                  <a:cubicBezTo>
                    <a:pt x="19268" y="-58"/>
                    <a:pt x="18305" y="-58"/>
                    <a:pt x="16241" y="120"/>
                  </a:cubicBezTo>
                  <a:cubicBezTo>
                    <a:pt x="14177" y="298"/>
                    <a:pt x="11013" y="653"/>
                    <a:pt x="8399" y="1409"/>
                  </a:cubicBezTo>
                  <a:cubicBezTo>
                    <a:pt x="5785" y="2164"/>
                    <a:pt x="3721" y="3320"/>
                    <a:pt x="2345" y="4564"/>
                  </a:cubicBezTo>
                  <a:cubicBezTo>
                    <a:pt x="970" y="5809"/>
                    <a:pt x="282" y="7142"/>
                    <a:pt x="75" y="8520"/>
                  </a:cubicBezTo>
                  <a:cubicBezTo>
                    <a:pt x="-131" y="9898"/>
                    <a:pt x="144" y="11320"/>
                    <a:pt x="213" y="12920"/>
                  </a:cubicBezTo>
                  <a:cubicBezTo>
                    <a:pt x="282" y="14520"/>
                    <a:pt x="144" y="16298"/>
                    <a:pt x="75" y="17453"/>
                  </a:cubicBezTo>
                  <a:cubicBezTo>
                    <a:pt x="7" y="18609"/>
                    <a:pt x="7" y="19142"/>
                    <a:pt x="144" y="19631"/>
                  </a:cubicBezTo>
                  <a:cubicBezTo>
                    <a:pt x="282" y="20120"/>
                    <a:pt x="557" y="20564"/>
                    <a:pt x="1382" y="20920"/>
                  </a:cubicBezTo>
                  <a:cubicBezTo>
                    <a:pt x="2208" y="21275"/>
                    <a:pt x="3584" y="21542"/>
                    <a:pt x="5716" y="21498"/>
                  </a:cubicBezTo>
                  <a:cubicBezTo>
                    <a:pt x="7849" y="21453"/>
                    <a:pt x="10738" y="21098"/>
                    <a:pt x="13627" y="207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1" name="Line"/>
            <p:cNvSpPr/>
            <p:nvPr/>
          </p:nvSpPr>
          <p:spPr>
            <a:xfrm>
              <a:off x="1889526" y="2213714"/>
              <a:ext cx="2476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62" y="2974"/>
                    <a:pt x="8123" y="5948"/>
                    <a:pt x="11538" y="9078"/>
                  </a:cubicBezTo>
                  <a:cubicBezTo>
                    <a:pt x="14954" y="12209"/>
                    <a:pt x="17723" y="15496"/>
                    <a:pt x="19292" y="17609"/>
                  </a:cubicBezTo>
                  <a:cubicBezTo>
                    <a:pt x="20862" y="19722"/>
                    <a:pt x="21231" y="2066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2" name="Line"/>
            <p:cNvSpPr/>
            <p:nvPr/>
          </p:nvSpPr>
          <p:spPr>
            <a:xfrm>
              <a:off x="1935650" y="2232211"/>
              <a:ext cx="207877" cy="330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362" fill="norm" stroke="1" extrusionOk="0">
                  <a:moveTo>
                    <a:pt x="21213" y="1266"/>
                  </a:moveTo>
                  <a:cubicBezTo>
                    <a:pt x="20133" y="856"/>
                    <a:pt x="19053" y="446"/>
                    <a:pt x="17973" y="172"/>
                  </a:cubicBezTo>
                  <a:cubicBezTo>
                    <a:pt x="16893" y="-101"/>
                    <a:pt x="15813" y="-238"/>
                    <a:pt x="13761" y="1266"/>
                  </a:cubicBezTo>
                  <a:cubicBezTo>
                    <a:pt x="11709" y="2770"/>
                    <a:pt x="8685" y="5914"/>
                    <a:pt x="6093" y="9195"/>
                  </a:cubicBezTo>
                  <a:cubicBezTo>
                    <a:pt x="3501" y="12476"/>
                    <a:pt x="1341" y="15894"/>
                    <a:pt x="477" y="17944"/>
                  </a:cubicBezTo>
                  <a:cubicBezTo>
                    <a:pt x="-387" y="19995"/>
                    <a:pt x="45" y="20678"/>
                    <a:pt x="801" y="21020"/>
                  </a:cubicBezTo>
                  <a:cubicBezTo>
                    <a:pt x="1557" y="21362"/>
                    <a:pt x="2637" y="21362"/>
                    <a:pt x="3717" y="21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3" name="Line"/>
            <p:cNvSpPr/>
            <p:nvPr/>
          </p:nvSpPr>
          <p:spPr>
            <a:xfrm>
              <a:off x="2112139" y="2045183"/>
              <a:ext cx="158388" cy="158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226" fill="norm" stroke="1" extrusionOk="0">
                  <a:moveTo>
                    <a:pt x="804" y="5576"/>
                  </a:moveTo>
                  <a:cubicBezTo>
                    <a:pt x="235" y="4155"/>
                    <a:pt x="-333" y="2734"/>
                    <a:pt x="235" y="1739"/>
                  </a:cubicBezTo>
                  <a:cubicBezTo>
                    <a:pt x="804" y="745"/>
                    <a:pt x="2509" y="176"/>
                    <a:pt x="4356" y="34"/>
                  </a:cubicBezTo>
                  <a:cubicBezTo>
                    <a:pt x="6204" y="-108"/>
                    <a:pt x="8193" y="176"/>
                    <a:pt x="9330" y="1171"/>
                  </a:cubicBezTo>
                  <a:cubicBezTo>
                    <a:pt x="10467" y="2166"/>
                    <a:pt x="10751" y="3871"/>
                    <a:pt x="10041" y="6713"/>
                  </a:cubicBezTo>
                  <a:cubicBezTo>
                    <a:pt x="9330" y="9555"/>
                    <a:pt x="7625" y="13534"/>
                    <a:pt x="6346" y="16234"/>
                  </a:cubicBezTo>
                  <a:cubicBezTo>
                    <a:pt x="5067" y="18934"/>
                    <a:pt x="4214" y="20355"/>
                    <a:pt x="4925" y="20924"/>
                  </a:cubicBezTo>
                  <a:cubicBezTo>
                    <a:pt x="5635" y="21492"/>
                    <a:pt x="7909" y="21208"/>
                    <a:pt x="10893" y="20497"/>
                  </a:cubicBezTo>
                  <a:cubicBezTo>
                    <a:pt x="13878" y="19787"/>
                    <a:pt x="17572" y="18650"/>
                    <a:pt x="21267" y="175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4" name="Line"/>
            <p:cNvSpPr/>
            <p:nvPr/>
          </p:nvSpPr>
          <p:spPr>
            <a:xfrm>
              <a:off x="2334026" y="1999931"/>
              <a:ext cx="196438" cy="565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550" fill="norm" stroke="1" extrusionOk="0">
                  <a:moveTo>
                    <a:pt x="0" y="2337"/>
                  </a:moveTo>
                  <a:cubicBezTo>
                    <a:pt x="230" y="1934"/>
                    <a:pt x="460" y="1531"/>
                    <a:pt x="1953" y="1169"/>
                  </a:cubicBezTo>
                  <a:cubicBezTo>
                    <a:pt x="3447" y="806"/>
                    <a:pt x="6204" y="484"/>
                    <a:pt x="8157" y="282"/>
                  </a:cubicBezTo>
                  <a:cubicBezTo>
                    <a:pt x="10111" y="81"/>
                    <a:pt x="11260" y="0"/>
                    <a:pt x="12523" y="0"/>
                  </a:cubicBezTo>
                  <a:cubicBezTo>
                    <a:pt x="13787" y="0"/>
                    <a:pt x="15166" y="81"/>
                    <a:pt x="15970" y="322"/>
                  </a:cubicBezTo>
                  <a:cubicBezTo>
                    <a:pt x="16774" y="564"/>
                    <a:pt x="17004" y="967"/>
                    <a:pt x="17234" y="2579"/>
                  </a:cubicBezTo>
                  <a:cubicBezTo>
                    <a:pt x="17464" y="4191"/>
                    <a:pt x="17694" y="7012"/>
                    <a:pt x="17464" y="9510"/>
                  </a:cubicBezTo>
                  <a:cubicBezTo>
                    <a:pt x="17234" y="12009"/>
                    <a:pt x="16545" y="14185"/>
                    <a:pt x="16085" y="15555"/>
                  </a:cubicBezTo>
                  <a:cubicBezTo>
                    <a:pt x="15626" y="16925"/>
                    <a:pt x="15396" y="17490"/>
                    <a:pt x="15740" y="17933"/>
                  </a:cubicBezTo>
                  <a:cubicBezTo>
                    <a:pt x="16085" y="18376"/>
                    <a:pt x="17004" y="18699"/>
                    <a:pt x="17923" y="18981"/>
                  </a:cubicBezTo>
                  <a:cubicBezTo>
                    <a:pt x="18843" y="19263"/>
                    <a:pt x="19762" y="19504"/>
                    <a:pt x="20451" y="19827"/>
                  </a:cubicBezTo>
                  <a:cubicBezTo>
                    <a:pt x="21140" y="20149"/>
                    <a:pt x="21600" y="20552"/>
                    <a:pt x="21140" y="20875"/>
                  </a:cubicBezTo>
                  <a:cubicBezTo>
                    <a:pt x="20681" y="21197"/>
                    <a:pt x="19302" y="21439"/>
                    <a:pt x="16315" y="21519"/>
                  </a:cubicBezTo>
                  <a:cubicBezTo>
                    <a:pt x="13328" y="21600"/>
                    <a:pt x="8732" y="21519"/>
                    <a:pt x="6089" y="21278"/>
                  </a:cubicBezTo>
                  <a:cubicBezTo>
                    <a:pt x="3447" y="21036"/>
                    <a:pt x="2757" y="20633"/>
                    <a:pt x="2068" y="20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5" name="Line"/>
            <p:cNvSpPr/>
            <p:nvPr/>
          </p:nvSpPr>
          <p:spPr>
            <a:xfrm>
              <a:off x="2713285" y="2296264"/>
              <a:ext cx="173192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1776" y="21600"/>
                  </a:moveTo>
                  <a:cubicBezTo>
                    <a:pt x="735" y="17486"/>
                    <a:pt x="-306" y="13371"/>
                    <a:pt x="84" y="9771"/>
                  </a:cubicBezTo>
                  <a:cubicBezTo>
                    <a:pt x="475" y="6171"/>
                    <a:pt x="2296" y="3086"/>
                    <a:pt x="6070" y="1543"/>
                  </a:cubicBezTo>
                  <a:cubicBezTo>
                    <a:pt x="9843" y="0"/>
                    <a:pt x="15569" y="0"/>
                    <a:pt x="2129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6" name="Line"/>
            <p:cNvSpPr/>
            <p:nvPr/>
          </p:nvSpPr>
          <p:spPr>
            <a:xfrm>
              <a:off x="2734076" y="2435964"/>
              <a:ext cx="139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7" name="Line"/>
            <p:cNvSpPr/>
            <p:nvPr/>
          </p:nvSpPr>
          <p:spPr>
            <a:xfrm>
              <a:off x="3530192" y="2058520"/>
              <a:ext cx="346885" cy="462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358" fill="norm" stroke="1" extrusionOk="0">
                  <a:moveTo>
                    <a:pt x="21061" y="1888"/>
                  </a:moveTo>
                  <a:cubicBezTo>
                    <a:pt x="21192" y="1107"/>
                    <a:pt x="21323" y="325"/>
                    <a:pt x="21127" y="80"/>
                  </a:cubicBezTo>
                  <a:cubicBezTo>
                    <a:pt x="20930" y="-164"/>
                    <a:pt x="20407" y="129"/>
                    <a:pt x="18574" y="1253"/>
                  </a:cubicBezTo>
                  <a:cubicBezTo>
                    <a:pt x="16741" y="2377"/>
                    <a:pt x="13599" y="4332"/>
                    <a:pt x="10916" y="5993"/>
                  </a:cubicBezTo>
                  <a:cubicBezTo>
                    <a:pt x="8232" y="7655"/>
                    <a:pt x="6007" y="9023"/>
                    <a:pt x="4763" y="9952"/>
                  </a:cubicBezTo>
                  <a:cubicBezTo>
                    <a:pt x="3519" y="10880"/>
                    <a:pt x="3258" y="11369"/>
                    <a:pt x="3454" y="11711"/>
                  </a:cubicBezTo>
                  <a:cubicBezTo>
                    <a:pt x="3650" y="12053"/>
                    <a:pt x="4305" y="12249"/>
                    <a:pt x="5352" y="12395"/>
                  </a:cubicBezTo>
                  <a:cubicBezTo>
                    <a:pt x="6399" y="12542"/>
                    <a:pt x="7839" y="12640"/>
                    <a:pt x="9214" y="12835"/>
                  </a:cubicBezTo>
                  <a:cubicBezTo>
                    <a:pt x="10589" y="13031"/>
                    <a:pt x="11898" y="13324"/>
                    <a:pt x="12552" y="13715"/>
                  </a:cubicBezTo>
                  <a:cubicBezTo>
                    <a:pt x="13207" y="14106"/>
                    <a:pt x="13207" y="14594"/>
                    <a:pt x="11701" y="15425"/>
                  </a:cubicBezTo>
                  <a:cubicBezTo>
                    <a:pt x="10196" y="16256"/>
                    <a:pt x="7185" y="17429"/>
                    <a:pt x="5090" y="18260"/>
                  </a:cubicBezTo>
                  <a:cubicBezTo>
                    <a:pt x="2996" y="19090"/>
                    <a:pt x="1818" y="19579"/>
                    <a:pt x="1032" y="20019"/>
                  </a:cubicBezTo>
                  <a:cubicBezTo>
                    <a:pt x="247" y="20459"/>
                    <a:pt x="-146" y="20850"/>
                    <a:pt x="50" y="21094"/>
                  </a:cubicBezTo>
                  <a:cubicBezTo>
                    <a:pt x="247" y="21338"/>
                    <a:pt x="1032" y="21436"/>
                    <a:pt x="3192" y="21289"/>
                  </a:cubicBezTo>
                  <a:cubicBezTo>
                    <a:pt x="5352" y="21143"/>
                    <a:pt x="8887" y="20752"/>
                    <a:pt x="12159" y="20654"/>
                  </a:cubicBezTo>
                  <a:cubicBezTo>
                    <a:pt x="15432" y="20556"/>
                    <a:pt x="18443" y="20752"/>
                    <a:pt x="21454" y="209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8" name="Line"/>
            <p:cNvSpPr/>
            <p:nvPr/>
          </p:nvSpPr>
          <p:spPr>
            <a:xfrm>
              <a:off x="3565926" y="2741976"/>
              <a:ext cx="311151" cy="184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4" fill="norm" stroke="1" extrusionOk="0">
                  <a:moveTo>
                    <a:pt x="0" y="4903"/>
                  </a:moveTo>
                  <a:cubicBezTo>
                    <a:pt x="588" y="2743"/>
                    <a:pt x="1176" y="583"/>
                    <a:pt x="1396" y="103"/>
                  </a:cubicBezTo>
                  <a:cubicBezTo>
                    <a:pt x="1616" y="-377"/>
                    <a:pt x="1469" y="823"/>
                    <a:pt x="1176" y="3823"/>
                  </a:cubicBezTo>
                  <a:cubicBezTo>
                    <a:pt x="882" y="6823"/>
                    <a:pt x="441" y="11623"/>
                    <a:pt x="220" y="14743"/>
                  </a:cubicBezTo>
                  <a:cubicBezTo>
                    <a:pt x="0" y="17863"/>
                    <a:pt x="0" y="19303"/>
                    <a:pt x="367" y="20143"/>
                  </a:cubicBezTo>
                  <a:cubicBezTo>
                    <a:pt x="735" y="20983"/>
                    <a:pt x="1469" y="21223"/>
                    <a:pt x="2498" y="20263"/>
                  </a:cubicBezTo>
                  <a:cubicBezTo>
                    <a:pt x="3527" y="19303"/>
                    <a:pt x="4849" y="17143"/>
                    <a:pt x="5731" y="15463"/>
                  </a:cubicBezTo>
                  <a:cubicBezTo>
                    <a:pt x="6612" y="13783"/>
                    <a:pt x="7053" y="12583"/>
                    <a:pt x="7200" y="12943"/>
                  </a:cubicBezTo>
                  <a:cubicBezTo>
                    <a:pt x="7347" y="13303"/>
                    <a:pt x="7200" y="15223"/>
                    <a:pt x="7567" y="16183"/>
                  </a:cubicBezTo>
                  <a:cubicBezTo>
                    <a:pt x="7935" y="17143"/>
                    <a:pt x="8816" y="17143"/>
                    <a:pt x="9845" y="16303"/>
                  </a:cubicBezTo>
                  <a:cubicBezTo>
                    <a:pt x="10873" y="15463"/>
                    <a:pt x="12049" y="13783"/>
                    <a:pt x="12857" y="11743"/>
                  </a:cubicBezTo>
                  <a:cubicBezTo>
                    <a:pt x="13665" y="9703"/>
                    <a:pt x="14106" y="7303"/>
                    <a:pt x="14033" y="5743"/>
                  </a:cubicBezTo>
                  <a:cubicBezTo>
                    <a:pt x="13959" y="4183"/>
                    <a:pt x="13371" y="3463"/>
                    <a:pt x="12563" y="3103"/>
                  </a:cubicBezTo>
                  <a:cubicBezTo>
                    <a:pt x="11755" y="2743"/>
                    <a:pt x="10727" y="2743"/>
                    <a:pt x="10653" y="2983"/>
                  </a:cubicBezTo>
                  <a:cubicBezTo>
                    <a:pt x="10580" y="3223"/>
                    <a:pt x="11461" y="3703"/>
                    <a:pt x="13445" y="3703"/>
                  </a:cubicBezTo>
                  <a:cubicBezTo>
                    <a:pt x="15429" y="3703"/>
                    <a:pt x="18514" y="3223"/>
                    <a:pt x="21600" y="27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69" name="Line"/>
            <p:cNvSpPr/>
            <p:nvPr/>
          </p:nvSpPr>
          <p:spPr>
            <a:xfrm>
              <a:off x="4150631" y="2169264"/>
              <a:ext cx="291596" cy="287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413" fill="norm" stroke="1" extrusionOk="0">
                  <a:moveTo>
                    <a:pt x="2311" y="0"/>
                  </a:moveTo>
                  <a:cubicBezTo>
                    <a:pt x="1528" y="3469"/>
                    <a:pt x="746" y="6937"/>
                    <a:pt x="354" y="9539"/>
                  </a:cubicBezTo>
                  <a:cubicBezTo>
                    <a:pt x="-37" y="12140"/>
                    <a:pt x="-37" y="13874"/>
                    <a:pt x="41" y="15136"/>
                  </a:cubicBezTo>
                  <a:cubicBezTo>
                    <a:pt x="120" y="16397"/>
                    <a:pt x="276" y="17185"/>
                    <a:pt x="746" y="17737"/>
                  </a:cubicBezTo>
                  <a:cubicBezTo>
                    <a:pt x="1215" y="18289"/>
                    <a:pt x="1998" y="18604"/>
                    <a:pt x="2780" y="18526"/>
                  </a:cubicBezTo>
                  <a:cubicBezTo>
                    <a:pt x="3563" y="18447"/>
                    <a:pt x="4346" y="17974"/>
                    <a:pt x="4815" y="17028"/>
                  </a:cubicBezTo>
                  <a:cubicBezTo>
                    <a:pt x="5285" y="16082"/>
                    <a:pt x="5441" y="14663"/>
                    <a:pt x="5441" y="14347"/>
                  </a:cubicBezTo>
                  <a:cubicBezTo>
                    <a:pt x="5441" y="14032"/>
                    <a:pt x="5285" y="14820"/>
                    <a:pt x="5206" y="15766"/>
                  </a:cubicBezTo>
                  <a:cubicBezTo>
                    <a:pt x="5128" y="16712"/>
                    <a:pt x="5128" y="17816"/>
                    <a:pt x="5285" y="18762"/>
                  </a:cubicBezTo>
                  <a:cubicBezTo>
                    <a:pt x="5441" y="19708"/>
                    <a:pt x="5754" y="20496"/>
                    <a:pt x="6380" y="20969"/>
                  </a:cubicBezTo>
                  <a:cubicBezTo>
                    <a:pt x="7006" y="21442"/>
                    <a:pt x="7946" y="21600"/>
                    <a:pt x="9433" y="21127"/>
                  </a:cubicBezTo>
                  <a:cubicBezTo>
                    <a:pt x="10920" y="20654"/>
                    <a:pt x="12954" y="19550"/>
                    <a:pt x="14285" y="17343"/>
                  </a:cubicBezTo>
                  <a:cubicBezTo>
                    <a:pt x="15615" y="15136"/>
                    <a:pt x="16241" y="11825"/>
                    <a:pt x="16476" y="9381"/>
                  </a:cubicBezTo>
                  <a:cubicBezTo>
                    <a:pt x="16711" y="6937"/>
                    <a:pt x="16554" y="5361"/>
                    <a:pt x="16241" y="4257"/>
                  </a:cubicBezTo>
                  <a:cubicBezTo>
                    <a:pt x="15928" y="3153"/>
                    <a:pt x="15459" y="2523"/>
                    <a:pt x="14833" y="2286"/>
                  </a:cubicBezTo>
                  <a:cubicBezTo>
                    <a:pt x="14206" y="2050"/>
                    <a:pt x="13424" y="2207"/>
                    <a:pt x="12641" y="2759"/>
                  </a:cubicBezTo>
                  <a:cubicBezTo>
                    <a:pt x="11859" y="3311"/>
                    <a:pt x="11076" y="4257"/>
                    <a:pt x="10841" y="5124"/>
                  </a:cubicBezTo>
                  <a:cubicBezTo>
                    <a:pt x="10606" y="5991"/>
                    <a:pt x="10920" y="6780"/>
                    <a:pt x="11467" y="7253"/>
                  </a:cubicBezTo>
                  <a:cubicBezTo>
                    <a:pt x="12015" y="7726"/>
                    <a:pt x="12798" y="7883"/>
                    <a:pt x="14520" y="7647"/>
                  </a:cubicBezTo>
                  <a:cubicBezTo>
                    <a:pt x="16241" y="7410"/>
                    <a:pt x="18902" y="6780"/>
                    <a:pt x="21563" y="61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0" name="Line"/>
            <p:cNvSpPr/>
            <p:nvPr/>
          </p:nvSpPr>
          <p:spPr>
            <a:xfrm>
              <a:off x="4359676" y="1990063"/>
              <a:ext cx="203201" cy="16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5" fill="norm" stroke="1" extrusionOk="0">
                  <a:moveTo>
                    <a:pt x="0" y="4916"/>
                  </a:moveTo>
                  <a:cubicBezTo>
                    <a:pt x="900" y="3072"/>
                    <a:pt x="1800" y="1228"/>
                    <a:pt x="2812" y="438"/>
                  </a:cubicBezTo>
                  <a:cubicBezTo>
                    <a:pt x="3825" y="-352"/>
                    <a:pt x="4950" y="-89"/>
                    <a:pt x="6188" y="1360"/>
                  </a:cubicBezTo>
                  <a:cubicBezTo>
                    <a:pt x="7425" y="2809"/>
                    <a:pt x="8775" y="5443"/>
                    <a:pt x="9112" y="8341"/>
                  </a:cubicBezTo>
                  <a:cubicBezTo>
                    <a:pt x="9450" y="11238"/>
                    <a:pt x="8775" y="14399"/>
                    <a:pt x="7762" y="16770"/>
                  </a:cubicBezTo>
                  <a:cubicBezTo>
                    <a:pt x="6750" y="19141"/>
                    <a:pt x="5400" y="20721"/>
                    <a:pt x="5625" y="20985"/>
                  </a:cubicBezTo>
                  <a:cubicBezTo>
                    <a:pt x="5850" y="21248"/>
                    <a:pt x="7650" y="20194"/>
                    <a:pt x="10575" y="19404"/>
                  </a:cubicBezTo>
                  <a:cubicBezTo>
                    <a:pt x="13500" y="18614"/>
                    <a:pt x="17550" y="18087"/>
                    <a:pt x="21600" y="17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1" name="Line"/>
            <p:cNvSpPr/>
            <p:nvPr/>
          </p:nvSpPr>
          <p:spPr>
            <a:xfrm>
              <a:off x="4732161" y="2133281"/>
              <a:ext cx="173716" cy="650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5" h="21489" fill="norm" stroke="1" extrusionOk="0">
                  <a:moveTo>
                    <a:pt x="3310" y="9157"/>
                  </a:moveTo>
                  <a:cubicBezTo>
                    <a:pt x="2547" y="10695"/>
                    <a:pt x="1785" y="12233"/>
                    <a:pt x="1531" y="14050"/>
                  </a:cubicBezTo>
                  <a:cubicBezTo>
                    <a:pt x="1277" y="15868"/>
                    <a:pt x="1531" y="17965"/>
                    <a:pt x="1404" y="19328"/>
                  </a:cubicBezTo>
                  <a:cubicBezTo>
                    <a:pt x="1277" y="20691"/>
                    <a:pt x="768" y="21320"/>
                    <a:pt x="387" y="21460"/>
                  </a:cubicBezTo>
                  <a:cubicBezTo>
                    <a:pt x="6" y="21600"/>
                    <a:pt x="-248" y="21250"/>
                    <a:pt x="387" y="19783"/>
                  </a:cubicBezTo>
                  <a:cubicBezTo>
                    <a:pt x="1023" y="18315"/>
                    <a:pt x="2547" y="15728"/>
                    <a:pt x="4199" y="13037"/>
                  </a:cubicBezTo>
                  <a:cubicBezTo>
                    <a:pt x="5851" y="10346"/>
                    <a:pt x="7630" y="7550"/>
                    <a:pt x="9154" y="5452"/>
                  </a:cubicBezTo>
                  <a:cubicBezTo>
                    <a:pt x="10679" y="3355"/>
                    <a:pt x="11950" y="1957"/>
                    <a:pt x="13093" y="1118"/>
                  </a:cubicBezTo>
                  <a:cubicBezTo>
                    <a:pt x="14237" y="280"/>
                    <a:pt x="15253" y="0"/>
                    <a:pt x="16270" y="0"/>
                  </a:cubicBezTo>
                  <a:cubicBezTo>
                    <a:pt x="17286" y="0"/>
                    <a:pt x="18303" y="280"/>
                    <a:pt x="19319" y="1118"/>
                  </a:cubicBezTo>
                  <a:cubicBezTo>
                    <a:pt x="20336" y="1957"/>
                    <a:pt x="21352" y="3355"/>
                    <a:pt x="20590" y="4544"/>
                  </a:cubicBezTo>
                  <a:cubicBezTo>
                    <a:pt x="19827" y="5732"/>
                    <a:pt x="17286" y="6711"/>
                    <a:pt x="14618" y="7375"/>
                  </a:cubicBezTo>
                  <a:cubicBezTo>
                    <a:pt x="11950" y="8039"/>
                    <a:pt x="9154" y="8388"/>
                    <a:pt x="6994" y="8528"/>
                  </a:cubicBezTo>
                  <a:cubicBezTo>
                    <a:pt x="4834" y="8668"/>
                    <a:pt x="3310" y="8598"/>
                    <a:pt x="1785" y="8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2" name="Line"/>
            <p:cNvSpPr/>
            <p:nvPr/>
          </p:nvSpPr>
          <p:spPr>
            <a:xfrm>
              <a:off x="4899426" y="2416914"/>
              <a:ext cx="1587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7200"/>
                    <a:pt x="11520" y="14400"/>
                    <a:pt x="15120" y="18000"/>
                  </a:cubicBezTo>
                  <a:cubicBezTo>
                    <a:pt x="18720" y="21600"/>
                    <a:pt x="20160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3" name="Line"/>
            <p:cNvSpPr/>
            <p:nvPr/>
          </p:nvSpPr>
          <p:spPr>
            <a:xfrm>
              <a:off x="4934776" y="2435964"/>
              <a:ext cx="1361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600" fill="norm" stroke="1" extrusionOk="0">
                  <a:moveTo>
                    <a:pt x="21367" y="0"/>
                  </a:moveTo>
                  <a:cubicBezTo>
                    <a:pt x="14389" y="3927"/>
                    <a:pt x="7410" y="7855"/>
                    <a:pt x="3755" y="10800"/>
                  </a:cubicBezTo>
                  <a:cubicBezTo>
                    <a:pt x="99" y="13745"/>
                    <a:pt x="-233" y="15709"/>
                    <a:pt x="99" y="17345"/>
                  </a:cubicBezTo>
                  <a:cubicBezTo>
                    <a:pt x="432" y="18982"/>
                    <a:pt x="1429" y="20291"/>
                    <a:pt x="242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4" name="Line"/>
            <p:cNvSpPr/>
            <p:nvPr/>
          </p:nvSpPr>
          <p:spPr>
            <a:xfrm>
              <a:off x="5172484" y="2151625"/>
              <a:ext cx="171443" cy="297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197" fill="norm" stroke="1" extrusionOk="0">
                  <a:moveTo>
                    <a:pt x="21078" y="805"/>
                  </a:moveTo>
                  <a:cubicBezTo>
                    <a:pt x="17695" y="201"/>
                    <a:pt x="14312" y="-403"/>
                    <a:pt x="11059" y="352"/>
                  </a:cubicBezTo>
                  <a:cubicBezTo>
                    <a:pt x="7806" y="1107"/>
                    <a:pt x="4683" y="3222"/>
                    <a:pt x="2601" y="6017"/>
                  </a:cubicBezTo>
                  <a:cubicBezTo>
                    <a:pt x="519" y="8811"/>
                    <a:pt x="-522" y="12285"/>
                    <a:pt x="259" y="14928"/>
                  </a:cubicBezTo>
                  <a:cubicBezTo>
                    <a:pt x="1039" y="17572"/>
                    <a:pt x="3642" y="19384"/>
                    <a:pt x="5984" y="20291"/>
                  </a:cubicBezTo>
                  <a:cubicBezTo>
                    <a:pt x="8326" y="21197"/>
                    <a:pt x="10408" y="21197"/>
                    <a:pt x="12490" y="21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5" name="Line"/>
            <p:cNvSpPr/>
            <p:nvPr/>
          </p:nvSpPr>
          <p:spPr>
            <a:xfrm>
              <a:off x="5396433" y="2141923"/>
              <a:ext cx="296744" cy="263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139" fill="norm" stroke="1" extrusionOk="0">
                  <a:moveTo>
                    <a:pt x="3093" y="7299"/>
                  </a:moveTo>
                  <a:cubicBezTo>
                    <a:pt x="2327" y="7129"/>
                    <a:pt x="1561" y="6959"/>
                    <a:pt x="948" y="8490"/>
                  </a:cubicBezTo>
                  <a:cubicBezTo>
                    <a:pt x="336" y="10021"/>
                    <a:pt x="-124" y="13252"/>
                    <a:pt x="29" y="15633"/>
                  </a:cubicBezTo>
                  <a:cubicBezTo>
                    <a:pt x="182" y="18014"/>
                    <a:pt x="948" y="19545"/>
                    <a:pt x="1714" y="20396"/>
                  </a:cubicBezTo>
                  <a:cubicBezTo>
                    <a:pt x="2480" y="21246"/>
                    <a:pt x="3246" y="21416"/>
                    <a:pt x="4242" y="20651"/>
                  </a:cubicBezTo>
                  <a:cubicBezTo>
                    <a:pt x="5238" y="19885"/>
                    <a:pt x="6463" y="18185"/>
                    <a:pt x="7076" y="16824"/>
                  </a:cubicBezTo>
                  <a:cubicBezTo>
                    <a:pt x="7689" y="15463"/>
                    <a:pt x="7689" y="14443"/>
                    <a:pt x="7612" y="14358"/>
                  </a:cubicBezTo>
                  <a:cubicBezTo>
                    <a:pt x="7536" y="14273"/>
                    <a:pt x="7382" y="15123"/>
                    <a:pt x="7382" y="15973"/>
                  </a:cubicBezTo>
                  <a:cubicBezTo>
                    <a:pt x="7382" y="16824"/>
                    <a:pt x="7536" y="17674"/>
                    <a:pt x="8072" y="18099"/>
                  </a:cubicBezTo>
                  <a:cubicBezTo>
                    <a:pt x="8608" y="18525"/>
                    <a:pt x="9527" y="18525"/>
                    <a:pt x="10599" y="17844"/>
                  </a:cubicBezTo>
                  <a:cubicBezTo>
                    <a:pt x="11672" y="17164"/>
                    <a:pt x="12897" y="15803"/>
                    <a:pt x="13970" y="13167"/>
                  </a:cubicBezTo>
                  <a:cubicBezTo>
                    <a:pt x="15042" y="10531"/>
                    <a:pt x="15961" y="6619"/>
                    <a:pt x="16344" y="4238"/>
                  </a:cubicBezTo>
                  <a:cubicBezTo>
                    <a:pt x="16727" y="1857"/>
                    <a:pt x="16574" y="1007"/>
                    <a:pt x="15808" y="496"/>
                  </a:cubicBezTo>
                  <a:cubicBezTo>
                    <a:pt x="15042" y="-14"/>
                    <a:pt x="13663" y="-184"/>
                    <a:pt x="12897" y="241"/>
                  </a:cubicBezTo>
                  <a:cubicBezTo>
                    <a:pt x="12131" y="666"/>
                    <a:pt x="11978" y="1687"/>
                    <a:pt x="12285" y="2962"/>
                  </a:cubicBezTo>
                  <a:cubicBezTo>
                    <a:pt x="12591" y="4238"/>
                    <a:pt x="13357" y="5769"/>
                    <a:pt x="14965" y="6789"/>
                  </a:cubicBezTo>
                  <a:cubicBezTo>
                    <a:pt x="16574" y="7810"/>
                    <a:pt x="19025" y="8320"/>
                    <a:pt x="21476" y="88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6" name="Line"/>
            <p:cNvSpPr/>
            <p:nvPr/>
          </p:nvSpPr>
          <p:spPr>
            <a:xfrm>
              <a:off x="5743976" y="2099414"/>
              <a:ext cx="79800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8" h="21600" fill="norm" stroke="1" extrusionOk="0">
                  <a:moveTo>
                    <a:pt x="6480" y="0"/>
                  </a:moveTo>
                  <a:cubicBezTo>
                    <a:pt x="10800" y="2687"/>
                    <a:pt x="15120" y="5373"/>
                    <a:pt x="17820" y="8328"/>
                  </a:cubicBezTo>
                  <a:cubicBezTo>
                    <a:pt x="20520" y="11284"/>
                    <a:pt x="21600" y="14507"/>
                    <a:pt x="18360" y="16764"/>
                  </a:cubicBezTo>
                  <a:cubicBezTo>
                    <a:pt x="15120" y="19021"/>
                    <a:pt x="7560" y="2031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7" name="Line"/>
            <p:cNvSpPr/>
            <p:nvPr/>
          </p:nvSpPr>
          <p:spPr>
            <a:xfrm>
              <a:off x="6461526" y="2226414"/>
              <a:ext cx="1714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8" name="Line"/>
            <p:cNvSpPr/>
            <p:nvPr/>
          </p:nvSpPr>
          <p:spPr>
            <a:xfrm>
              <a:off x="6531376" y="2397864"/>
              <a:ext cx="2159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29" y="16800"/>
                    <a:pt x="11859" y="12000"/>
                    <a:pt x="15459" y="8400"/>
                  </a:cubicBezTo>
                  <a:cubicBezTo>
                    <a:pt x="19059" y="4800"/>
                    <a:pt x="20329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79" name="Line"/>
            <p:cNvSpPr/>
            <p:nvPr/>
          </p:nvSpPr>
          <p:spPr>
            <a:xfrm>
              <a:off x="7519299" y="2112114"/>
              <a:ext cx="21728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4032"/>
                    <a:pt x="-1443" y="8064"/>
                    <a:pt x="1502" y="11664"/>
                  </a:cubicBezTo>
                  <a:cubicBezTo>
                    <a:pt x="4448" y="15264"/>
                    <a:pt x="12302" y="18432"/>
                    <a:pt x="201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0" name="Line"/>
            <p:cNvSpPr/>
            <p:nvPr/>
          </p:nvSpPr>
          <p:spPr>
            <a:xfrm>
              <a:off x="7509276" y="1859820"/>
              <a:ext cx="209551" cy="12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3" fill="norm" stroke="1" extrusionOk="0">
                  <a:moveTo>
                    <a:pt x="0" y="7151"/>
                  </a:moveTo>
                  <a:cubicBezTo>
                    <a:pt x="0" y="5381"/>
                    <a:pt x="0" y="3610"/>
                    <a:pt x="436" y="2194"/>
                  </a:cubicBezTo>
                  <a:cubicBezTo>
                    <a:pt x="873" y="777"/>
                    <a:pt x="1745" y="-285"/>
                    <a:pt x="3600" y="69"/>
                  </a:cubicBezTo>
                  <a:cubicBezTo>
                    <a:pt x="5455" y="423"/>
                    <a:pt x="8291" y="2194"/>
                    <a:pt x="9600" y="4849"/>
                  </a:cubicBezTo>
                  <a:cubicBezTo>
                    <a:pt x="10909" y="7505"/>
                    <a:pt x="10691" y="11046"/>
                    <a:pt x="10145" y="13348"/>
                  </a:cubicBezTo>
                  <a:cubicBezTo>
                    <a:pt x="9600" y="15649"/>
                    <a:pt x="8727" y="16712"/>
                    <a:pt x="7636" y="17951"/>
                  </a:cubicBezTo>
                  <a:cubicBezTo>
                    <a:pt x="6545" y="19190"/>
                    <a:pt x="5236" y="20607"/>
                    <a:pt x="5127" y="20961"/>
                  </a:cubicBezTo>
                  <a:cubicBezTo>
                    <a:pt x="5018" y="21315"/>
                    <a:pt x="6109" y="20607"/>
                    <a:pt x="9055" y="19545"/>
                  </a:cubicBezTo>
                  <a:cubicBezTo>
                    <a:pt x="12000" y="18482"/>
                    <a:pt x="16800" y="17066"/>
                    <a:pt x="21600" y="156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1" name="Line"/>
            <p:cNvSpPr/>
            <p:nvPr/>
          </p:nvSpPr>
          <p:spPr>
            <a:xfrm>
              <a:off x="7801376" y="2321664"/>
              <a:ext cx="63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2" name="Line"/>
            <p:cNvSpPr/>
            <p:nvPr/>
          </p:nvSpPr>
          <p:spPr>
            <a:xfrm>
              <a:off x="8041885" y="2097940"/>
              <a:ext cx="318292" cy="313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0920" fill="norm" stroke="1" extrusionOk="0">
                  <a:moveTo>
                    <a:pt x="7301" y="6875"/>
                  </a:moveTo>
                  <a:cubicBezTo>
                    <a:pt x="6732" y="5745"/>
                    <a:pt x="6164" y="4616"/>
                    <a:pt x="5595" y="4404"/>
                  </a:cubicBezTo>
                  <a:cubicBezTo>
                    <a:pt x="5027" y="4192"/>
                    <a:pt x="4458" y="4898"/>
                    <a:pt x="3535" y="6875"/>
                  </a:cubicBezTo>
                  <a:cubicBezTo>
                    <a:pt x="2611" y="8851"/>
                    <a:pt x="1332" y="12098"/>
                    <a:pt x="622" y="14498"/>
                  </a:cubicBezTo>
                  <a:cubicBezTo>
                    <a:pt x="-89" y="16898"/>
                    <a:pt x="-231" y="18451"/>
                    <a:pt x="408" y="19581"/>
                  </a:cubicBezTo>
                  <a:cubicBezTo>
                    <a:pt x="1048" y="20710"/>
                    <a:pt x="2469" y="21416"/>
                    <a:pt x="4672" y="20498"/>
                  </a:cubicBezTo>
                  <a:cubicBezTo>
                    <a:pt x="6874" y="19581"/>
                    <a:pt x="9858" y="17040"/>
                    <a:pt x="11208" y="13651"/>
                  </a:cubicBezTo>
                  <a:cubicBezTo>
                    <a:pt x="12558" y="10263"/>
                    <a:pt x="12274" y="6028"/>
                    <a:pt x="10924" y="3416"/>
                  </a:cubicBezTo>
                  <a:cubicBezTo>
                    <a:pt x="9574" y="804"/>
                    <a:pt x="7158" y="-184"/>
                    <a:pt x="5169" y="28"/>
                  </a:cubicBezTo>
                  <a:cubicBezTo>
                    <a:pt x="3180" y="240"/>
                    <a:pt x="1616" y="1651"/>
                    <a:pt x="835" y="2710"/>
                  </a:cubicBezTo>
                  <a:cubicBezTo>
                    <a:pt x="53" y="3769"/>
                    <a:pt x="53" y="4475"/>
                    <a:pt x="408" y="5040"/>
                  </a:cubicBezTo>
                  <a:cubicBezTo>
                    <a:pt x="764" y="5604"/>
                    <a:pt x="1474" y="6028"/>
                    <a:pt x="5027" y="6169"/>
                  </a:cubicBezTo>
                  <a:cubicBezTo>
                    <a:pt x="8580" y="6310"/>
                    <a:pt x="14974" y="6169"/>
                    <a:pt x="21369" y="60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3" name="Line"/>
            <p:cNvSpPr/>
            <p:nvPr/>
          </p:nvSpPr>
          <p:spPr>
            <a:xfrm>
              <a:off x="8601476" y="2283564"/>
              <a:ext cx="266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29" y="16457"/>
                    <a:pt x="6857" y="11314"/>
                    <a:pt x="10457" y="7714"/>
                  </a:cubicBezTo>
                  <a:cubicBezTo>
                    <a:pt x="14057" y="4114"/>
                    <a:pt x="17829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4" name="Line"/>
            <p:cNvSpPr/>
            <p:nvPr/>
          </p:nvSpPr>
          <p:spPr>
            <a:xfrm>
              <a:off x="8715776" y="2207364"/>
              <a:ext cx="444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000"/>
                    <a:pt x="0" y="12000"/>
                    <a:pt x="3600" y="15600"/>
                  </a:cubicBezTo>
                  <a:cubicBezTo>
                    <a:pt x="7200" y="19200"/>
                    <a:pt x="14400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5" name="Line"/>
            <p:cNvSpPr/>
            <p:nvPr/>
          </p:nvSpPr>
          <p:spPr>
            <a:xfrm>
              <a:off x="9109585" y="2074825"/>
              <a:ext cx="196742" cy="344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282" fill="norm" stroke="1" extrusionOk="0">
                  <a:moveTo>
                    <a:pt x="2745" y="4270"/>
                  </a:moveTo>
                  <a:cubicBezTo>
                    <a:pt x="2286" y="3615"/>
                    <a:pt x="1826" y="2961"/>
                    <a:pt x="1711" y="2306"/>
                  </a:cubicBezTo>
                  <a:cubicBezTo>
                    <a:pt x="1596" y="1652"/>
                    <a:pt x="1826" y="997"/>
                    <a:pt x="3320" y="539"/>
                  </a:cubicBezTo>
                  <a:cubicBezTo>
                    <a:pt x="4813" y="81"/>
                    <a:pt x="7571" y="-181"/>
                    <a:pt x="9984" y="146"/>
                  </a:cubicBezTo>
                  <a:cubicBezTo>
                    <a:pt x="12396" y="474"/>
                    <a:pt x="14464" y="1390"/>
                    <a:pt x="14809" y="3157"/>
                  </a:cubicBezTo>
                  <a:cubicBezTo>
                    <a:pt x="15154" y="4924"/>
                    <a:pt x="13775" y="7543"/>
                    <a:pt x="11132" y="10423"/>
                  </a:cubicBezTo>
                  <a:cubicBezTo>
                    <a:pt x="8490" y="13303"/>
                    <a:pt x="4584" y="16444"/>
                    <a:pt x="2401" y="18343"/>
                  </a:cubicBezTo>
                  <a:cubicBezTo>
                    <a:pt x="218" y="20241"/>
                    <a:pt x="-242" y="20895"/>
                    <a:pt x="103" y="21157"/>
                  </a:cubicBezTo>
                  <a:cubicBezTo>
                    <a:pt x="447" y="21419"/>
                    <a:pt x="1596" y="21288"/>
                    <a:pt x="5273" y="20568"/>
                  </a:cubicBezTo>
                  <a:cubicBezTo>
                    <a:pt x="8949" y="19848"/>
                    <a:pt x="15154" y="18539"/>
                    <a:pt x="21358" y="172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6" name="Line"/>
            <p:cNvSpPr/>
            <p:nvPr/>
          </p:nvSpPr>
          <p:spPr>
            <a:xfrm>
              <a:off x="9230126" y="1867982"/>
              <a:ext cx="190501" cy="135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2" fill="norm" stroke="1" extrusionOk="0">
                  <a:moveTo>
                    <a:pt x="0" y="7423"/>
                  </a:moveTo>
                  <a:cubicBezTo>
                    <a:pt x="240" y="5762"/>
                    <a:pt x="480" y="4100"/>
                    <a:pt x="1800" y="2771"/>
                  </a:cubicBezTo>
                  <a:cubicBezTo>
                    <a:pt x="3120" y="1442"/>
                    <a:pt x="5520" y="445"/>
                    <a:pt x="7320" y="112"/>
                  </a:cubicBezTo>
                  <a:cubicBezTo>
                    <a:pt x="9120" y="-220"/>
                    <a:pt x="10320" y="112"/>
                    <a:pt x="10800" y="2106"/>
                  </a:cubicBezTo>
                  <a:cubicBezTo>
                    <a:pt x="11280" y="4100"/>
                    <a:pt x="11040" y="7755"/>
                    <a:pt x="10440" y="10082"/>
                  </a:cubicBezTo>
                  <a:cubicBezTo>
                    <a:pt x="9840" y="12408"/>
                    <a:pt x="8880" y="13405"/>
                    <a:pt x="7560" y="15066"/>
                  </a:cubicBezTo>
                  <a:cubicBezTo>
                    <a:pt x="6240" y="16728"/>
                    <a:pt x="4560" y="19054"/>
                    <a:pt x="4800" y="20217"/>
                  </a:cubicBezTo>
                  <a:cubicBezTo>
                    <a:pt x="5040" y="21380"/>
                    <a:pt x="7200" y="21380"/>
                    <a:pt x="10320" y="21214"/>
                  </a:cubicBezTo>
                  <a:cubicBezTo>
                    <a:pt x="13440" y="21048"/>
                    <a:pt x="17520" y="20715"/>
                    <a:pt x="21600" y="203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7" name="Line"/>
            <p:cNvSpPr/>
            <p:nvPr/>
          </p:nvSpPr>
          <p:spPr>
            <a:xfrm>
              <a:off x="9503639" y="2015412"/>
              <a:ext cx="158288" cy="326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245" fill="norm" stroke="1" extrusionOk="0">
                  <a:moveTo>
                    <a:pt x="20978" y="94"/>
                  </a:moveTo>
                  <a:cubicBezTo>
                    <a:pt x="17612" y="-43"/>
                    <a:pt x="14246" y="-181"/>
                    <a:pt x="11020" y="851"/>
                  </a:cubicBezTo>
                  <a:cubicBezTo>
                    <a:pt x="7794" y="1883"/>
                    <a:pt x="4708" y="4084"/>
                    <a:pt x="2604" y="6767"/>
                  </a:cubicBezTo>
                  <a:cubicBezTo>
                    <a:pt x="500" y="9450"/>
                    <a:pt x="-622" y="12614"/>
                    <a:pt x="360" y="15159"/>
                  </a:cubicBezTo>
                  <a:cubicBezTo>
                    <a:pt x="1342" y="17704"/>
                    <a:pt x="4427" y="19630"/>
                    <a:pt x="7653" y="20525"/>
                  </a:cubicBezTo>
                  <a:cubicBezTo>
                    <a:pt x="10879" y="21419"/>
                    <a:pt x="14246" y="21281"/>
                    <a:pt x="17612" y="211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8" name="Line"/>
            <p:cNvSpPr/>
            <p:nvPr/>
          </p:nvSpPr>
          <p:spPr>
            <a:xfrm>
              <a:off x="9776226" y="2042264"/>
              <a:ext cx="190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856"/>
                    <a:pt x="7200" y="9712"/>
                    <a:pt x="3600" y="13312"/>
                  </a:cubicBezTo>
                  <a:cubicBezTo>
                    <a:pt x="0" y="16912"/>
                    <a:pt x="0" y="1925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89" name="Line"/>
            <p:cNvSpPr/>
            <p:nvPr/>
          </p:nvSpPr>
          <p:spPr>
            <a:xfrm>
              <a:off x="9865126" y="2194664"/>
              <a:ext cx="2032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25" y="16457"/>
                    <a:pt x="5850" y="11314"/>
                    <a:pt x="9450" y="7714"/>
                  </a:cubicBezTo>
                  <a:cubicBezTo>
                    <a:pt x="13050" y="4114"/>
                    <a:pt x="17325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0" name="Line"/>
            <p:cNvSpPr/>
            <p:nvPr/>
          </p:nvSpPr>
          <p:spPr>
            <a:xfrm>
              <a:off x="10201708" y="2028904"/>
              <a:ext cx="234919" cy="315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021" fill="norm" stroke="1" extrusionOk="0">
                  <a:moveTo>
                    <a:pt x="12040" y="8091"/>
                  </a:moveTo>
                  <a:cubicBezTo>
                    <a:pt x="12040" y="7386"/>
                    <a:pt x="12040" y="6680"/>
                    <a:pt x="12040" y="5903"/>
                  </a:cubicBezTo>
                  <a:cubicBezTo>
                    <a:pt x="12040" y="5127"/>
                    <a:pt x="12040" y="4280"/>
                    <a:pt x="11562" y="3786"/>
                  </a:cubicBezTo>
                  <a:cubicBezTo>
                    <a:pt x="11084" y="3291"/>
                    <a:pt x="10128" y="3150"/>
                    <a:pt x="8312" y="4491"/>
                  </a:cubicBezTo>
                  <a:cubicBezTo>
                    <a:pt x="6496" y="5833"/>
                    <a:pt x="3820" y="8656"/>
                    <a:pt x="2100" y="11480"/>
                  </a:cubicBezTo>
                  <a:cubicBezTo>
                    <a:pt x="380" y="14303"/>
                    <a:pt x="-385" y="17127"/>
                    <a:pt x="188" y="18891"/>
                  </a:cubicBezTo>
                  <a:cubicBezTo>
                    <a:pt x="762" y="20656"/>
                    <a:pt x="2673" y="21362"/>
                    <a:pt x="5732" y="20868"/>
                  </a:cubicBezTo>
                  <a:cubicBezTo>
                    <a:pt x="8790" y="20374"/>
                    <a:pt x="12996" y="18680"/>
                    <a:pt x="15480" y="15997"/>
                  </a:cubicBezTo>
                  <a:cubicBezTo>
                    <a:pt x="17965" y="13315"/>
                    <a:pt x="18730" y="9644"/>
                    <a:pt x="18634" y="6821"/>
                  </a:cubicBezTo>
                  <a:cubicBezTo>
                    <a:pt x="18539" y="3997"/>
                    <a:pt x="17583" y="2021"/>
                    <a:pt x="15289" y="962"/>
                  </a:cubicBezTo>
                  <a:cubicBezTo>
                    <a:pt x="12996" y="-97"/>
                    <a:pt x="9364" y="-238"/>
                    <a:pt x="7261" y="327"/>
                  </a:cubicBezTo>
                  <a:cubicBezTo>
                    <a:pt x="5158" y="891"/>
                    <a:pt x="4585" y="2162"/>
                    <a:pt x="5254" y="3715"/>
                  </a:cubicBezTo>
                  <a:cubicBezTo>
                    <a:pt x="5923" y="5268"/>
                    <a:pt x="7834" y="7103"/>
                    <a:pt x="10702" y="7880"/>
                  </a:cubicBezTo>
                  <a:cubicBezTo>
                    <a:pt x="13569" y="8656"/>
                    <a:pt x="17392" y="8374"/>
                    <a:pt x="21215" y="8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1" name="Line"/>
            <p:cNvSpPr/>
            <p:nvPr/>
          </p:nvSpPr>
          <p:spPr>
            <a:xfrm>
              <a:off x="10404876" y="1947014"/>
              <a:ext cx="182259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fill="norm" stroke="1" extrusionOk="0">
                  <a:moveTo>
                    <a:pt x="17131" y="0"/>
                  </a:moveTo>
                  <a:cubicBezTo>
                    <a:pt x="19117" y="2658"/>
                    <a:pt x="21103" y="5317"/>
                    <a:pt x="21352" y="8197"/>
                  </a:cubicBezTo>
                  <a:cubicBezTo>
                    <a:pt x="21600" y="11077"/>
                    <a:pt x="20110" y="14178"/>
                    <a:pt x="16262" y="16449"/>
                  </a:cubicBezTo>
                  <a:cubicBezTo>
                    <a:pt x="12414" y="18720"/>
                    <a:pt x="6207" y="2016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2" name="Line"/>
            <p:cNvSpPr/>
            <p:nvPr/>
          </p:nvSpPr>
          <p:spPr>
            <a:xfrm>
              <a:off x="6575826" y="3087751"/>
              <a:ext cx="21590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6141" y="12793"/>
                    <a:pt x="12282" y="5170"/>
                    <a:pt x="15882" y="1993"/>
                  </a:cubicBezTo>
                  <a:cubicBezTo>
                    <a:pt x="19482" y="-1183"/>
                    <a:pt x="20541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3" name="Line"/>
            <p:cNvSpPr/>
            <p:nvPr/>
          </p:nvSpPr>
          <p:spPr>
            <a:xfrm>
              <a:off x="6652026" y="3191614"/>
              <a:ext cx="2222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4" name="Line"/>
            <p:cNvSpPr/>
            <p:nvPr/>
          </p:nvSpPr>
          <p:spPr>
            <a:xfrm>
              <a:off x="7240933" y="2969364"/>
              <a:ext cx="154044" cy="24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372" fill="norm" stroke="1" extrusionOk="0">
                  <a:moveTo>
                    <a:pt x="17740" y="0"/>
                  </a:moveTo>
                  <a:cubicBezTo>
                    <a:pt x="13654" y="3993"/>
                    <a:pt x="9567" y="7987"/>
                    <a:pt x="6648" y="10891"/>
                  </a:cubicBezTo>
                  <a:cubicBezTo>
                    <a:pt x="3729" y="13795"/>
                    <a:pt x="1978" y="15610"/>
                    <a:pt x="957" y="17153"/>
                  </a:cubicBezTo>
                  <a:cubicBezTo>
                    <a:pt x="-65" y="18696"/>
                    <a:pt x="-357" y="19966"/>
                    <a:pt x="519" y="20692"/>
                  </a:cubicBezTo>
                  <a:cubicBezTo>
                    <a:pt x="1394" y="21418"/>
                    <a:pt x="3438" y="21600"/>
                    <a:pt x="7086" y="21055"/>
                  </a:cubicBezTo>
                  <a:cubicBezTo>
                    <a:pt x="10735" y="20511"/>
                    <a:pt x="15989" y="19240"/>
                    <a:pt x="21243" y="179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5" name="Line"/>
            <p:cNvSpPr/>
            <p:nvPr/>
          </p:nvSpPr>
          <p:spPr>
            <a:xfrm>
              <a:off x="7363226" y="3115414"/>
              <a:ext cx="508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484"/>
                    <a:pt x="7200" y="6968"/>
                    <a:pt x="3600" y="10568"/>
                  </a:cubicBezTo>
                  <a:cubicBezTo>
                    <a:pt x="0" y="14168"/>
                    <a:pt x="0" y="1788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6" name="Line"/>
            <p:cNvSpPr/>
            <p:nvPr/>
          </p:nvSpPr>
          <p:spPr>
            <a:xfrm>
              <a:off x="7541026" y="3191614"/>
              <a:ext cx="1905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4400"/>
                    <a:pt x="4800" y="7200"/>
                    <a:pt x="8400" y="3600"/>
                  </a:cubicBezTo>
                  <a:cubicBezTo>
                    <a:pt x="12000" y="0"/>
                    <a:pt x="168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7" name="Line"/>
            <p:cNvSpPr/>
            <p:nvPr/>
          </p:nvSpPr>
          <p:spPr>
            <a:xfrm>
              <a:off x="7919582" y="2979477"/>
              <a:ext cx="124808" cy="294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443" fill="norm" stroke="1" extrusionOk="0">
                  <a:moveTo>
                    <a:pt x="409" y="4354"/>
                  </a:moveTo>
                  <a:cubicBezTo>
                    <a:pt x="55" y="3429"/>
                    <a:pt x="-299" y="2503"/>
                    <a:pt x="409" y="1809"/>
                  </a:cubicBezTo>
                  <a:cubicBezTo>
                    <a:pt x="1117" y="1114"/>
                    <a:pt x="2888" y="651"/>
                    <a:pt x="6075" y="343"/>
                  </a:cubicBezTo>
                  <a:cubicBezTo>
                    <a:pt x="9262" y="34"/>
                    <a:pt x="13865" y="-120"/>
                    <a:pt x="16875" y="111"/>
                  </a:cubicBezTo>
                  <a:cubicBezTo>
                    <a:pt x="19885" y="343"/>
                    <a:pt x="21301" y="960"/>
                    <a:pt x="20770" y="2271"/>
                  </a:cubicBezTo>
                  <a:cubicBezTo>
                    <a:pt x="20239" y="3583"/>
                    <a:pt x="17760" y="5589"/>
                    <a:pt x="15812" y="6900"/>
                  </a:cubicBezTo>
                  <a:cubicBezTo>
                    <a:pt x="13865" y="8211"/>
                    <a:pt x="12449" y="8829"/>
                    <a:pt x="10678" y="9369"/>
                  </a:cubicBezTo>
                  <a:cubicBezTo>
                    <a:pt x="8908" y="9909"/>
                    <a:pt x="6783" y="10371"/>
                    <a:pt x="6606" y="10680"/>
                  </a:cubicBezTo>
                  <a:cubicBezTo>
                    <a:pt x="6429" y="10989"/>
                    <a:pt x="8199" y="11143"/>
                    <a:pt x="10678" y="11760"/>
                  </a:cubicBezTo>
                  <a:cubicBezTo>
                    <a:pt x="13157" y="12377"/>
                    <a:pt x="16344" y="13457"/>
                    <a:pt x="18291" y="14769"/>
                  </a:cubicBezTo>
                  <a:cubicBezTo>
                    <a:pt x="20239" y="16080"/>
                    <a:pt x="20947" y="17623"/>
                    <a:pt x="19531" y="18780"/>
                  </a:cubicBezTo>
                  <a:cubicBezTo>
                    <a:pt x="18114" y="19937"/>
                    <a:pt x="14573" y="20709"/>
                    <a:pt x="11917" y="21094"/>
                  </a:cubicBezTo>
                  <a:cubicBezTo>
                    <a:pt x="9262" y="21480"/>
                    <a:pt x="7491" y="21480"/>
                    <a:pt x="5721" y="21403"/>
                  </a:cubicBezTo>
                  <a:cubicBezTo>
                    <a:pt x="3950" y="21326"/>
                    <a:pt x="2180" y="21171"/>
                    <a:pt x="1826" y="20554"/>
                  </a:cubicBezTo>
                  <a:cubicBezTo>
                    <a:pt x="1471" y="19937"/>
                    <a:pt x="2534" y="18857"/>
                    <a:pt x="3596" y="177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8" name="Line"/>
            <p:cNvSpPr/>
            <p:nvPr/>
          </p:nvSpPr>
          <p:spPr>
            <a:xfrm>
              <a:off x="8095178" y="3011011"/>
              <a:ext cx="277699" cy="262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06" fill="norm" stroke="1" extrusionOk="0">
                  <a:moveTo>
                    <a:pt x="12141" y="4376"/>
                  </a:moveTo>
                  <a:cubicBezTo>
                    <a:pt x="12795" y="2993"/>
                    <a:pt x="13450" y="1611"/>
                    <a:pt x="13368" y="833"/>
                  </a:cubicBezTo>
                  <a:cubicBezTo>
                    <a:pt x="13286" y="56"/>
                    <a:pt x="12468" y="-117"/>
                    <a:pt x="11077" y="315"/>
                  </a:cubicBezTo>
                  <a:cubicBezTo>
                    <a:pt x="9686" y="747"/>
                    <a:pt x="7723" y="1784"/>
                    <a:pt x="5759" y="4376"/>
                  </a:cubicBezTo>
                  <a:cubicBezTo>
                    <a:pt x="3795" y="6968"/>
                    <a:pt x="1832" y="11115"/>
                    <a:pt x="850" y="14053"/>
                  </a:cubicBezTo>
                  <a:cubicBezTo>
                    <a:pt x="-132" y="16990"/>
                    <a:pt x="-132" y="18718"/>
                    <a:pt x="195" y="19841"/>
                  </a:cubicBezTo>
                  <a:cubicBezTo>
                    <a:pt x="523" y="20965"/>
                    <a:pt x="1177" y="21483"/>
                    <a:pt x="3141" y="21397"/>
                  </a:cubicBezTo>
                  <a:cubicBezTo>
                    <a:pt x="5104" y="21310"/>
                    <a:pt x="8377" y="20619"/>
                    <a:pt x="10913" y="19323"/>
                  </a:cubicBezTo>
                  <a:cubicBezTo>
                    <a:pt x="13450" y="18027"/>
                    <a:pt x="15250" y="16126"/>
                    <a:pt x="16150" y="14053"/>
                  </a:cubicBezTo>
                  <a:cubicBezTo>
                    <a:pt x="17050" y="11979"/>
                    <a:pt x="17050" y="9733"/>
                    <a:pt x="15986" y="7400"/>
                  </a:cubicBezTo>
                  <a:cubicBezTo>
                    <a:pt x="14923" y="5067"/>
                    <a:pt x="12795" y="2648"/>
                    <a:pt x="10832" y="1352"/>
                  </a:cubicBezTo>
                  <a:cubicBezTo>
                    <a:pt x="8868" y="56"/>
                    <a:pt x="7068" y="-117"/>
                    <a:pt x="5841" y="56"/>
                  </a:cubicBezTo>
                  <a:cubicBezTo>
                    <a:pt x="4613" y="229"/>
                    <a:pt x="3959" y="747"/>
                    <a:pt x="3550" y="1438"/>
                  </a:cubicBezTo>
                  <a:cubicBezTo>
                    <a:pt x="3141" y="2129"/>
                    <a:pt x="2977" y="2993"/>
                    <a:pt x="3468" y="3685"/>
                  </a:cubicBezTo>
                  <a:cubicBezTo>
                    <a:pt x="3959" y="4376"/>
                    <a:pt x="5104" y="4894"/>
                    <a:pt x="8213" y="5153"/>
                  </a:cubicBezTo>
                  <a:cubicBezTo>
                    <a:pt x="11323" y="5413"/>
                    <a:pt x="16395" y="5413"/>
                    <a:pt x="21468" y="5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699" name="Line"/>
            <p:cNvSpPr/>
            <p:nvPr/>
          </p:nvSpPr>
          <p:spPr>
            <a:xfrm>
              <a:off x="1140226" y="4018341"/>
              <a:ext cx="184151" cy="445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9" fill="norm" stroke="1" extrusionOk="0">
                  <a:moveTo>
                    <a:pt x="0" y="2364"/>
                  </a:moveTo>
                  <a:cubicBezTo>
                    <a:pt x="1241" y="2566"/>
                    <a:pt x="2483" y="2768"/>
                    <a:pt x="3848" y="4131"/>
                  </a:cubicBezTo>
                  <a:cubicBezTo>
                    <a:pt x="5214" y="5493"/>
                    <a:pt x="6703" y="8017"/>
                    <a:pt x="7945" y="10641"/>
                  </a:cubicBezTo>
                  <a:cubicBezTo>
                    <a:pt x="9186" y="13265"/>
                    <a:pt x="10179" y="15991"/>
                    <a:pt x="11048" y="17706"/>
                  </a:cubicBezTo>
                  <a:cubicBezTo>
                    <a:pt x="11917" y="19422"/>
                    <a:pt x="12662" y="20129"/>
                    <a:pt x="13655" y="20634"/>
                  </a:cubicBezTo>
                  <a:cubicBezTo>
                    <a:pt x="14648" y="21138"/>
                    <a:pt x="15890" y="21441"/>
                    <a:pt x="16883" y="21138"/>
                  </a:cubicBezTo>
                  <a:cubicBezTo>
                    <a:pt x="17876" y="20835"/>
                    <a:pt x="18621" y="19927"/>
                    <a:pt x="18993" y="17706"/>
                  </a:cubicBezTo>
                  <a:cubicBezTo>
                    <a:pt x="19366" y="15486"/>
                    <a:pt x="19366" y="11953"/>
                    <a:pt x="19614" y="8925"/>
                  </a:cubicBezTo>
                  <a:cubicBezTo>
                    <a:pt x="19862" y="5897"/>
                    <a:pt x="20359" y="3374"/>
                    <a:pt x="20731" y="1860"/>
                  </a:cubicBezTo>
                  <a:cubicBezTo>
                    <a:pt x="21103" y="346"/>
                    <a:pt x="21352" y="-159"/>
                    <a:pt x="21476" y="43"/>
                  </a:cubicBezTo>
                  <a:cubicBezTo>
                    <a:pt x="21600" y="245"/>
                    <a:pt x="21600" y="1153"/>
                    <a:pt x="21600" y="2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0" name="Line"/>
            <p:cNvSpPr/>
            <p:nvPr/>
          </p:nvSpPr>
          <p:spPr>
            <a:xfrm>
              <a:off x="1350773" y="4258414"/>
              <a:ext cx="354604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8425" y="8486"/>
                  </a:moveTo>
                  <a:cubicBezTo>
                    <a:pt x="7525" y="6429"/>
                    <a:pt x="6625" y="4371"/>
                    <a:pt x="5468" y="3214"/>
                  </a:cubicBezTo>
                  <a:cubicBezTo>
                    <a:pt x="4310" y="2057"/>
                    <a:pt x="2896" y="1800"/>
                    <a:pt x="1803" y="3086"/>
                  </a:cubicBezTo>
                  <a:cubicBezTo>
                    <a:pt x="710" y="4371"/>
                    <a:pt x="-61" y="7200"/>
                    <a:pt x="3" y="10414"/>
                  </a:cubicBezTo>
                  <a:cubicBezTo>
                    <a:pt x="68" y="13629"/>
                    <a:pt x="968" y="17229"/>
                    <a:pt x="2060" y="18900"/>
                  </a:cubicBezTo>
                  <a:cubicBezTo>
                    <a:pt x="3153" y="20571"/>
                    <a:pt x="4439" y="20314"/>
                    <a:pt x="5403" y="18900"/>
                  </a:cubicBezTo>
                  <a:cubicBezTo>
                    <a:pt x="6368" y="17486"/>
                    <a:pt x="7010" y="14914"/>
                    <a:pt x="7332" y="12986"/>
                  </a:cubicBezTo>
                  <a:cubicBezTo>
                    <a:pt x="7653" y="11057"/>
                    <a:pt x="7653" y="9771"/>
                    <a:pt x="7975" y="9129"/>
                  </a:cubicBezTo>
                  <a:cubicBezTo>
                    <a:pt x="8296" y="8486"/>
                    <a:pt x="8939" y="8486"/>
                    <a:pt x="9968" y="9129"/>
                  </a:cubicBezTo>
                  <a:cubicBezTo>
                    <a:pt x="10996" y="9771"/>
                    <a:pt x="12410" y="11057"/>
                    <a:pt x="13439" y="12214"/>
                  </a:cubicBezTo>
                  <a:cubicBezTo>
                    <a:pt x="14468" y="13371"/>
                    <a:pt x="15110" y="14400"/>
                    <a:pt x="15560" y="15686"/>
                  </a:cubicBezTo>
                  <a:cubicBezTo>
                    <a:pt x="16010" y="16971"/>
                    <a:pt x="16268" y="18514"/>
                    <a:pt x="16139" y="19671"/>
                  </a:cubicBezTo>
                  <a:cubicBezTo>
                    <a:pt x="16010" y="20829"/>
                    <a:pt x="15496" y="21600"/>
                    <a:pt x="14982" y="21600"/>
                  </a:cubicBezTo>
                  <a:cubicBezTo>
                    <a:pt x="14468" y="21600"/>
                    <a:pt x="13953" y="20829"/>
                    <a:pt x="13825" y="18386"/>
                  </a:cubicBezTo>
                  <a:cubicBezTo>
                    <a:pt x="13696" y="15943"/>
                    <a:pt x="13953" y="11829"/>
                    <a:pt x="15303" y="8486"/>
                  </a:cubicBezTo>
                  <a:cubicBezTo>
                    <a:pt x="16653" y="5143"/>
                    <a:pt x="19096" y="2571"/>
                    <a:pt x="215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1" name="Line"/>
            <p:cNvSpPr/>
            <p:nvPr/>
          </p:nvSpPr>
          <p:spPr>
            <a:xfrm>
              <a:off x="1856510" y="4032166"/>
              <a:ext cx="172717" cy="411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339" fill="norm" stroke="1" extrusionOk="0">
                  <a:moveTo>
                    <a:pt x="17125" y="4812"/>
                  </a:moveTo>
                  <a:cubicBezTo>
                    <a:pt x="17125" y="3716"/>
                    <a:pt x="17125" y="2619"/>
                    <a:pt x="16739" y="1797"/>
                  </a:cubicBezTo>
                  <a:cubicBezTo>
                    <a:pt x="16353" y="974"/>
                    <a:pt x="15582" y="426"/>
                    <a:pt x="14553" y="152"/>
                  </a:cubicBezTo>
                  <a:cubicBezTo>
                    <a:pt x="13525" y="-122"/>
                    <a:pt x="12239" y="-122"/>
                    <a:pt x="9925" y="974"/>
                  </a:cubicBezTo>
                  <a:cubicBezTo>
                    <a:pt x="7611" y="2071"/>
                    <a:pt x="4268" y="4264"/>
                    <a:pt x="2211" y="7115"/>
                  </a:cubicBezTo>
                  <a:cubicBezTo>
                    <a:pt x="153" y="9965"/>
                    <a:pt x="-618" y="13474"/>
                    <a:pt x="539" y="15996"/>
                  </a:cubicBezTo>
                  <a:cubicBezTo>
                    <a:pt x="1696" y="18518"/>
                    <a:pt x="4782" y="20053"/>
                    <a:pt x="8511" y="20765"/>
                  </a:cubicBezTo>
                  <a:cubicBezTo>
                    <a:pt x="12239" y="21478"/>
                    <a:pt x="16611" y="21368"/>
                    <a:pt x="20982" y="212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2" name="Line"/>
            <p:cNvSpPr/>
            <p:nvPr/>
          </p:nvSpPr>
          <p:spPr>
            <a:xfrm>
              <a:off x="2073676" y="4136036"/>
              <a:ext cx="247651" cy="268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0" y="137"/>
                  </a:moveTo>
                  <a:cubicBezTo>
                    <a:pt x="923" y="-31"/>
                    <a:pt x="1846" y="-200"/>
                    <a:pt x="3138" y="644"/>
                  </a:cubicBezTo>
                  <a:cubicBezTo>
                    <a:pt x="4431" y="1487"/>
                    <a:pt x="6092" y="3344"/>
                    <a:pt x="8677" y="6044"/>
                  </a:cubicBezTo>
                  <a:cubicBezTo>
                    <a:pt x="11262" y="8744"/>
                    <a:pt x="14769" y="12287"/>
                    <a:pt x="17077" y="14987"/>
                  </a:cubicBezTo>
                  <a:cubicBezTo>
                    <a:pt x="19385" y="17687"/>
                    <a:pt x="20492" y="19544"/>
                    <a:pt x="21600" y="21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3" name="Line"/>
            <p:cNvSpPr/>
            <p:nvPr/>
          </p:nvSpPr>
          <p:spPr>
            <a:xfrm>
              <a:off x="2200676" y="4106014"/>
              <a:ext cx="19050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80" y="2443"/>
                    <a:pt x="15360" y="4886"/>
                    <a:pt x="11880" y="7779"/>
                  </a:cubicBezTo>
                  <a:cubicBezTo>
                    <a:pt x="8400" y="10671"/>
                    <a:pt x="4560" y="14014"/>
                    <a:pt x="2520" y="16393"/>
                  </a:cubicBezTo>
                  <a:cubicBezTo>
                    <a:pt x="480" y="18771"/>
                    <a:pt x="240" y="201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4" name="Line"/>
            <p:cNvSpPr/>
            <p:nvPr/>
          </p:nvSpPr>
          <p:spPr>
            <a:xfrm>
              <a:off x="2448326" y="4385414"/>
              <a:ext cx="2540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564"/>
                    <a:pt x="3600" y="11127"/>
                    <a:pt x="7200" y="14727"/>
                  </a:cubicBezTo>
                  <a:cubicBezTo>
                    <a:pt x="10800" y="18327"/>
                    <a:pt x="16200" y="1996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5" name="Line"/>
            <p:cNvSpPr/>
            <p:nvPr/>
          </p:nvSpPr>
          <p:spPr>
            <a:xfrm>
              <a:off x="2613426" y="4070031"/>
              <a:ext cx="134597" cy="442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1" h="21600" fill="norm" stroke="1" extrusionOk="0">
                  <a:moveTo>
                    <a:pt x="0" y="827"/>
                  </a:moveTo>
                  <a:cubicBezTo>
                    <a:pt x="982" y="413"/>
                    <a:pt x="1964" y="0"/>
                    <a:pt x="3109" y="0"/>
                  </a:cubicBezTo>
                  <a:cubicBezTo>
                    <a:pt x="4255" y="0"/>
                    <a:pt x="5564" y="413"/>
                    <a:pt x="7691" y="1809"/>
                  </a:cubicBezTo>
                  <a:cubicBezTo>
                    <a:pt x="9818" y="3204"/>
                    <a:pt x="12764" y="5581"/>
                    <a:pt x="15709" y="8165"/>
                  </a:cubicBezTo>
                  <a:cubicBezTo>
                    <a:pt x="18655" y="10748"/>
                    <a:pt x="21600" y="13539"/>
                    <a:pt x="20618" y="15709"/>
                  </a:cubicBezTo>
                  <a:cubicBezTo>
                    <a:pt x="19636" y="17879"/>
                    <a:pt x="14727" y="19430"/>
                    <a:pt x="10964" y="20308"/>
                  </a:cubicBezTo>
                  <a:cubicBezTo>
                    <a:pt x="7200" y="21187"/>
                    <a:pt x="4582" y="21393"/>
                    <a:pt x="196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6" name="Line"/>
            <p:cNvSpPr/>
            <p:nvPr/>
          </p:nvSpPr>
          <p:spPr>
            <a:xfrm>
              <a:off x="3216676" y="4281697"/>
              <a:ext cx="10795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18" y="10800"/>
                    <a:pt x="4235" y="0"/>
                    <a:pt x="7835" y="0"/>
                  </a:cubicBezTo>
                  <a:cubicBezTo>
                    <a:pt x="11435" y="0"/>
                    <a:pt x="16518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7" name="Line"/>
            <p:cNvSpPr/>
            <p:nvPr/>
          </p:nvSpPr>
          <p:spPr>
            <a:xfrm>
              <a:off x="3153176" y="4353664"/>
              <a:ext cx="2667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4" y="18327"/>
                    <a:pt x="8229" y="15055"/>
                    <a:pt x="11829" y="11455"/>
                  </a:cubicBezTo>
                  <a:cubicBezTo>
                    <a:pt x="15429" y="7855"/>
                    <a:pt x="18514" y="392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8" name="Line"/>
            <p:cNvSpPr/>
            <p:nvPr/>
          </p:nvSpPr>
          <p:spPr>
            <a:xfrm>
              <a:off x="3553226" y="4098535"/>
              <a:ext cx="171451" cy="29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5" fill="norm" stroke="1" extrusionOk="0">
                  <a:moveTo>
                    <a:pt x="0" y="1934"/>
                  </a:moveTo>
                  <a:cubicBezTo>
                    <a:pt x="0" y="1008"/>
                    <a:pt x="0" y="82"/>
                    <a:pt x="133" y="5"/>
                  </a:cubicBezTo>
                  <a:cubicBezTo>
                    <a:pt x="267" y="-72"/>
                    <a:pt x="533" y="699"/>
                    <a:pt x="2400" y="3554"/>
                  </a:cubicBezTo>
                  <a:cubicBezTo>
                    <a:pt x="4267" y="6408"/>
                    <a:pt x="7733" y="11345"/>
                    <a:pt x="10267" y="14585"/>
                  </a:cubicBezTo>
                  <a:cubicBezTo>
                    <a:pt x="12800" y="17825"/>
                    <a:pt x="14400" y="19368"/>
                    <a:pt x="15867" y="20294"/>
                  </a:cubicBezTo>
                  <a:cubicBezTo>
                    <a:pt x="17333" y="21219"/>
                    <a:pt x="18667" y="21528"/>
                    <a:pt x="19600" y="21219"/>
                  </a:cubicBezTo>
                  <a:cubicBezTo>
                    <a:pt x="20533" y="20911"/>
                    <a:pt x="21067" y="19985"/>
                    <a:pt x="21333" y="16745"/>
                  </a:cubicBezTo>
                  <a:cubicBezTo>
                    <a:pt x="21600" y="13505"/>
                    <a:pt x="21600" y="7951"/>
                    <a:pt x="21600" y="23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09" name="Line"/>
            <p:cNvSpPr/>
            <p:nvPr/>
          </p:nvSpPr>
          <p:spPr>
            <a:xfrm>
              <a:off x="3795038" y="4299834"/>
              <a:ext cx="164589" cy="68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0027" fill="norm" stroke="1" extrusionOk="0">
                  <a:moveTo>
                    <a:pt x="17979" y="2735"/>
                  </a:moveTo>
                  <a:cubicBezTo>
                    <a:pt x="14698" y="883"/>
                    <a:pt x="11417" y="-968"/>
                    <a:pt x="8546" y="575"/>
                  </a:cubicBezTo>
                  <a:cubicBezTo>
                    <a:pt x="5675" y="2118"/>
                    <a:pt x="3214" y="7055"/>
                    <a:pt x="1711" y="11066"/>
                  </a:cubicBezTo>
                  <a:cubicBezTo>
                    <a:pt x="207" y="15078"/>
                    <a:pt x="-340" y="18163"/>
                    <a:pt x="207" y="19398"/>
                  </a:cubicBezTo>
                  <a:cubicBezTo>
                    <a:pt x="754" y="20632"/>
                    <a:pt x="2394" y="20015"/>
                    <a:pt x="4445" y="17855"/>
                  </a:cubicBezTo>
                  <a:cubicBezTo>
                    <a:pt x="6495" y="15695"/>
                    <a:pt x="8956" y="11992"/>
                    <a:pt x="11827" y="11375"/>
                  </a:cubicBezTo>
                  <a:cubicBezTo>
                    <a:pt x="14698" y="10758"/>
                    <a:pt x="17979" y="13226"/>
                    <a:pt x="21260" y="156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0" name="Line"/>
            <p:cNvSpPr/>
            <p:nvPr/>
          </p:nvSpPr>
          <p:spPr>
            <a:xfrm>
              <a:off x="3959626" y="4194914"/>
              <a:ext cx="203201" cy="186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0" fill="norm" stroke="1" extrusionOk="0">
                  <a:moveTo>
                    <a:pt x="0" y="9465"/>
                  </a:moveTo>
                  <a:cubicBezTo>
                    <a:pt x="2700" y="8737"/>
                    <a:pt x="5400" y="8009"/>
                    <a:pt x="7650" y="8616"/>
                  </a:cubicBezTo>
                  <a:cubicBezTo>
                    <a:pt x="9900" y="9222"/>
                    <a:pt x="11700" y="11164"/>
                    <a:pt x="12713" y="12742"/>
                  </a:cubicBezTo>
                  <a:cubicBezTo>
                    <a:pt x="13725" y="14319"/>
                    <a:pt x="13950" y="15533"/>
                    <a:pt x="13950" y="16867"/>
                  </a:cubicBezTo>
                  <a:cubicBezTo>
                    <a:pt x="13950" y="18202"/>
                    <a:pt x="13725" y="19658"/>
                    <a:pt x="13050" y="20508"/>
                  </a:cubicBezTo>
                  <a:cubicBezTo>
                    <a:pt x="12375" y="21357"/>
                    <a:pt x="11250" y="21600"/>
                    <a:pt x="10575" y="20993"/>
                  </a:cubicBezTo>
                  <a:cubicBezTo>
                    <a:pt x="9900" y="20387"/>
                    <a:pt x="9675" y="18930"/>
                    <a:pt x="10687" y="16018"/>
                  </a:cubicBezTo>
                  <a:cubicBezTo>
                    <a:pt x="11700" y="13106"/>
                    <a:pt x="13950" y="8737"/>
                    <a:pt x="15975" y="5825"/>
                  </a:cubicBezTo>
                  <a:cubicBezTo>
                    <a:pt x="18000" y="2912"/>
                    <a:pt x="19800" y="145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1" name="Line"/>
            <p:cNvSpPr/>
            <p:nvPr/>
          </p:nvSpPr>
          <p:spPr>
            <a:xfrm>
              <a:off x="4308368" y="4035348"/>
              <a:ext cx="152909" cy="318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371" fill="norm" stroke="1" extrusionOk="0">
                  <a:moveTo>
                    <a:pt x="21086" y="2187"/>
                  </a:moveTo>
                  <a:cubicBezTo>
                    <a:pt x="20502" y="1476"/>
                    <a:pt x="19918" y="766"/>
                    <a:pt x="18459" y="339"/>
                  </a:cubicBezTo>
                  <a:cubicBezTo>
                    <a:pt x="17000" y="-87"/>
                    <a:pt x="14664" y="-229"/>
                    <a:pt x="11745" y="624"/>
                  </a:cubicBezTo>
                  <a:cubicBezTo>
                    <a:pt x="8827" y="1476"/>
                    <a:pt x="5324" y="3324"/>
                    <a:pt x="2989" y="6095"/>
                  </a:cubicBezTo>
                  <a:cubicBezTo>
                    <a:pt x="654" y="8866"/>
                    <a:pt x="-514" y="12560"/>
                    <a:pt x="216" y="15260"/>
                  </a:cubicBezTo>
                  <a:cubicBezTo>
                    <a:pt x="945" y="17960"/>
                    <a:pt x="3572" y="19666"/>
                    <a:pt x="7367" y="20518"/>
                  </a:cubicBezTo>
                  <a:cubicBezTo>
                    <a:pt x="11162" y="21371"/>
                    <a:pt x="16124" y="21371"/>
                    <a:pt x="21086" y="213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2" name="Line"/>
            <p:cNvSpPr/>
            <p:nvPr/>
          </p:nvSpPr>
          <p:spPr>
            <a:xfrm>
              <a:off x="4562876" y="4099664"/>
              <a:ext cx="21590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47" y="3150"/>
                    <a:pt x="8894" y="6300"/>
                    <a:pt x="12494" y="9900"/>
                  </a:cubicBezTo>
                  <a:cubicBezTo>
                    <a:pt x="16094" y="13500"/>
                    <a:pt x="18847" y="175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3" name="Line"/>
            <p:cNvSpPr/>
            <p:nvPr/>
          </p:nvSpPr>
          <p:spPr>
            <a:xfrm>
              <a:off x="4664476" y="4118714"/>
              <a:ext cx="11430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1309"/>
                    <a:pt x="15200" y="2618"/>
                    <a:pt x="11800" y="4991"/>
                  </a:cubicBezTo>
                  <a:cubicBezTo>
                    <a:pt x="8400" y="7364"/>
                    <a:pt x="4800" y="10800"/>
                    <a:pt x="2800" y="13745"/>
                  </a:cubicBezTo>
                  <a:cubicBezTo>
                    <a:pt x="800" y="16691"/>
                    <a:pt x="400" y="191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4" name="Line"/>
            <p:cNvSpPr/>
            <p:nvPr/>
          </p:nvSpPr>
          <p:spPr>
            <a:xfrm>
              <a:off x="4880376" y="4023464"/>
              <a:ext cx="73906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3" h="21600" fill="norm" stroke="1" extrusionOk="0">
                  <a:moveTo>
                    <a:pt x="1751" y="0"/>
                  </a:moveTo>
                  <a:cubicBezTo>
                    <a:pt x="4670" y="0"/>
                    <a:pt x="7589" y="0"/>
                    <a:pt x="10508" y="767"/>
                  </a:cubicBezTo>
                  <a:cubicBezTo>
                    <a:pt x="13427" y="1534"/>
                    <a:pt x="16346" y="3069"/>
                    <a:pt x="18389" y="5843"/>
                  </a:cubicBezTo>
                  <a:cubicBezTo>
                    <a:pt x="20432" y="8616"/>
                    <a:pt x="21600" y="12630"/>
                    <a:pt x="18389" y="15462"/>
                  </a:cubicBezTo>
                  <a:cubicBezTo>
                    <a:pt x="15178" y="18295"/>
                    <a:pt x="7589" y="1994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5" name="Line"/>
            <p:cNvSpPr/>
            <p:nvPr/>
          </p:nvSpPr>
          <p:spPr>
            <a:xfrm>
              <a:off x="5140726" y="4229574"/>
              <a:ext cx="146051" cy="28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1" fill="norm" stroke="1" extrusionOk="0">
                  <a:moveTo>
                    <a:pt x="0" y="21021"/>
                  </a:moveTo>
                  <a:cubicBezTo>
                    <a:pt x="939" y="14850"/>
                    <a:pt x="1878" y="8678"/>
                    <a:pt x="4696" y="4821"/>
                  </a:cubicBezTo>
                  <a:cubicBezTo>
                    <a:pt x="7513" y="964"/>
                    <a:pt x="12209" y="-579"/>
                    <a:pt x="15339" y="192"/>
                  </a:cubicBezTo>
                  <a:cubicBezTo>
                    <a:pt x="18470" y="964"/>
                    <a:pt x="20035" y="4050"/>
                    <a:pt x="21600" y="71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6" name="Line"/>
            <p:cNvSpPr/>
            <p:nvPr/>
          </p:nvSpPr>
          <p:spPr>
            <a:xfrm>
              <a:off x="5140726" y="4391764"/>
              <a:ext cx="139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7" name="Line"/>
            <p:cNvSpPr/>
            <p:nvPr/>
          </p:nvSpPr>
          <p:spPr>
            <a:xfrm>
              <a:off x="5817372" y="3962713"/>
              <a:ext cx="167905" cy="387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349" fill="norm" stroke="1" extrusionOk="0">
                  <a:moveTo>
                    <a:pt x="17953" y="4051"/>
                  </a:moveTo>
                  <a:cubicBezTo>
                    <a:pt x="18220" y="3467"/>
                    <a:pt x="18486" y="2884"/>
                    <a:pt x="18753" y="2183"/>
                  </a:cubicBezTo>
                  <a:cubicBezTo>
                    <a:pt x="19020" y="1483"/>
                    <a:pt x="19286" y="665"/>
                    <a:pt x="18620" y="257"/>
                  </a:cubicBezTo>
                  <a:cubicBezTo>
                    <a:pt x="17953" y="-152"/>
                    <a:pt x="16353" y="-152"/>
                    <a:pt x="13953" y="840"/>
                  </a:cubicBezTo>
                  <a:cubicBezTo>
                    <a:pt x="11553" y="1833"/>
                    <a:pt x="8353" y="3818"/>
                    <a:pt x="5686" y="6386"/>
                  </a:cubicBezTo>
                  <a:cubicBezTo>
                    <a:pt x="3020" y="8955"/>
                    <a:pt x="886" y="12107"/>
                    <a:pt x="220" y="14559"/>
                  </a:cubicBezTo>
                  <a:cubicBezTo>
                    <a:pt x="-447" y="17011"/>
                    <a:pt x="353" y="18763"/>
                    <a:pt x="3286" y="19872"/>
                  </a:cubicBezTo>
                  <a:cubicBezTo>
                    <a:pt x="6220" y="20981"/>
                    <a:pt x="11286" y="21448"/>
                    <a:pt x="14620" y="21331"/>
                  </a:cubicBezTo>
                  <a:cubicBezTo>
                    <a:pt x="17953" y="21214"/>
                    <a:pt x="19553" y="20514"/>
                    <a:pt x="21153" y="19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8" name="Line"/>
            <p:cNvSpPr/>
            <p:nvPr/>
          </p:nvSpPr>
          <p:spPr>
            <a:xfrm>
              <a:off x="6039839" y="4061564"/>
              <a:ext cx="180388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14624" y="0"/>
                  </a:moveTo>
                  <a:cubicBezTo>
                    <a:pt x="10605" y="4547"/>
                    <a:pt x="6586" y="9095"/>
                    <a:pt x="4200" y="11937"/>
                  </a:cubicBezTo>
                  <a:cubicBezTo>
                    <a:pt x="1814" y="14779"/>
                    <a:pt x="1061" y="15916"/>
                    <a:pt x="558" y="17053"/>
                  </a:cubicBezTo>
                  <a:cubicBezTo>
                    <a:pt x="56" y="18189"/>
                    <a:pt x="-195" y="19326"/>
                    <a:pt x="182" y="20179"/>
                  </a:cubicBezTo>
                  <a:cubicBezTo>
                    <a:pt x="558" y="21032"/>
                    <a:pt x="1563" y="21600"/>
                    <a:pt x="3824" y="21600"/>
                  </a:cubicBezTo>
                  <a:cubicBezTo>
                    <a:pt x="6084" y="21600"/>
                    <a:pt x="9600" y="21032"/>
                    <a:pt x="12740" y="20368"/>
                  </a:cubicBezTo>
                  <a:cubicBezTo>
                    <a:pt x="15879" y="19705"/>
                    <a:pt x="18642" y="18947"/>
                    <a:pt x="21405" y="181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19" name="Line"/>
            <p:cNvSpPr/>
            <p:nvPr/>
          </p:nvSpPr>
          <p:spPr>
            <a:xfrm>
              <a:off x="6168203" y="4182214"/>
              <a:ext cx="13924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6109"/>
                    <a:pt x="1783" y="12218"/>
                    <a:pt x="240" y="15818"/>
                  </a:cubicBezTo>
                  <a:cubicBezTo>
                    <a:pt x="-1303" y="19418"/>
                    <a:pt x="4868" y="20509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0" name="Line"/>
            <p:cNvSpPr/>
            <p:nvPr/>
          </p:nvSpPr>
          <p:spPr>
            <a:xfrm>
              <a:off x="6366276" y="4245714"/>
              <a:ext cx="1841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1" name="Line"/>
            <p:cNvSpPr/>
            <p:nvPr/>
          </p:nvSpPr>
          <p:spPr>
            <a:xfrm>
              <a:off x="6645676" y="4074769"/>
              <a:ext cx="138385" cy="303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508" fill="norm" stroke="1" extrusionOk="0">
                  <a:moveTo>
                    <a:pt x="3869" y="2214"/>
                  </a:moveTo>
                  <a:cubicBezTo>
                    <a:pt x="4191" y="1464"/>
                    <a:pt x="4513" y="714"/>
                    <a:pt x="5481" y="339"/>
                  </a:cubicBezTo>
                  <a:cubicBezTo>
                    <a:pt x="6448" y="-36"/>
                    <a:pt x="8060" y="-36"/>
                    <a:pt x="9672" y="39"/>
                  </a:cubicBezTo>
                  <a:cubicBezTo>
                    <a:pt x="11284" y="114"/>
                    <a:pt x="12896" y="264"/>
                    <a:pt x="14346" y="1014"/>
                  </a:cubicBezTo>
                  <a:cubicBezTo>
                    <a:pt x="15797" y="1764"/>
                    <a:pt x="17087" y="3114"/>
                    <a:pt x="16442" y="4464"/>
                  </a:cubicBezTo>
                  <a:cubicBezTo>
                    <a:pt x="15797" y="5814"/>
                    <a:pt x="13218" y="7164"/>
                    <a:pt x="11122" y="8139"/>
                  </a:cubicBezTo>
                  <a:cubicBezTo>
                    <a:pt x="9027" y="9114"/>
                    <a:pt x="7415" y="9714"/>
                    <a:pt x="7415" y="10014"/>
                  </a:cubicBezTo>
                  <a:cubicBezTo>
                    <a:pt x="7415" y="10314"/>
                    <a:pt x="9027" y="10314"/>
                    <a:pt x="11445" y="10764"/>
                  </a:cubicBezTo>
                  <a:cubicBezTo>
                    <a:pt x="13863" y="11214"/>
                    <a:pt x="17087" y="12114"/>
                    <a:pt x="19021" y="13014"/>
                  </a:cubicBezTo>
                  <a:cubicBezTo>
                    <a:pt x="20955" y="13914"/>
                    <a:pt x="21600" y="14814"/>
                    <a:pt x="20633" y="16089"/>
                  </a:cubicBezTo>
                  <a:cubicBezTo>
                    <a:pt x="19666" y="17364"/>
                    <a:pt x="17087" y="19014"/>
                    <a:pt x="14830" y="19989"/>
                  </a:cubicBezTo>
                  <a:cubicBezTo>
                    <a:pt x="12573" y="20964"/>
                    <a:pt x="10639" y="21264"/>
                    <a:pt x="8382" y="21414"/>
                  </a:cubicBezTo>
                  <a:cubicBezTo>
                    <a:pt x="6125" y="21564"/>
                    <a:pt x="3546" y="21564"/>
                    <a:pt x="2096" y="21189"/>
                  </a:cubicBezTo>
                  <a:cubicBezTo>
                    <a:pt x="645" y="20814"/>
                    <a:pt x="322" y="20064"/>
                    <a:pt x="0" y="19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2" name="Line"/>
            <p:cNvSpPr/>
            <p:nvPr/>
          </p:nvSpPr>
          <p:spPr>
            <a:xfrm>
              <a:off x="6875334" y="4083724"/>
              <a:ext cx="221193" cy="24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211" fill="norm" stroke="1" extrusionOk="0">
                  <a:moveTo>
                    <a:pt x="17177" y="4634"/>
                  </a:moveTo>
                  <a:cubicBezTo>
                    <a:pt x="16971" y="3000"/>
                    <a:pt x="16766" y="1367"/>
                    <a:pt x="15737" y="550"/>
                  </a:cubicBezTo>
                  <a:cubicBezTo>
                    <a:pt x="14708" y="-267"/>
                    <a:pt x="12857" y="-267"/>
                    <a:pt x="10491" y="1185"/>
                  </a:cubicBezTo>
                  <a:cubicBezTo>
                    <a:pt x="8126" y="2637"/>
                    <a:pt x="5246" y="5541"/>
                    <a:pt x="3394" y="8446"/>
                  </a:cubicBezTo>
                  <a:cubicBezTo>
                    <a:pt x="1543" y="11350"/>
                    <a:pt x="720" y="14254"/>
                    <a:pt x="308" y="16160"/>
                  </a:cubicBezTo>
                  <a:cubicBezTo>
                    <a:pt x="-103" y="18066"/>
                    <a:pt x="-103" y="18973"/>
                    <a:pt x="308" y="19699"/>
                  </a:cubicBezTo>
                  <a:cubicBezTo>
                    <a:pt x="720" y="20425"/>
                    <a:pt x="1543" y="20970"/>
                    <a:pt x="3600" y="21151"/>
                  </a:cubicBezTo>
                  <a:cubicBezTo>
                    <a:pt x="5657" y="21333"/>
                    <a:pt x="8948" y="21151"/>
                    <a:pt x="11931" y="19881"/>
                  </a:cubicBezTo>
                  <a:cubicBezTo>
                    <a:pt x="14914" y="18610"/>
                    <a:pt x="17588" y="16251"/>
                    <a:pt x="18206" y="13437"/>
                  </a:cubicBezTo>
                  <a:cubicBezTo>
                    <a:pt x="18823" y="10624"/>
                    <a:pt x="17383" y="7357"/>
                    <a:pt x="15223" y="5178"/>
                  </a:cubicBezTo>
                  <a:cubicBezTo>
                    <a:pt x="13063" y="3000"/>
                    <a:pt x="10183" y="1911"/>
                    <a:pt x="8228" y="1367"/>
                  </a:cubicBezTo>
                  <a:cubicBezTo>
                    <a:pt x="6274" y="822"/>
                    <a:pt x="5246" y="822"/>
                    <a:pt x="4423" y="1185"/>
                  </a:cubicBezTo>
                  <a:cubicBezTo>
                    <a:pt x="3600" y="1548"/>
                    <a:pt x="2983" y="2274"/>
                    <a:pt x="3291" y="2909"/>
                  </a:cubicBezTo>
                  <a:cubicBezTo>
                    <a:pt x="3600" y="3545"/>
                    <a:pt x="4834" y="4089"/>
                    <a:pt x="8023" y="4543"/>
                  </a:cubicBezTo>
                  <a:cubicBezTo>
                    <a:pt x="11211" y="4997"/>
                    <a:pt x="16354" y="5360"/>
                    <a:pt x="21497" y="5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3" name="Line"/>
            <p:cNvSpPr/>
            <p:nvPr/>
          </p:nvSpPr>
          <p:spPr>
            <a:xfrm>
              <a:off x="7147326" y="3953614"/>
              <a:ext cx="138211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600" fill="norm" stroke="1" extrusionOk="0">
                  <a:moveTo>
                    <a:pt x="8452" y="0"/>
                  </a:moveTo>
                  <a:cubicBezTo>
                    <a:pt x="12209" y="2607"/>
                    <a:pt x="15965" y="5214"/>
                    <a:pt x="18313" y="7759"/>
                  </a:cubicBezTo>
                  <a:cubicBezTo>
                    <a:pt x="20661" y="10303"/>
                    <a:pt x="21600" y="12786"/>
                    <a:pt x="18313" y="15083"/>
                  </a:cubicBezTo>
                  <a:cubicBezTo>
                    <a:pt x="15026" y="17379"/>
                    <a:pt x="7513" y="1949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4" name="Line"/>
            <p:cNvSpPr/>
            <p:nvPr/>
          </p:nvSpPr>
          <p:spPr>
            <a:xfrm>
              <a:off x="7687076" y="4150464"/>
              <a:ext cx="2730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93" y="15429"/>
                    <a:pt x="11386" y="9257"/>
                    <a:pt x="14986" y="5657"/>
                  </a:cubicBezTo>
                  <a:cubicBezTo>
                    <a:pt x="18586" y="2057"/>
                    <a:pt x="20093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5" name="Line"/>
            <p:cNvSpPr/>
            <p:nvPr/>
          </p:nvSpPr>
          <p:spPr>
            <a:xfrm>
              <a:off x="8358583" y="3926691"/>
              <a:ext cx="242894" cy="452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471" fill="norm" stroke="1" extrusionOk="0">
                  <a:moveTo>
                    <a:pt x="21006" y="1579"/>
                  </a:moveTo>
                  <a:cubicBezTo>
                    <a:pt x="20274" y="1077"/>
                    <a:pt x="19542" y="574"/>
                    <a:pt x="18718" y="273"/>
                  </a:cubicBezTo>
                  <a:cubicBezTo>
                    <a:pt x="17894" y="-29"/>
                    <a:pt x="16979" y="-129"/>
                    <a:pt x="15057" y="223"/>
                  </a:cubicBezTo>
                  <a:cubicBezTo>
                    <a:pt x="13135" y="574"/>
                    <a:pt x="10206" y="1378"/>
                    <a:pt x="7186" y="3186"/>
                  </a:cubicBezTo>
                  <a:cubicBezTo>
                    <a:pt x="4165" y="4995"/>
                    <a:pt x="1053" y="7808"/>
                    <a:pt x="230" y="10520"/>
                  </a:cubicBezTo>
                  <a:cubicBezTo>
                    <a:pt x="-594" y="13233"/>
                    <a:pt x="870" y="15845"/>
                    <a:pt x="3525" y="17653"/>
                  </a:cubicBezTo>
                  <a:cubicBezTo>
                    <a:pt x="6179" y="19462"/>
                    <a:pt x="10023" y="20466"/>
                    <a:pt x="13867" y="21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6" name="Line"/>
            <p:cNvSpPr/>
            <p:nvPr/>
          </p:nvSpPr>
          <p:spPr>
            <a:xfrm>
              <a:off x="8648292" y="4045022"/>
              <a:ext cx="181785" cy="294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323" fill="norm" stroke="1" extrusionOk="0">
                  <a:moveTo>
                    <a:pt x="467" y="3954"/>
                  </a:moveTo>
                  <a:cubicBezTo>
                    <a:pt x="2701" y="2575"/>
                    <a:pt x="4936" y="1197"/>
                    <a:pt x="7294" y="507"/>
                  </a:cubicBezTo>
                  <a:cubicBezTo>
                    <a:pt x="9653" y="-182"/>
                    <a:pt x="12136" y="-182"/>
                    <a:pt x="13874" y="584"/>
                  </a:cubicBezTo>
                  <a:cubicBezTo>
                    <a:pt x="15612" y="1350"/>
                    <a:pt x="16605" y="2882"/>
                    <a:pt x="15488" y="5333"/>
                  </a:cubicBezTo>
                  <a:cubicBezTo>
                    <a:pt x="14370" y="7784"/>
                    <a:pt x="11143" y="11154"/>
                    <a:pt x="8412" y="13605"/>
                  </a:cubicBezTo>
                  <a:cubicBezTo>
                    <a:pt x="5681" y="16056"/>
                    <a:pt x="3446" y="17588"/>
                    <a:pt x="1956" y="18737"/>
                  </a:cubicBezTo>
                  <a:cubicBezTo>
                    <a:pt x="467" y="19886"/>
                    <a:pt x="-278" y="20652"/>
                    <a:pt x="94" y="21035"/>
                  </a:cubicBezTo>
                  <a:cubicBezTo>
                    <a:pt x="467" y="21418"/>
                    <a:pt x="1956" y="21418"/>
                    <a:pt x="5681" y="21035"/>
                  </a:cubicBezTo>
                  <a:cubicBezTo>
                    <a:pt x="9405" y="20652"/>
                    <a:pt x="15363" y="19886"/>
                    <a:pt x="21322" y="191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7" name="Line"/>
            <p:cNvSpPr/>
            <p:nvPr/>
          </p:nvSpPr>
          <p:spPr>
            <a:xfrm>
              <a:off x="9020576" y="4201264"/>
              <a:ext cx="1905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4400"/>
                    <a:pt x="11520" y="7200"/>
                    <a:pt x="15120" y="3600"/>
                  </a:cubicBezTo>
                  <a:cubicBezTo>
                    <a:pt x="18720" y="0"/>
                    <a:pt x="2016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8" name="Line"/>
            <p:cNvSpPr/>
            <p:nvPr/>
          </p:nvSpPr>
          <p:spPr>
            <a:xfrm>
              <a:off x="9377765" y="3999777"/>
              <a:ext cx="277812" cy="30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254" fill="norm" stroke="1" extrusionOk="0">
                  <a:moveTo>
                    <a:pt x="15095" y="5689"/>
                  </a:moveTo>
                  <a:cubicBezTo>
                    <a:pt x="15095" y="4646"/>
                    <a:pt x="15095" y="3603"/>
                    <a:pt x="14686" y="3007"/>
                  </a:cubicBezTo>
                  <a:cubicBezTo>
                    <a:pt x="14277" y="2411"/>
                    <a:pt x="13459" y="2262"/>
                    <a:pt x="11741" y="2709"/>
                  </a:cubicBezTo>
                  <a:cubicBezTo>
                    <a:pt x="10022" y="3156"/>
                    <a:pt x="7404" y="4199"/>
                    <a:pt x="5277" y="6061"/>
                  </a:cubicBezTo>
                  <a:cubicBezTo>
                    <a:pt x="3150" y="7923"/>
                    <a:pt x="1513" y="10605"/>
                    <a:pt x="695" y="12913"/>
                  </a:cubicBezTo>
                  <a:cubicBezTo>
                    <a:pt x="-123" y="15222"/>
                    <a:pt x="-123" y="17159"/>
                    <a:pt x="204" y="18425"/>
                  </a:cubicBezTo>
                  <a:cubicBezTo>
                    <a:pt x="532" y="19691"/>
                    <a:pt x="1186" y="20287"/>
                    <a:pt x="2904" y="20734"/>
                  </a:cubicBezTo>
                  <a:cubicBezTo>
                    <a:pt x="4622" y="21181"/>
                    <a:pt x="7404" y="21479"/>
                    <a:pt x="10022" y="21032"/>
                  </a:cubicBezTo>
                  <a:cubicBezTo>
                    <a:pt x="12641" y="20585"/>
                    <a:pt x="15095" y="19393"/>
                    <a:pt x="16977" y="17531"/>
                  </a:cubicBezTo>
                  <a:cubicBezTo>
                    <a:pt x="18859" y="15669"/>
                    <a:pt x="20168" y="13137"/>
                    <a:pt x="20332" y="10381"/>
                  </a:cubicBezTo>
                  <a:cubicBezTo>
                    <a:pt x="20495" y="7625"/>
                    <a:pt x="19513" y="4646"/>
                    <a:pt x="17304" y="2784"/>
                  </a:cubicBezTo>
                  <a:cubicBezTo>
                    <a:pt x="15095" y="922"/>
                    <a:pt x="11659" y="177"/>
                    <a:pt x="9122" y="28"/>
                  </a:cubicBezTo>
                  <a:cubicBezTo>
                    <a:pt x="6586" y="-121"/>
                    <a:pt x="4950" y="326"/>
                    <a:pt x="4050" y="1145"/>
                  </a:cubicBezTo>
                  <a:cubicBezTo>
                    <a:pt x="3150" y="1965"/>
                    <a:pt x="2986" y="3156"/>
                    <a:pt x="3886" y="4422"/>
                  </a:cubicBezTo>
                  <a:cubicBezTo>
                    <a:pt x="4786" y="5689"/>
                    <a:pt x="6750" y="7029"/>
                    <a:pt x="9859" y="7998"/>
                  </a:cubicBezTo>
                  <a:cubicBezTo>
                    <a:pt x="12968" y="8966"/>
                    <a:pt x="17222" y="9562"/>
                    <a:pt x="21477" y="101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29" name="Line"/>
            <p:cNvSpPr/>
            <p:nvPr/>
          </p:nvSpPr>
          <p:spPr>
            <a:xfrm>
              <a:off x="9744476" y="3940914"/>
              <a:ext cx="108099" cy="379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398" fill="norm" stroke="1" extrusionOk="0">
                  <a:moveTo>
                    <a:pt x="7336" y="0"/>
                  </a:moveTo>
                  <a:cubicBezTo>
                    <a:pt x="12226" y="4177"/>
                    <a:pt x="17117" y="8354"/>
                    <a:pt x="19358" y="11397"/>
                  </a:cubicBezTo>
                  <a:cubicBezTo>
                    <a:pt x="21600" y="14440"/>
                    <a:pt x="21192" y="16349"/>
                    <a:pt x="18543" y="17901"/>
                  </a:cubicBezTo>
                  <a:cubicBezTo>
                    <a:pt x="15894" y="19452"/>
                    <a:pt x="11004" y="20645"/>
                    <a:pt x="7540" y="21123"/>
                  </a:cubicBezTo>
                  <a:cubicBezTo>
                    <a:pt x="4075" y="21600"/>
                    <a:pt x="2038" y="21361"/>
                    <a:pt x="0" y="21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0" name="Line"/>
            <p:cNvSpPr/>
            <p:nvPr/>
          </p:nvSpPr>
          <p:spPr>
            <a:xfrm>
              <a:off x="9928626" y="3758465"/>
              <a:ext cx="146051" cy="18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0" y="2687"/>
                  </a:moveTo>
                  <a:cubicBezTo>
                    <a:pt x="939" y="1727"/>
                    <a:pt x="1878" y="767"/>
                    <a:pt x="3130" y="287"/>
                  </a:cubicBezTo>
                  <a:cubicBezTo>
                    <a:pt x="4383" y="-193"/>
                    <a:pt x="5948" y="-193"/>
                    <a:pt x="7670" y="1247"/>
                  </a:cubicBezTo>
                  <a:cubicBezTo>
                    <a:pt x="9391" y="2687"/>
                    <a:pt x="11270" y="5567"/>
                    <a:pt x="10957" y="8087"/>
                  </a:cubicBezTo>
                  <a:cubicBezTo>
                    <a:pt x="10643" y="10607"/>
                    <a:pt x="8139" y="12767"/>
                    <a:pt x="6104" y="14567"/>
                  </a:cubicBezTo>
                  <a:cubicBezTo>
                    <a:pt x="4070" y="16367"/>
                    <a:pt x="2504" y="17807"/>
                    <a:pt x="2504" y="18647"/>
                  </a:cubicBezTo>
                  <a:cubicBezTo>
                    <a:pt x="2504" y="19487"/>
                    <a:pt x="4070" y="19727"/>
                    <a:pt x="7513" y="20087"/>
                  </a:cubicBezTo>
                  <a:cubicBezTo>
                    <a:pt x="10957" y="20447"/>
                    <a:pt x="16278" y="20927"/>
                    <a:pt x="21600" y="21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1" name="Line"/>
            <p:cNvSpPr/>
            <p:nvPr/>
          </p:nvSpPr>
          <p:spPr>
            <a:xfrm>
              <a:off x="5045476" y="5033114"/>
              <a:ext cx="1778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57" y="14400"/>
                    <a:pt x="11314" y="7200"/>
                    <a:pt x="14914" y="3600"/>
                  </a:cubicBezTo>
                  <a:cubicBezTo>
                    <a:pt x="18514" y="0"/>
                    <a:pt x="2005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2" name="Line"/>
            <p:cNvSpPr/>
            <p:nvPr/>
          </p:nvSpPr>
          <p:spPr>
            <a:xfrm>
              <a:off x="5102626" y="5185514"/>
              <a:ext cx="1841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3" name="Line"/>
            <p:cNvSpPr/>
            <p:nvPr/>
          </p:nvSpPr>
          <p:spPr>
            <a:xfrm>
              <a:off x="5527005" y="4931514"/>
              <a:ext cx="147122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600" fill="norm" stroke="1" extrusionOk="0">
                  <a:moveTo>
                    <a:pt x="13844" y="0"/>
                  </a:moveTo>
                  <a:cubicBezTo>
                    <a:pt x="11714" y="2141"/>
                    <a:pt x="9584" y="4281"/>
                    <a:pt x="7303" y="7200"/>
                  </a:cubicBezTo>
                  <a:cubicBezTo>
                    <a:pt x="5021" y="10119"/>
                    <a:pt x="2587" y="13816"/>
                    <a:pt x="1218" y="16346"/>
                  </a:cubicBezTo>
                  <a:cubicBezTo>
                    <a:pt x="-151" y="18876"/>
                    <a:pt x="-455" y="20238"/>
                    <a:pt x="762" y="20919"/>
                  </a:cubicBezTo>
                  <a:cubicBezTo>
                    <a:pt x="1979" y="21600"/>
                    <a:pt x="4717" y="21600"/>
                    <a:pt x="6846" y="21600"/>
                  </a:cubicBezTo>
                  <a:cubicBezTo>
                    <a:pt x="8976" y="21600"/>
                    <a:pt x="10497" y="21600"/>
                    <a:pt x="12779" y="20724"/>
                  </a:cubicBezTo>
                  <a:cubicBezTo>
                    <a:pt x="15060" y="19849"/>
                    <a:pt x="18103" y="18097"/>
                    <a:pt x="21145" y="163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4" name="Line"/>
            <p:cNvSpPr/>
            <p:nvPr/>
          </p:nvSpPr>
          <p:spPr>
            <a:xfrm>
              <a:off x="5639916" y="5077564"/>
              <a:ext cx="4691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600" fill="norm" stroke="1" extrusionOk="0">
                  <a:moveTo>
                    <a:pt x="20813" y="0"/>
                  </a:moveTo>
                  <a:cubicBezTo>
                    <a:pt x="14239" y="212"/>
                    <a:pt x="7665" y="424"/>
                    <a:pt x="3909" y="1059"/>
                  </a:cubicBezTo>
                  <a:cubicBezTo>
                    <a:pt x="152" y="1694"/>
                    <a:pt x="-787" y="2753"/>
                    <a:pt x="622" y="6247"/>
                  </a:cubicBezTo>
                  <a:cubicBezTo>
                    <a:pt x="2030" y="9741"/>
                    <a:pt x="5787" y="15671"/>
                    <a:pt x="954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5" name="Line"/>
            <p:cNvSpPr/>
            <p:nvPr/>
          </p:nvSpPr>
          <p:spPr>
            <a:xfrm>
              <a:off x="5775726" y="5166464"/>
              <a:ext cx="1524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6" name="Line"/>
            <p:cNvSpPr/>
            <p:nvPr/>
          </p:nvSpPr>
          <p:spPr>
            <a:xfrm>
              <a:off x="6112276" y="4989843"/>
              <a:ext cx="210760" cy="264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393" fill="norm" stroke="1" extrusionOk="0">
                  <a:moveTo>
                    <a:pt x="0" y="2475"/>
                  </a:moveTo>
                  <a:cubicBezTo>
                    <a:pt x="2592" y="1618"/>
                    <a:pt x="5184" y="761"/>
                    <a:pt x="7236" y="333"/>
                  </a:cubicBezTo>
                  <a:cubicBezTo>
                    <a:pt x="9288" y="-96"/>
                    <a:pt x="10800" y="-96"/>
                    <a:pt x="11988" y="247"/>
                  </a:cubicBezTo>
                  <a:cubicBezTo>
                    <a:pt x="13176" y="590"/>
                    <a:pt x="14040" y="1275"/>
                    <a:pt x="13500" y="2561"/>
                  </a:cubicBezTo>
                  <a:cubicBezTo>
                    <a:pt x="12960" y="3847"/>
                    <a:pt x="11016" y="5733"/>
                    <a:pt x="9612" y="6933"/>
                  </a:cubicBezTo>
                  <a:cubicBezTo>
                    <a:pt x="8208" y="8133"/>
                    <a:pt x="7344" y="8647"/>
                    <a:pt x="7560" y="8990"/>
                  </a:cubicBezTo>
                  <a:cubicBezTo>
                    <a:pt x="7776" y="9333"/>
                    <a:pt x="9072" y="9504"/>
                    <a:pt x="11448" y="10447"/>
                  </a:cubicBezTo>
                  <a:cubicBezTo>
                    <a:pt x="13824" y="11390"/>
                    <a:pt x="17280" y="13104"/>
                    <a:pt x="19224" y="14390"/>
                  </a:cubicBezTo>
                  <a:cubicBezTo>
                    <a:pt x="21168" y="15675"/>
                    <a:pt x="21600" y="16533"/>
                    <a:pt x="21492" y="17304"/>
                  </a:cubicBezTo>
                  <a:cubicBezTo>
                    <a:pt x="21384" y="18075"/>
                    <a:pt x="20736" y="18761"/>
                    <a:pt x="19332" y="19447"/>
                  </a:cubicBezTo>
                  <a:cubicBezTo>
                    <a:pt x="17928" y="20133"/>
                    <a:pt x="15768" y="20818"/>
                    <a:pt x="13932" y="21161"/>
                  </a:cubicBezTo>
                  <a:cubicBezTo>
                    <a:pt x="12096" y="21504"/>
                    <a:pt x="10584" y="21504"/>
                    <a:pt x="10260" y="20904"/>
                  </a:cubicBezTo>
                  <a:cubicBezTo>
                    <a:pt x="9936" y="20304"/>
                    <a:pt x="10800" y="19104"/>
                    <a:pt x="11664" y="17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7" name="Line"/>
            <p:cNvSpPr/>
            <p:nvPr/>
          </p:nvSpPr>
          <p:spPr>
            <a:xfrm>
              <a:off x="6375541" y="5019880"/>
              <a:ext cx="333636" cy="243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262" fill="norm" stroke="1" extrusionOk="0">
                  <a:moveTo>
                    <a:pt x="11705" y="2816"/>
                  </a:moveTo>
                  <a:cubicBezTo>
                    <a:pt x="10338" y="3000"/>
                    <a:pt x="8971" y="3185"/>
                    <a:pt x="7125" y="4662"/>
                  </a:cubicBezTo>
                  <a:cubicBezTo>
                    <a:pt x="5280" y="6139"/>
                    <a:pt x="2956" y="8908"/>
                    <a:pt x="1657" y="11400"/>
                  </a:cubicBezTo>
                  <a:cubicBezTo>
                    <a:pt x="358" y="13893"/>
                    <a:pt x="85" y="16108"/>
                    <a:pt x="16" y="17677"/>
                  </a:cubicBezTo>
                  <a:cubicBezTo>
                    <a:pt x="-52" y="19247"/>
                    <a:pt x="85" y="20170"/>
                    <a:pt x="495" y="20724"/>
                  </a:cubicBezTo>
                  <a:cubicBezTo>
                    <a:pt x="905" y="21277"/>
                    <a:pt x="1589" y="21462"/>
                    <a:pt x="3502" y="21000"/>
                  </a:cubicBezTo>
                  <a:cubicBezTo>
                    <a:pt x="5416" y="20539"/>
                    <a:pt x="8561" y="19431"/>
                    <a:pt x="10885" y="17585"/>
                  </a:cubicBezTo>
                  <a:cubicBezTo>
                    <a:pt x="13209" y="15739"/>
                    <a:pt x="14713" y="13154"/>
                    <a:pt x="15259" y="10385"/>
                  </a:cubicBezTo>
                  <a:cubicBezTo>
                    <a:pt x="15806" y="7616"/>
                    <a:pt x="15396" y="4662"/>
                    <a:pt x="14507" y="2816"/>
                  </a:cubicBezTo>
                  <a:cubicBezTo>
                    <a:pt x="13619" y="970"/>
                    <a:pt x="12252" y="231"/>
                    <a:pt x="10680" y="47"/>
                  </a:cubicBezTo>
                  <a:cubicBezTo>
                    <a:pt x="9107" y="-138"/>
                    <a:pt x="7330" y="231"/>
                    <a:pt x="5963" y="1062"/>
                  </a:cubicBezTo>
                  <a:cubicBezTo>
                    <a:pt x="4596" y="1893"/>
                    <a:pt x="3639" y="3185"/>
                    <a:pt x="3092" y="4477"/>
                  </a:cubicBezTo>
                  <a:cubicBezTo>
                    <a:pt x="2545" y="5770"/>
                    <a:pt x="2409" y="7062"/>
                    <a:pt x="2751" y="7985"/>
                  </a:cubicBezTo>
                  <a:cubicBezTo>
                    <a:pt x="3092" y="8908"/>
                    <a:pt x="3913" y="9462"/>
                    <a:pt x="6373" y="9647"/>
                  </a:cubicBezTo>
                  <a:cubicBezTo>
                    <a:pt x="8834" y="9831"/>
                    <a:pt x="12935" y="9647"/>
                    <a:pt x="15738" y="9370"/>
                  </a:cubicBezTo>
                  <a:cubicBezTo>
                    <a:pt x="18540" y="9093"/>
                    <a:pt x="20044" y="8724"/>
                    <a:pt x="21548" y="8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8" name="Line"/>
            <p:cNvSpPr/>
            <p:nvPr/>
          </p:nvSpPr>
          <p:spPr>
            <a:xfrm>
              <a:off x="6950476" y="5134714"/>
              <a:ext cx="2857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40" y="16457"/>
                    <a:pt x="10880" y="11314"/>
                    <a:pt x="14480" y="7714"/>
                  </a:cubicBezTo>
                  <a:cubicBezTo>
                    <a:pt x="18080" y="4114"/>
                    <a:pt x="19840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39" name="Line"/>
            <p:cNvSpPr/>
            <p:nvPr/>
          </p:nvSpPr>
          <p:spPr>
            <a:xfrm>
              <a:off x="7574893" y="4856797"/>
              <a:ext cx="175321" cy="354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510" fill="norm" stroke="1" extrusionOk="0">
                  <a:moveTo>
                    <a:pt x="20571" y="2996"/>
                  </a:moveTo>
                  <a:cubicBezTo>
                    <a:pt x="21086" y="2353"/>
                    <a:pt x="21600" y="1710"/>
                    <a:pt x="21086" y="1196"/>
                  </a:cubicBezTo>
                  <a:cubicBezTo>
                    <a:pt x="20571" y="681"/>
                    <a:pt x="19029" y="296"/>
                    <a:pt x="17614" y="103"/>
                  </a:cubicBezTo>
                  <a:cubicBezTo>
                    <a:pt x="16200" y="-90"/>
                    <a:pt x="14914" y="-90"/>
                    <a:pt x="12600" y="810"/>
                  </a:cubicBezTo>
                  <a:cubicBezTo>
                    <a:pt x="10286" y="1710"/>
                    <a:pt x="6943" y="3510"/>
                    <a:pt x="4371" y="6210"/>
                  </a:cubicBezTo>
                  <a:cubicBezTo>
                    <a:pt x="1800" y="8910"/>
                    <a:pt x="0" y="12510"/>
                    <a:pt x="0" y="14953"/>
                  </a:cubicBezTo>
                  <a:cubicBezTo>
                    <a:pt x="0" y="17396"/>
                    <a:pt x="1800" y="18681"/>
                    <a:pt x="4243" y="19581"/>
                  </a:cubicBezTo>
                  <a:cubicBezTo>
                    <a:pt x="6686" y="20481"/>
                    <a:pt x="9771" y="20996"/>
                    <a:pt x="12857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0" name="Line"/>
            <p:cNvSpPr/>
            <p:nvPr/>
          </p:nvSpPr>
          <p:spPr>
            <a:xfrm>
              <a:off x="7814092" y="4899764"/>
              <a:ext cx="184135" cy="212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63" fill="norm" stroke="1" extrusionOk="0">
                  <a:moveTo>
                    <a:pt x="13989" y="0"/>
                  </a:moveTo>
                  <a:cubicBezTo>
                    <a:pt x="11289" y="2780"/>
                    <a:pt x="8589" y="5560"/>
                    <a:pt x="6380" y="8341"/>
                  </a:cubicBezTo>
                  <a:cubicBezTo>
                    <a:pt x="4171" y="11121"/>
                    <a:pt x="2453" y="13901"/>
                    <a:pt x="1348" y="16040"/>
                  </a:cubicBezTo>
                  <a:cubicBezTo>
                    <a:pt x="244" y="18178"/>
                    <a:pt x="-247" y="19675"/>
                    <a:pt x="121" y="20531"/>
                  </a:cubicBezTo>
                  <a:cubicBezTo>
                    <a:pt x="489" y="21386"/>
                    <a:pt x="1717" y="21600"/>
                    <a:pt x="5398" y="21386"/>
                  </a:cubicBezTo>
                  <a:cubicBezTo>
                    <a:pt x="9080" y="21172"/>
                    <a:pt x="15217" y="20531"/>
                    <a:pt x="21353" y="198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1" name="Line"/>
            <p:cNvSpPr/>
            <p:nvPr/>
          </p:nvSpPr>
          <p:spPr>
            <a:xfrm>
              <a:off x="7941076" y="5014064"/>
              <a:ext cx="1" cy="1841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2" name="Line"/>
            <p:cNvSpPr/>
            <p:nvPr/>
          </p:nvSpPr>
          <p:spPr>
            <a:xfrm>
              <a:off x="8118876" y="5071214"/>
              <a:ext cx="2476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85" y="15600"/>
                    <a:pt x="9969" y="9600"/>
                    <a:pt x="13569" y="6000"/>
                  </a:cubicBezTo>
                  <a:cubicBezTo>
                    <a:pt x="17169" y="2400"/>
                    <a:pt x="19385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3" name="Line"/>
            <p:cNvSpPr/>
            <p:nvPr/>
          </p:nvSpPr>
          <p:spPr>
            <a:xfrm>
              <a:off x="8252226" y="4995014"/>
              <a:ext cx="3810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4526"/>
                    <a:pt x="9600" y="9051"/>
                    <a:pt x="6000" y="12651"/>
                  </a:cubicBezTo>
                  <a:cubicBezTo>
                    <a:pt x="2400" y="16251"/>
                    <a:pt x="1200" y="1892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4" name="Line"/>
            <p:cNvSpPr/>
            <p:nvPr/>
          </p:nvSpPr>
          <p:spPr>
            <a:xfrm>
              <a:off x="8466009" y="4965381"/>
              <a:ext cx="230718" cy="193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016" fill="norm" stroke="1" extrusionOk="0">
                  <a:moveTo>
                    <a:pt x="12454" y="460"/>
                  </a:moveTo>
                  <a:cubicBezTo>
                    <a:pt x="11287" y="230"/>
                    <a:pt x="10119" y="0"/>
                    <a:pt x="7979" y="2528"/>
                  </a:cubicBezTo>
                  <a:cubicBezTo>
                    <a:pt x="5838" y="5055"/>
                    <a:pt x="2725" y="10340"/>
                    <a:pt x="1168" y="13672"/>
                  </a:cubicBezTo>
                  <a:cubicBezTo>
                    <a:pt x="-389" y="17004"/>
                    <a:pt x="-389" y="18383"/>
                    <a:pt x="1168" y="19532"/>
                  </a:cubicBezTo>
                  <a:cubicBezTo>
                    <a:pt x="2725" y="20681"/>
                    <a:pt x="5838" y="21600"/>
                    <a:pt x="8854" y="20566"/>
                  </a:cubicBezTo>
                  <a:cubicBezTo>
                    <a:pt x="11870" y="19532"/>
                    <a:pt x="14789" y="16545"/>
                    <a:pt x="16249" y="13098"/>
                  </a:cubicBezTo>
                  <a:cubicBezTo>
                    <a:pt x="17708" y="9651"/>
                    <a:pt x="17708" y="5745"/>
                    <a:pt x="16735" y="3332"/>
                  </a:cubicBezTo>
                  <a:cubicBezTo>
                    <a:pt x="15762" y="919"/>
                    <a:pt x="13816" y="0"/>
                    <a:pt x="11676" y="0"/>
                  </a:cubicBezTo>
                  <a:cubicBezTo>
                    <a:pt x="9535" y="0"/>
                    <a:pt x="7200" y="919"/>
                    <a:pt x="5838" y="1953"/>
                  </a:cubicBezTo>
                  <a:cubicBezTo>
                    <a:pt x="4476" y="2987"/>
                    <a:pt x="4087" y="4136"/>
                    <a:pt x="4476" y="4940"/>
                  </a:cubicBezTo>
                  <a:cubicBezTo>
                    <a:pt x="4865" y="5745"/>
                    <a:pt x="6033" y="6204"/>
                    <a:pt x="8952" y="6204"/>
                  </a:cubicBezTo>
                  <a:cubicBezTo>
                    <a:pt x="11870" y="6204"/>
                    <a:pt x="16541" y="5745"/>
                    <a:pt x="21211" y="52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5" name="Line"/>
            <p:cNvSpPr/>
            <p:nvPr/>
          </p:nvSpPr>
          <p:spPr>
            <a:xfrm>
              <a:off x="8684026" y="4763420"/>
              <a:ext cx="127001" cy="149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422" fill="norm" stroke="1" extrusionOk="0">
                  <a:moveTo>
                    <a:pt x="0" y="430"/>
                  </a:moveTo>
                  <a:cubicBezTo>
                    <a:pt x="1742" y="126"/>
                    <a:pt x="3484" y="-178"/>
                    <a:pt x="5051" y="126"/>
                  </a:cubicBezTo>
                  <a:cubicBezTo>
                    <a:pt x="6619" y="430"/>
                    <a:pt x="8013" y="1343"/>
                    <a:pt x="8187" y="3473"/>
                  </a:cubicBezTo>
                  <a:cubicBezTo>
                    <a:pt x="8361" y="5602"/>
                    <a:pt x="7316" y="8949"/>
                    <a:pt x="6097" y="11078"/>
                  </a:cubicBezTo>
                  <a:cubicBezTo>
                    <a:pt x="4877" y="13208"/>
                    <a:pt x="3484" y="14121"/>
                    <a:pt x="2090" y="15185"/>
                  </a:cubicBezTo>
                  <a:cubicBezTo>
                    <a:pt x="697" y="16250"/>
                    <a:pt x="-697" y="17467"/>
                    <a:pt x="522" y="18076"/>
                  </a:cubicBezTo>
                  <a:cubicBezTo>
                    <a:pt x="1742" y="18684"/>
                    <a:pt x="5574" y="18684"/>
                    <a:pt x="9406" y="19140"/>
                  </a:cubicBezTo>
                  <a:cubicBezTo>
                    <a:pt x="13238" y="19597"/>
                    <a:pt x="17071" y="20509"/>
                    <a:pt x="20903" y="214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6" name="Line"/>
            <p:cNvSpPr/>
            <p:nvPr/>
          </p:nvSpPr>
          <p:spPr>
            <a:xfrm>
              <a:off x="8791976" y="5033114"/>
              <a:ext cx="1905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7" name="Line"/>
            <p:cNvSpPr/>
            <p:nvPr/>
          </p:nvSpPr>
          <p:spPr>
            <a:xfrm>
              <a:off x="9072320" y="4899764"/>
              <a:ext cx="151457" cy="197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431" fill="norm" stroke="1" extrusionOk="0">
                  <a:moveTo>
                    <a:pt x="16966" y="0"/>
                  </a:moveTo>
                  <a:cubicBezTo>
                    <a:pt x="14266" y="2757"/>
                    <a:pt x="11566" y="5515"/>
                    <a:pt x="9016" y="8157"/>
                  </a:cubicBezTo>
                  <a:cubicBezTo>
                    <a:pt x="6466" y="10800"/>
                    <a:pt x="4066" y="13328"/>
                    <a:pt x="2416" y="15166"/>
                  </a:cubicBezTo>
                  <a:cubicBezTo>
                    <a:pt x="766" y="17004"/>
                    <a:pt x="-134" y="18153"/>
                    <a:pt x="16" y="19187"/>
                  </a:cubicBezTo>
                  <a:cubicBezTo>
                    <a:pt x="166" y="20221"/>
                    <a:pt x="1366" y="21140"/>
                    <a:pt x="5116" y="21370"/>
                  </a:cubicBezTo>
                  <a:cubicBezTo>
                    <a:pt x="8866" y="21600"/>
                    <a:pt x="15166" y="21140"/>
                    <a:pt x="21466" y="206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8" name="Line"/>
            <p:cNvSpPr/>
            <p:nvPr/>
          </p:nvSpPr>
          <p:spPr>
            <a:xfrm>
              <a:off x="9153926" y="5033114"/>
              <a:ext cx="444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700"/>
                    <a:pt x="7200" y="11400"/>
                    <a:pt x="3600" y="15000"/>
                  </a:cubicBezTo>
                  <a:cubicBezTo>
                    <a:pt x="0" y="18600"/>
                    <a:pt x="0" y="201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49" name="Line"/>
            <p:cNvSpPr/>
            <p:nvPr/>
          </p:nvSpPr>
          <p:spPr>
            <a:xfrm>
              <a:off x="9400651" y="4888389"/>
              <a:ext cx="267626" cy="248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485" fill="norm" stroke="1" extrusionOk="0">
                  <a:moveTo>
                    <a:pt x="10199" y="4827"/>
                  </a:moveTo>
                  <a:cubicBezTo>
                    <a:pt x="9186" y="4827"/>
                    <a:pt x="8174" y="4827"/>
                    <a:pt x="6486" y="6566"/>
                  </a:cubicBezTo>
                  <a:cubicBezTo>
                    <a:pt x="4799" y="8305"/>
                    <a:pt x="2436" y="11783"/>
                    <a:pt x="1170" y="14254"/>
                  </a:cubicBezTo>
                  <a:cubicBezTo>
                    <a:pt x="-95" y="16726"/>
                    <a:pt x="-264" y="18190"/>
                    <a:pt x="327" y="19380"/>
                  </a:cubicBezTo>
                  <a:cubicBezTo>
                    <a:pt x="917" y="20570"/>
                    <a:pt x="2267" y="21485"/>
                    <a:pt x="4630" y="21485"/>
                  </a:cubicBezTo>
                  <a:cubicBezTo>
                    <a:pt x="6992" y="21485"/>
                    <a:pt x="10367" y="20570"/>
                    <a:pt x="12730" y="18190"/>
                  </a:cubicBezTo>
                  <a:cubicBezTo>
                    <a:pt x="15092" y="15810"/>
                    <a:pt x="16442" y="11966"/>
                    <a:pt x="16358" y="8946"/>
                  </a:cubicBezTo>
                  <a:cubicBezTo>
                    <a:pt x="16274" y="5926"/>
                    <a:pt x="14755" y="3729"/>
                    <a:pt x="13236" y="2356"/>
                  </a:cubicBezTo>
                  <a:cubicBezTo>
                    <a:pt x="11717" y="983"/>
                    <a:pt x="10199" y="434"/>
                    <a:pt x="8764" y="160"/>
                  </a:cubicBezTo>
                  <a:cubicBezTo>
                    <a:pt x="7330" y="-115"/>
                    <a:pt x="5980" y="-115"/>
                    <a:pt x="5389" y="800"/>
                  </a:cubicBezTo>
                  <a:cubicBezTo>
                    <a:pt x="4799" y="1716"/>
                    <a:pt x="4967" y="3546"/>
                    <a:pt x="7752" y="5102"/>
                  </a:cubicBezTo>
                  <a:cubicBezTo>
                    <a:pt x="10536" y="6658"/>
                    <a:pt x="15936" y="7939"/>
                    <a:pt x="21336" y="9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0" name="Line"/>
            <p:cNvSpPr/>
            <p:nvPr/>
          </p:nvSpPr>
          <p:spPr>
            <a:xfrm>
              <a:off x="9655576" y="4829914"/>
              <a:ext cx="179313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4152" y="0"/>
                  </a:moveTo>
                  <a:cubicBezTo>
                    <a:pt x="16883" y="2224"/>
                    <a:pt x="19614" y="4447"/>
                    <a:pt x="20607" y="6935"/>
                  </a:cubicBezTo>
                  <a:cubicBezTo>
                    <a:pt x="21600" y="9424"/>
                    <a:pt x="20855" y="12176"/>
                    <a:pt x="18372" y="14400"/>
                  </a:cubicBezTo>
                  <a:cubicBezTo>
                    <a:pt x="15890" y="16624"/>
                    <a:pt x="11669" y="18318"/>
                    <a:pt x="8317" y="19429"/>
                  </a:cubicBezTo>
                  <a:cubicBezTo>
                    <a:pt x="4966" y="20541"/>
                    <a:pt x="2483" y="210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1" name="Line"/>
            <p:cNvSpPr/>
            <p:nvPr/>
          </p:nvSpPr>
          <p:spPr>
            <a:xfrm>
              <a:off x="5026426" y="5833214"/>
              <a:ext cx="3048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00" y="19200"/>
                    <a:pt x="6000" y="16800"/>
                    <a:pt x="9600" y="13200"/>
                  </a:cubicBezTo>
                  <a:cubicBezTo>
                    <a:pt x="13200" y="9600"/>
                    <a:pt x="17400" y="4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52" name="Line"/>
            <p:cNvSpPr/>
            <p:nvPr/>
          </p:nvSpPr>
          <p:spPr>
            <a:xfrm>
              <a:off x="5102626" y="5985614"/>
              <a:ext cx="2032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75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369326" y="4848964"/>
              <a:ext cx="476251" cy="647701"/>
            </a:xfrm>
            <a:prstGeom prst="rect">
              <a:avLst/>
            </a:prstGeom>
            <a:effectLst/>
          </p:spPr>
        </p:pic>
        <p:pic>
          <p:nvPicPr>
            <p:cNvPr id="3755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118876" y="481086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375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579126" y="4804514"/>
              <a:ext cx="615951" cy="539751"/>
            </a:xfrm>
            <a:prstGeom prst="rect">
              <a:avLst/>
            </a:prstGeom>
            <a:effectLst/>
          </p:spPr>
        </p:pic>
        <p:sp>
          <p:nvSpPr>
            <p:cNvPr id="3759" name="Line"/>
            <p:cNvSpPr/>
            <p:nvPr/>
          </p:nvSpPr>
          <p:spPr>
            <a:xfrm>
              <a:off x="5905663" y="5773577"/>
              <a:ext cx="346314" cy="391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160" fill="norm" stroke="1" extrusionOk="0">
                  <a:moveTo>
                    <a:pt x="8851" y="3906"/>
                  </a:moveTo>
                  <a:cubicBezTo>
                    <a:pt x="8982" y="3335"/>
                    <a:pt x="9113" y="2763"/>
                    <a:pt x="9309" y="2135"/>
                  </a:cubicBezTo>
                  <a:cubicBezTo>
                    <a:pt x="9505" y="1506"/>
                    <a:pt x="9767" y="820"/>
                    <a:pt x="9571" y="420"/>
                  </a:cubicBezTo>
                  <a:cubicBezTo>
                    <a:pt x="9374" y="20"/>
                    <a:pt x="8720" y="-94"/>
                    <a:pt x="7803" y="77"/>
                  </a:cubicBezTo>
                  <a:cubicBezTo>
                    <a:pt x="6887" y="249"/>
                    <a:pt x="5709" y="706"/>
                    <a:pt x="4465" y="1963"/>
                  </a:cubicBezTo>
                  <a:cubicBezTo>
                    <a:pt x="3222" y="3220"/>
                    <a:pt x="1913" y="5277"/>
                    <a:pt x="1062" y="7792"/>
                  </a:cubicBezTo>
                  <a:cubicBezTo>
                    <a:pt x="211" y="10306"/>
                    <a:pt x="-182" y="13277"/>
                    <a:pt x="80" y="15677"/>
                  </a:cubicBezTo>
                  <a:cubicBezTo>
                    <a:pt x="342" y="18077"/>
                    <a:pt x="1258" y="19906"/>
                    <a:pt x="2829" y="20706"/>
                  </a:cubicBezTo>
                  <a:cubicBezTo>
                    <a:pt x="4400" y="21506"/>
                    <a:pt x="6625" y="21277"/>
                    <a:pt x="9047" y="19792"/>
                  </a:cubicBezTo>
                  <a:cubicBezTo>
                    <a:pt x="11469" y="18306"/>
                    <a:pt x="14087" y="15563"/>
                    <a:pt x="15723" y="12763"/>
                  </a:cubicBezTo>
                  <a:cubicBezTo>
                    <a:pt x="17360" y="9963"/>
                    <a:pt x="18014" y="7106"/>
                    <a:pt x="17818" y="5106"/>
                  </a:cubicBezTo>
                  <a:cubicBezTo>
                    <a:pt x="17622" y="3106"/>
                    <a:pt x="16574" y="1963"/>
                    <a:pt x="15134" y="1220"/>
                  </a:cubicBezTo>
                  <a:cubicBezTo>
                    <a:pt x="13694" y="477"/>
                    <a:pt x="11862" y="135"/>
                    <a:pt x="10029" y="763"/>
                  </a:cubicBezTo>
                  <a:cubicBezTo>
                    <a:pt x="8196" y="1392"/>
                    <a:pt x="6363" y="2992"/>
                    <a:pt x="5382" y="4077"/>
                  </a:cubicBezTo>
                  <a:cubicBezTo>
                    <a:pt x="4400" y="5163"/>
                    <a:pt x="4269" y="5735"/>
                    <a:pt x="4400" y="6306"/>
                  </a:cubicBezTo>
                  <a:cubicBezTo>
                    <a:pt x="4531" y="6877"/>
                    <a:pt x="4923" y="7449"/>
                    <a:pt x="7149" y="7792"/>
                  </a:cubicBezTo>
                  <a:cubicBezTo>
                    <a:pt x="9374" y="8135"/>
                    <a:pt x="13433" y="8249"/>
                    <a:pt x="16116" y="8135"/>
                  </a:cubicBezTo>
                  <a:cubicBezTo>
                    <a:pt x="18800" y="8020"/>
                    <a:pt x="20109" y="7677"/>
                    <a:pt x="21418" y="73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0" name="Line"/>
            <p:cNvSpPr/>
            <p:nvPr/>
          </p:nvSpPr>
          <p:spPr>
            <a:xfrm>
              <a:off x="6385326" y="5998314"/>
              <a:ext cx="2032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75" y="15429"/>
                    <a:pt x="6750" y="9257"/>
                    <a:pt x="10350" y="5657"/>
                  </a:cubicBezTo>
                  <a:cubicBezTo>
                    <a:pt x="13950" y="2057"/>
                    <a:pt x="17775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1" name="Line"/>
            <p:cNvSpPr/>
            <p:nvPr/>
          </p:nvSpPr>
          <p:spPr>
            <a:xfrm>
              <a:off x="6689335" y="5794585"/>
              <a:ext cx="337342" cy="330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195" fill="norm" stroke="1" extrusionOk="0">
                  <a:moveTo>
                    <a:pt x="12930" y="4924"/>
                  </a:moveTo>
                  <a:cubicBezTo>
                    <a:pt x="12930" y="4245"/>
                    <a:pt x="12930" y="3566"/>
                    <a:pt x="12796" y="2751"/>
                  </a:cubicBezTo>
                  <a:cubicBezTo>
                    <a:pt x="12662" y="1936"/>
                    <a:pt x="12393" y="985"/>
                    <a:pt x="11924" y="441"/>
                  </a:cubicBezTo>
                  <a:cubicBezTo>
                    <a:pt x="11454" y="-102"/>
                    <a:pt x="10783" y="-238"/>
                    <a:pt x="9375" y="577"/>
                  </a:cubicBezTo>
                  <a:cubicBezTo>
                    <a:pt x="7966" y="1392"/>
                    <a:pt x="5819" y="3158"/>
                    <a:pt x="4075" y="5875"/>
                  </a:cubicBezTo>
                  <a:cubicBezTo>
                    <a:pt x="2331" y="8592"/>
                    <a:pt x="989" y="12260"/>
                    <a:pt x="386" y="14773"/>
                  </a:cubicBezTo>
                  <a:cubicBezTo>
                    <a:pt x="-218" y="17287"/>
                    <a:pt x="-84" y="18645"/>
                    <a:pt x="587" y="19664"/>
                  </a:cubicBezTo>
                  <a:cubicBezTo>
                    <a:pt x="1258" y="20683"/>
                    <a:pt x="2465" y="21362"/>
                    <a:pt x="4612" y="21158"/>
                  </a:cubicBezTo>
                  <a:cubicBezTo>
                    <a:pt x="6758" y="20954"/>
                    <a:pt x="9844" y="19868"/>
                    <a:pt x="12393" y="18170"/>
                  </a:cubicBezTo>
                  <a:cubicBezTo>
                    <a:pt x="14942" y="16471"/>
                    <a:pt x="16955" y="14162"/>
                    <a:pt x="17827" y="11853"/>
                  </a:cubicBezTo>
                  <a:cubicBezTo>
                    <a:pt x="18699" y="9543"/>
                    <a:pt x="18430" y="7234"/>
                    <a:pt x="17424" y="5332"/>
                  </a:cubicBezTo>
                  <a:cubicBezTo>
                    <a:pt x="16418" y="3430"/>
                    <a:pt x="14674" y="1936"/>
                    <a:pt x="13131" y="1188"/>
                  </a:cubicBezTo>
                  <a:cubicBezTo>
                    <a:pt x="11588" y="441"/>
                    <a:pt x="10247" y="441"/>
                    <a:pt x="8905" y="1053"/>
                  </a:cubicBezTo>
                  <a:cubicBezTo>
                    <a:pt x="7563" y="1664"/>
                    <a:pt x="6222" y="2887"/>
                    <a:pt x="5417" y="3837"/>
                  </a:cubicBezTo>
                  <a:cubicBezTo>
                    <a:pt x="4612" y="4788"/>
                    <a:pt x="4343" y="5468"/>
                    <a:pt x="4276" y="6147"/>
                  </a:cubicBezTo>
                  <a:cubicBezTo>
                    <a:pt x="4209" y="6826"/>
                    <a:pt x="4343" y="7505"/>
                    <a:pt x="4746" y="7981"/>
                  </a:cubicBezTo>
                  <a:cubicBezTo>
                    <a:pt x="5148" y="8456"/>
                    <a:pt x="5819" y="8728"/>
                    <a:pt x="7832" y="8728"/>
                  </a:cubicBezTo>
                  <a:cubicBezTo>
                    <a:pt x="9844" y="8728"/>
                    <a:pt x="13198" y="8456"/>
                    <a:pt x="15680" y="7981"/>
                  </a:cubicBezTo>
                  <a:cubicBezTo>
                    <a:pt x="18162" y="7505"/>
                    <a:pt x="19772" y="6826"/>
                    <a:pt x="21382" y="61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2" name="Line"/>
            <p:cNvSpPr/>
            <p:nvPr/>
          </p:nvSpPr>
          <p:spPr>
            <a:xfrm>
              <a:off x="7001276" y="5580660"/>
              <a:ext cx="209551" cy="170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8" fill="norm" stroke="1" extrusionOk="0">
                  <a:moveTo>
                    <a:pt x="0" y="3818"/>
                  </a:moveTo>
                  <a:cubicBezTo>
                    <a:pt x="1091" y="2485"/>
                    <a:pt x="2182" y="1151"/>
                    <a:pt x="3818" y="485"/>
                  </a:cubicBezTo>
                  <a:cubicBezTo>
                    <a:pt x="5455" y="-182"/>
                    <a:pt x="7636" y="-182"/>
                    <a:pt x="8945" y="618"/>
                  </a:cubicBezTo>
                  <a:cubicBezTo>
                    <a:pt x="10255" y="1418"/>
                    <a:pt x="10691" y="3018"/>
                    <a:pt x="10145" y="5018"/>
                  </a:cubicBezTo>
                  <a:cubicBezTo>
                    <a:pt x="9600" y="7018"/>
                    <a:pt x="8073" y="9418"/>
                    <a:pt x="6545" y="11818"/>
                  </a:cubicBezTo>
                  <a:cubicBezTo>
                    <a:pt x="5018" y="14218"/>
                    <a:pt x="3491" y="16618"/>
                    <a:pt x="3709" y="18085"/>
                  </a:cubicBezTo>
                  <a:cubicBezTo>
                    <a:pt x="3927" y="19551"/>
                    <a:pt x="5891" y="20085"/>
                    <a:pt x="9164" y="20485"/>
                  </a:cubicBezTo>
                  <a:cubicBezTo>
                    <a:pt x="12436" y="20885"/>
                    <a:pt x="17018" y="21151"/>
                    <a:pt x="21600" y="214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3" name="Line"/>
            <p:cNvSpPr/>
            <p:nvPr/>
          </p:nvSpPr>
          <p:spPr>
            <a:xfrm>
              <a:off x="7566426" y="6004664"/>
              <a:ext cx="184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4" name="Line"/>
            <p:cNvSpPr/>
            <p:nvPr/>
          </p:nvSpPr>
          <p:spPr>
            <a:xfrm>
              <a:off x="7591826" y="6112614"/>
              <a:ext cx="279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91" y="18000"/>
                    <a:pt x="11782" y="14400"/>
                    <a:pt x="15382" y="10800"/>
                  </a:cubicBezTo>
                  <a:cubicBezTo>
                    <a:pt x="18982" y="7200"/>
                    <a:pt x="20291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5" name="Line"/>
            <p:cNvSpPr/>
            <p:nvPr/>
          </p:nvSpPr>
          <p:spPr>
            <a:xfrm>
              <a:off x="8305385" y="5745327"/>
              <a:ext cx="324572" cy="306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258" fill="norm" stroke="1" extrusionOk="0">
                  <a:moveTo>
                    <a:pt x="17182" y="4779"/>
                  </a:moveTo>
                  <a:cubicBezTo>
                    <a:pt x="16907" y="4044"/>
                    <a:pt x="16632" y="3310"/>
                    <a:pt x="16219" y="2722"/>
                  </a:cubicBezTo>
                  <a:cubicBezTo>
                    <a:pt x="15806" y="2134"/>
                    <a:pt x="15256" y="1693"/>
                    <a:pt x="14568" y="1473"/>
                  </a:cubicBezTo>
                  <a:cubicBezTo>
                    <a:pt x="13880" y="1252"/>
                    <a:pt x="13055" y="1252"/>
                    <a:pt x="11266" y="2575"/>
                  </a:cubicBezTo>
                  <a:cubicBezTo>
                    <a:pt x="9478" y="3897"/>
                    <a:pt x="6726" y="6542"/>
                    <a:pt x="4662" y="8893"/>
                  </a:cubicBezTo>
                  <a:cubicBezTo>
                    <a:pt x="2599" y="11244"/>
                    <a:pt x="1223" y="13301"/>
                    <a:pt x="535" y="14991"/>
                  </a:cubicBezTo>
                  <a:cubicBezTo>
                    <a:pt x="-153" y="16681"/>
                    <a:pt x="-153" y="18003"/>
                    <a:pt x="397" y="19105"/>
                  </a:cubicBezTo>
                  <a:cubicBezTo>
                    <a:pt x="948" y="20207"/>
                    <a:pt x="2048" y="21089"/>
                    <a:pt x="4181" y="21236"/>
                  </a:cubicBezTo>
                  <a:cubicBezTo>
                    <a:pt x="6313" y="21383"/>
                    <a:pt x="9478" y="20795"/>
                    <a:pt x="12436" y="19326"/>
                  </a:cubicBezTo>
                  <a:cubicBezTo>
                    <a:pt x="15393" y="17856"/>
                    <a:pt x="18145" y="15505"/>
                    <a:pt x="19658" y="13154"/>
                  </a:cubicBezTo>
                  <a:cubicBezTo>
                    <a:pt x="21172" y="10803"/>
                    <a:pt x="21447" y="8452"/>
                    <a:pt x="20690" y="6322"/>
                  </a:cubicBezTo>
                  <a:cubicBezTo>
                    <a:pt x="19934" y="4191"/>
                    <a:pt x="18145" y="2281"/>
                    <a:pt x="15944" y="1179"/>
                  </a:cubicBezTo>
                  <a:cubicBezTo>
                    <a:pt x="13743" y="77"/>
                    <a:pt x="11129" y="-217"/>
                    <a:pt x="9202" y="150"/>
                  </a:cubicBezTo>
                  <a:cubicBezTo>
                    <a:pt x="7276" y="518"/>
                    <a:pt x="6038" y="1546"/>
                    <a:pt x="5419" y="2501"/>
                  </a:cubicBezTo>
                  <a:cubicBezTo>
                    <a:pt x="4800" y="3456"/>
                    <a:pt x="4800" y="4338"/>
                    <a:pt x="6107" y="5514"/>
                  </a:cubicBezTo>
                  <a:cubicBezTo>
                    <a:pt x="7414" y="6689"/>
                    <a:pt x="10028" y="8159"/>
                    <a:pt x="12642" y="9114"/>
                  </a:cubicBezTo>
                  <a:cubicBezTo>
                    <a:pt x="15256" y="10069"/>
                    <a:pt x="17870" y="10510"/>
                    <a:pt x="20484" y="109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6" name="Line"/>
            <p:cNvSpPr/>
            <p:nvPr/>
          </p:nvSpPr>
          <p:spPr>
            <a:xfrm>
              <a:off x="8759735" y="5717417"/>
              <a:ext cx="203692" cy="268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382" fill="norm" stroke="1" extrusionOk="0">
                  <a:moveTo>
                    <a:pt x="21210" y="119"/>
                  </a:moveTo>
                  <a:cubicBezTo>
                    <a:pt x="17683" y="-49"/>
                    <a:pt x="14157" y="-218"/>
                    <a:pt x="10851" y="963"/>
                  </a:cubicBezTo>
                  <a:cubicBezTo>
                    <a:pt x="7545" y="2144"/>
                    <a:pt x="4459" y="4676"/>
                    <a:pt x="2475" y="7291"/>
                  </a:cubicBezTo>
                  <a:cubicBezTo>
                    <a:pt x="492" y="9907"/>
                    <a:pt x="-390" y="12607"/>
                    <a:pt x="161" y="14632"/>
                  </a:cubicBezTo>
                  <a:cubicBezTo>
                    <a:pt x="712" y="16657"/>
                    <a:pt x="2696" y="18007"/>
                    <a:pt x="6002" y="19019"/>
                  </a:cubicBezTo>
                  <a:cubicBezTo>
                    <a:pt x="9308" y="20032"/>
                    <a:pt x="13937" y="20707"/>
                    <a:pt x="18565" y="21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7" name="Line"/>
            <p:cNvSpPr/>
            <p:nvPr/>
          </p:nvSpPr>
          <p:spPr>
            <a:xfrm>
              <a:off x="9045976" y="5776064"/>
              <a:ext cx="444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5342"/>
                    <a:pt x="9257" y="10684"/>
                    <a:pt x="5657" y="14284"/>
                  </a:cubicBezTo>
                  <a:cubicBezTo>
                    <a:pt x="2057" y="17884"/>
                    <a:pt x="1029" y="1974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8" name="Line"/>
            <p:cNvSpPr/>
            <p:nvPr/>
          </p:nvSpPr>
          <p:spPr>
            <a:xfrm>
              <a:off x="9134876" y="5845914"/>
              <a:ext cx="292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83" y="10800"/>
                    <a:pt x="8765" y="0"/>
                    <a:pt x="12365" y="0"/>
                  </a:cubicBezTo>
                  <a:cubicBezTo>
                    <a:pt x="15965" y="0"/>
                    <a:pt x="18783" y="10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69" name="Line"/>
            <p:cNvSpPr/>
            <p:nvPr/>
          </p:nvSpPr>
          <p:spPr>
            <a:xfrm>
              <a:off x="9524180" y="5696953"/>
              <a:ext cx="277447" cy="265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305" fill="norm" stroke="1" extrusionOk="0">
                  <a:moveTo>
                    <a:pt x="15067" y="9929"/>
                  </a:moveTo>
                  <a:cubicBezTo>
                    <a:pt x="15558" y="8398"/>
                    <a:pt x="16049" y="6867"/>
                    <a:pt x="15885" y="6017"/>
                  </a:cubicBezTo>
                  <a:cubicBezTo>
                    <a:pt x="15722" y="5166"/>
                    <a:pt x="14904" y="4996"/>
                    <a:pt x="13104" y="5592"/>
                  </a:cubicBezTo>
                  <a:cubicBezTo>
                    <a:pt x="11304" y="6187"/>
                    <a:pt x="8522" y="7548"/>
                    <a:pt x="6149" y="9759"/>
                  </a:cubicBezTo>
                  <a:cubicBezTo>
                    <a:pt x="3776" y="11970"/>
                    <a:pt x="1813" y="15031"/>
                    <a:pt x="831" y="17072"/>
                  </a:cubicBezTo>
                  <a:cubicBezTo>
                    <a:pt x="-151" y="19113"/>
                    <a:pt x="-151" y="20133"/>
                    <a:pt x="258" y="20729"/>
                  </a:cubicBezTo>
                  <a:cubicBezTo>
                    <a:pt x="667" y="21324"/>
                    <a:pt x="1485" y="21494"/>
                    <a:pt x="3858" y="21069"/>
                  </a:cubicBezTo>
                  <a:cubicBezTo>
                    <a:pt x="6231" y="20644"/>
                    <a:pt x="10158" y="19623"/>
                    <a:pt x="12613" y="18177"/>
                  </a:cubicBezTo>
                  <a:cubicBezTo>
                    <a:pt x="15067" y="16732"/>
                    <a:pt x="16049" y="14861"/>
                    <a:pt x="15722" y="11970"/>
                  </a:cubicBezTo>
                  <a:cubicBezTo>
                    <a:pt x="15394" y="9078"/>
                    <a:pt x="13758" y="5166"/>
                    <a:pt x="11631" y="2955"/>
                  </a:cubicBezTo>
                  <a:cubicBezTo>
                    <a:pt x="9504" y="744"/>
                    <a:pt x="6885" y="234"/>
                    <a:pt x="5167" y="64"/>
                  </a:cubicBezTo>
                  <a:cubicBezTo>
                    <a:pt x="3449" y="-106"/>
                    <a:pt x="2631" y="64"/>
                    <a:pt x="2222" y="574"/>
                  </a:cubicBezTo>
                  <a:cubicBezTo>
                    <a:pt x="1813" y="1085"/>
                    <a:pt x="1813" y="1935"/>
                    <a:pt x="3285" y="3381"/>
                  </a:cubicBezTo>
                  <a:cubicBezTo>
                    <a:pt x="4758" y="4826"/>
                    <a:pt x="7704" y="6867"/>
                    <a:pt x="10976" y="8228"/>
                  </a:cubicBezTo>
                  <a:cubicBezTo>
                    <a:pt x="14249" y="9588"/>
                    <a:pt x="17849" y="10269"/>
                    <a:pt x="21449" y="109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0" name="Line"/>
            <p:cNvSpPr/>
            <p:nvPr/>
          </p:nvSpPr>
          <p:spPr>
            <a:xfrm>
              <a:off x="9788926" y="5668114"/>
              <a:ext cx="157009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18144" y="0"/>
                  </a:moveTo>
                  <a:cubicBezTo>
                    <a:pt x="19584" y="3867"/>
                    <a:pt x="21024" y="7733"/>
                    <a:pt x="21312" y="10600"/>
                  </a:cubicBezTo>
                  <a:cubicBezTo>
                    <a:pt x="21600" y="13467"/>
                    <a:pt x="20736" y="15333"/>
                    <a:pt x="16992" y="17000"/>
                  </a:cubicBezTo>
                  <a:cubicBezTo>
                    <a:pt x="13248" y="18667"/>
                    <a:pt x="6624" y="201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1" name="Line"/>
            <p:cNvSpPr/>
            <p:nvPr/>
          </p:nvSpPr>
          <p:spPr>
            <a:xfrm>
              <a:off x="0" y="6561551"/>
              <a:ext cx="211716" cy="375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315" fill="norm" stroke="1" extrusionOk="0">
                  <a:moveTo>
                    <a:pt x="17511" y="6588"/>
                  </a:moveTo>
                  <a:cubicBezTo>
                    <a:pt x="18147" y="5388"/>
                    <a:pt x="18782" y="4188"/>
                    <a:pt x="19099" y="2988"/>
                  </a:cubicBezTo>
                  <a:cubicBezTo>
                    <a:pt x="19417" y="1788"/>
                    <a:pt x="19417" y="588"/>
                    <a:pt x="17194" y="168"/>
                  </a:cubicBezTo>
                  <a:cubicBezTo>
                    <a:pt x="14970" y="-252"/>
                    <a:pt x="10523" y="108"/>
                    <a:pt x="7241" y="1308"/>
                  </a:cubicBezTo>
                  <a:cubicBezTo>
                    <a:pt x="3958" y="2508"/>
                    <a:pt x="1841" y="4548"/>
                    <a:pt x="782" y="5868"/>
                  </a:cubicBezTo>
                  <a:cubicBezTo>
                    <a:pt x="-277" y="7188"/>
                    <a:pt x="-277" y="7788"/>
                    <a:pt x="888" y="8508"/>
                  </a:cubicBezTo>
                  <a:cubicBezTo>
                    <a:pt x="2052" y="9228"/>
                    <a:pt x="4382" y="10068"/>
                    <a:pt x="7664" y="11088"/>
                  </a:cubicBezTo>
                  <a:cubicBezTo>
                    <a:pt x="10947" y="12108"/>
                    <a:pt x="15182" y="13308"/>
                    <a:pt x="17617" y="14208"/>
                  </a:cubicBezTo>
                  <a:cubicBezTo>
                    <a:pt x="20052" y="15108"/>
                    <a:pt x="20688" y="15708"/>
                    <a:pt x="21005" y="16308"/>
                  </a:cubicBezTo>
                  <a:cubicBezTo>
                    <a:pt x="21323" y="16908"/>
                    <a:pt x="21323" y="17508"/>
                    <a:pt x="20052" y="18288"/>
                  </a:cubicBezTo>
                  <a:cubicBezTo>
                    <a:pt x="18782" y="19068"/>
                    <a:pt x="16241" y="20028"/>
                    <a:pt x="14229" y="20568"/>
                  </a:cubicBezTo>
                  <a:cubicBezTo>
                    <a:pt x="12217" y="21108"/>
                    <a:pt x="10735" y="21228"/>
                    <a:pt x="9358" y="21288"/>
                  </a:cubicBezTo>
                  <a:cubicBezTo>
                    <a:pt x="7982" y="21348"/>
                    <a:pt x="6711" y="21348"/>
                    <a:pt x="6394" y="20808"/>
                  </a:cubicBezTo>
                  <a:cubicBezTo>
                    <a:pt x="6076" y="20268"/>
                    <a:pt x="6711" y="19188"/>
                    <a:pt x="7347" y="181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2" name="Line"/>
            <p:cNvSpPr/>
            <p:nvPr/>
          </p:nvSpPr>
          <p:spPr>
            <a:xfrm>
              <a:off x="272059" y="6629143"/>
              <a:ext cx="207768" cy="254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268" fill="norm" stroke="1" extrusionOk="0">
                  <a:moveTo>
                    <a:pt x="5650" y="9379"/>
                  </a:moveTo>
                  <a:cubicBezTo>
                    <a:pt x="6946" y="9379"/>
                    <a:pt x="8242" y="9379"/>
                    <a:pt x="10186" y="8316"/>
                  </a:cubicBezTo>
                  <a:cubicBezTo>
                    <a:pt x="12130" y="7254"/>
                    <a:pt x="14722" y="5129"/>
                    <a:pt x="16126" y="3536"/>
                  </a:cubicBezTo>
                  <a:cubicBezTo>
                    <a:pt x="17530" y="1943"/>
                    <a:pt x="17746" y="880"/>
                    <a:pt x="17206" y="349"/>
                  </a:cubicBezTo>
                  <a:cubicBezTo>
                    <a:pt x="16666" y="-182"/>
                    <a:pt x="15370" y="-182"/>
                    <a:pt x="13102" y="880"/>
                  </a:cubicBezTo>
                  <a:cubicBezTo>
                    <a:pt x="10834" y="1943"/>
                    <a:pt x="7594" y="4067"/>
                    <a:pt x="5110" y="7254"/>
                  </a:cubicBezTo>
                  <a:cubicBezTo>
                    <a:pt x="2626" y="10441"/>
                    <a:pt x="898" y="14690"/>
                    <a:pt x="250" y="17346"/>
                  </a:cubicBezTo>
                  <a:cubicBezTo>
                    <a:pt x="-398" y="20002"/>
                    <a:pt x="34" y="21064"/>
                    <a:pt x="3706" y="21241"/>
                  </a:cubicBezTo>
                  <a:cubicBezTo>
                    <a:pt x="7378" y="21418"/>
                    <a:pt x="14290" y="20710"/>
                    <a:pt x="21202" y="200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3" name="Line"/>
            <p:cNvSpPr/>
            <p:nvPr/>
          </p:nvSpPr>
          <p:spPr>
            <a:xfrm>
              <a:off x="608706" y="6415917"/>
              <a:ext cx="233071" cy="496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482" fill="norm" stroke="1" extrusionOk="0">
                  <a:moveTo>
                    <a:pt x="21236" y="65"/>
                  </a:moveTo>
                  <a:cubicBezTo>
                    <a:pt x="18922" y="-26"/>
                    <a:pt x="16607" y="-118"/>
                    <a:pt x="13811" y="523"/>
                  </a:cubicBezTo>
                  <a:cubicBezTo>
                    <a:pt x="11015" y="1163"/>
                    <a:pt x="7736" y="2536"/>
                    <a:pt x="5132" y="4733"/>
                  </a:cubicBezTo>
                  <a:cubicBezTo>
                    <a:pt x="2529" y="6929"/>
                    <a:pt x="600" y="9950"/>
                    <a:pt x="118" y="12558"/>
                  </a:cubicBezTo>
                  <a:cubicBezTo>
                    <a:pt x="-364" y="15167"/>
                    <a:pt x="600" y="17363"/>
                    <a:pt x="3590" y="18782"/>
                  </a:cubicBezTo>
                  <a:cubicBezTo>
                    <a:pt x="6579" y="20201"/>
                    <a:pt x="11593" y="20841"/>
                    <a:pt x="16607" y="214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4" name="Line"/>
            <p:cNvSpPr/>
            <p:nvPr/>
          </p:nvSpPr>
          <p:spPr>
            <a:xfrm>
              <a:off x="903024" y="6540416"/>
              <a:ext cx="267677" cy="345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349" fill="norm" stroke="1" extrusionOk="0">
                  <a:moveTo>
                    <a:pt x="14632" y="1819"/>
                  </a:moveTo>
                  <a:cubicBezTo>
                    <a:pt x="14299" y="1164"/>
                    <a:pt x="13967" y="510"/>
                    <a:pt x="13136" y="182"/>
                  </a:cubicBezTo>
                  <a:cubicBezTo>
                    <a:pt x="12306" y="-145"/>
                    <a:pt x="10976" y="-145"/>
                    <a:pt x="9066" y="1164"/>
                  </a:cubicBezTo>
                  <a:cubicBezTo>
                    <a:pt x="7155" y="2473"/>
                    <a:pt x="4662" y="5091"/>
                    <a:pt x="3001" y="8168"/>
                  </a:cubicBezTo>
                  <a:cubicBezTo>
                    <a:pt x="1339" y="11244"/>
                    <a:pt x="509" y="14779"/>
                    <a:pt x="176" y="16939"/>
                  </a:cubicBezTo>
                  <a:cubicBezTo>
                    <a:pt x="-156" y="19099"/>
                    <a:pt x="10" y="19884"/>
                    <a:pt x="426" y="20473"/>
                  </a:cubicBezTo>
                  <a:cubicBezTo>
                    <a:pt x="841" y="21062"/>
                    <a:pt x="1506" y="21455"/>
                    <a:pt x="3582" y="21324"/>
                  </a:cubicBezTo>
                  <a:cubicBezTo>
                    <a:pt x="5659" y="21193"/>
                    <a:pt x="9149" y="20539"/>
                    <a:pt x="12389" y="18640"/>
                  </a:cubicBezTo>
                  <a:cubicBezTo>
                    <a:pt x="15629" y="16742"/>
                    <a:pt x="18619" y="13600"/>
                    <a:pt x="20032" y="10917"/>
                  </a:cubicBezTo>
                  <a:cubicBezTo>
                    <a:pt x="21444" y="8233"/>
                    <a:pt x="21278" y="6008"/>
                    <a:pt x="19866" y="4568"/>
                  </a:cubicBezTo>
                  <a:cubicBezTo>
                    <a:pt x="18453" y="3128"/>
                    <a:pt x="15795" y="2473"/>
                    <a:pt x="12970" y="2866"/>
                  </a:cubicBezTo>
                  <a:cubicBezTo>
                    <a:pt x="10146" y="3259"/>
                    <a:pt x="7155" y="4699"/>
                    <a:pt x="5493" y="5746"/>
                  </a:cubicBezTo>
                  <a:cubicBezTo>
                    <a:pt x="3832" y="6793"/>
                    <a:pt x="3499" y="7448"/>
                    <a:pt x="3582" y="8102"/>
                  </a:cubicBezTo>
                  <a:cubicBezTo>
                    <a:pt x="3666" y="8757"/>
                    <a:pt x="4164" y="9411"/>
                    <a:pt x="6822" y="9608"/>
                  </a:cubicBezTo>
                  <a:cubicBezTo>
                    <a:pt x="9481" y="9804"/>
                    <a:pt x="14299" y="9542"/>
                    <a:pt x="19118" y="9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5" name="Line"/>
            <p:cNvSpPr/>
            <p:nvPr/>
          </p:nvSpPr>
          <p:spPr>
            <a:xfrm>
              <a:off x="1109417" y="6275285"/>
              <a:ext cx="119710" cy="205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412" fill="norm" stroke="1" extrusionOk="0">
                  <a:moveTo>
                    <a:pt x="5516" y="10171"/>
                  </a:moveTo>
                  <a:cubicBezTo>
                    <a:pt x="4379" y="11273"/>
                    <a:pt x="3243" y="12375"/>
                    <a:pt x="2295" y="13588"/>
                  </a:cubicBezTo>
                  <a:cubicBezTo>
                    <a:pt x="1348" y="14800"/>
                    <a:pt x="590" y="16122"/>
                    <a:pt x="211" y="16232"/>
                  </a:cubicBezTo>
                  <a:cubicBezTo>
                    <a:pt x="-168" y="16343"/>
                    <a:pt x="-168" y="15241"/>
                    <a:pt x="1348" y="12596"/>
                  </a:cubicBezTo>
                  <a:cubicBezTo>
                    <a:pt x="2864" y="9951"/>
                    <a:pt x="5895" y="5763"/>
                    <a:pt x="8548" y="3228"/>
                  </a:cubicBezTo>
                  <a:cubicBezTo>
                    <a:pt x="11200" y="694"/>
                    <a:pt x="13474" y="-188"/>
                    <a:pt x="14800" y="32"/>
                  </a:cubicBezTo>
                  <a:cubicBezTo>
                    <a:pt x="16127" y="253"/>
                    <a:pt x="16506" y="1575"/>
                    <a:pt x="17453" y="5322"/>
                  </a:cubicBezTo>
                  <a:cubicBezTo>
                    <a:pt x="18400" y="9069"/>
                    <a:pt x="19916" y="15241"/>
                    <a:pt x="21432" y="21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6" name="Line"/>
            <p:cNvSpPr/>
            <p:nvPr/>
          </p:nvSpPr>
          <p:spPr>
            <a:xfrm>
              <a:off x="1146576" y="6783773"/>
              <a:ext cx="184714" cy="255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408" fill="norm" stroke="1" extrusionOk="0">
                  <a:moveTo>
                    <a:pt x="0" y="21408"/>
                  </a:moveTo>
                  <a:cubicBezTo>
                    <a:pt x="245" y="19638"/>
                    <a:pt x="491" y="17867"/>
                    <a:pt x="1473" y="14769"/>
                  </a:cubicBezTo>
                  <a:cubicBezTo>
                    <a:pt x="2455" y="11670"/>
                    <a:pt x="4173" y="7244"/>
                    <a:pt x="5400" y="4588"/>
                  </a:cubicBezTo>
                  <a:cubicBezTo>
                    <a:pt x="6627" y="1933"/>
                    <a:pt x="7364" y="1047"/>
                    <a:pt x="8345" y="516"/>
                  </a:cubicBezTo>
                  <a:cubicBezTo>
                    <a:pt x="9327" y="-15"/>
                    <a:pt x="10555" y="-192"/>
                    <a:pt x="11168" y="251"/>
                  </a:cubicBezTo>
                  <a:cubicBezTo>
                    <a:pt x="11782" y="693"/>
                    <a:pt x="11782" y="1756"/>
                    <a:pt x="11782" y="3172"/>
                  </a:cubicBezTo>
                  <a:cubicBezTo>
                    <a:pt x="11782" y="4588"/>
                    <a:pt x="11782" y="6359"/>
                    <a:pt x="12395" y="6801"/>
                  </a:cubicBezTo>
                  <a:cubicBezTo>
                    <a:pt x="13009" y="7244"/>
                    <a:pt x="14236" y="6359"/>
                    <a:pt x="15095" y="5474"/>
                  </a:cubicBezTo>
                  <a:cubicBezTo>
                    <a:pt x="15955" y="4588"/>
                    <a:pt x="16445" y="3703"/>
                    <a:pt x="17059" y="2906"/>
                  </a:cubicBezTo>
                  <a:cubicBezTo>
                    <a:pt x="17673" y="2110"/>
                    <a:pt x="18409" y="1401"/>
                    <a:pt x="19268" y="1313"/>
                  </a:cubicBezTo>
                  <a:cubicBezTo>
                    <a:pt x="20127" y="1224"/>
                    <a:pt x="21109" y="1756"/>
                    <a:pt x="21355" y="3083"/>
                  </a:cubicBezTo>
                  <a:cubicBezTo>
                    <a:pt x="21600" y="4411"/>
                    <a:pt x="21109" y="6536"/>
                    <a:pt x="20618" y="9280"/>
                  </a:cubicBezTo>
                  <a:cubicBezTo>
                    <a:pt x="20127" y="12024"/>
                    <a:pt x="19636" y="15388"/>
                    <a:pt x="19145" y="187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7" name="Line"/>
            <p:cNvSpPr/>
            <p:nvPr/>
          </p:nvSpPr>
          <p:spPr>
            <a:xfrm>
              <a:off x="1386658" y="6817981"/>
              <a:ext cx="191719" cy="19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314" fill="norm" stroke="1" extrusionOk="0">
                  <a:moveTo>
                    <a:pt x="3697" y="633"/>
                  </a:moveTo>
                  <a:cubicBezTo>
                    <a:pt x="2985" y="4540"/>
                    <a:pt x="2273" y="8446"/>
                    <a:pt x="1561" y="11893"/>
                  </a:cubicBezTo>
                  <a:cubicBezTo>
                    <a:pt x="848" y="15340"/>
                    <a:pt x="136" y="18327"/>
                    <a:pt x="18" y="19246"/>
                  </a:cubicBezTo>
                  <a:cubicBezTo>
                    <a:pt x="-101" y="20165"/>
                    <a:pt x="374" y="19016"/>
                    <a:pt x="1323" y="15799"/>
                  </a:cubicBezTo>
                  <a:cubicBezTo>
                    <a:pt x="2273" y="12582"/>
                    <a:pt x="3697" y="7297"/>
                    <a:pt x="4646" y="4080"/>
                  </a:cubicBezTo>
                  <a:cubicBezTo>
                    <a:pt x="5596" y="863"/>
                    <a:pt x="6070" y="-286"/>
                    <a:pt x="6783" y="59"/>
                  </a:cubicBezTo>
                  <a:cubicBezTo>
                    <a:pt x="7495" y="403"/>
                    <a:pt x="8444" y="2242"/>
                    <a:pt x="9512" y="3161"/>
                  </a:cubicBezTo>
                  <a:cubicBezTo>
                    <a:pt x="10580" y="4080"/>
                    <a:pt x="11767" y="4080"/>
                    <a:pt x="12835" y="3620"/>
                  </a:cubicBezTo>
                  <a:cubicBezTo>
                    <a:pt x="13903" y="3161"/>
                    <a:pt x="14853" y="2242"/>
                    <a:pt x="15802" y="1437"/>
                  </a:cubicBezTo>
                  <a:cubicBezTo>
                    <a:pt x="16752" y="633"/>
                    <a:pt x="17701" y="-56"/>
                    <a:pt x="18532" y="174"/>
                  </a:cubicBezTo>
                  <a:cubicBezTo>
                    <a:pt x="19363" y="403"/>
                    <a:pt x="20075" y="1552"/>
                    <a:pt x="20431" y="4540"/>
                  </a:cubicBezTo>
                  <a:cubicBezTo>
                    <a:pt x="20787" y="7527"/>
                    <a:pt x="20787" y="12352"/>
                    <a:pt x="20906" y="15454"/>
                  </a:cubicBezTo>
                  <a:cubicBezTo>
                    <a:pt x="21024" y="18557"/>
                    <a:pt x="21262" y="19935"/>
                    <a:pt x="21499" y="213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8" name="Line"/>
            <p:cNvSpPr/>
            <p:nvPr/>
          </p:nvSpPr>
          <p:spPr>
            <a:xfrm>
              <a:off x="1686411" y="6788122"/>
              <a:ext cx="139616" cy="224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370" fill="norm" stroke="1" extrusionOk="0">
                  <a:moveTo>
                    <a:pt x="21265" y="2798"/>
                  </a:moveTo>
                  <a:cubicBezTo>
                    <a:pt x="20620" y="1587"/>
                    <a:pt x="19975" y="376"/>
                    <a:pt x="18847" y="73"/>
                  </a:cubicBezTo>
                  <a:cubicBezTo>
                    <a:pt x="17719" y="-230"/>
                    <a:pt x="16107" y="376"/>
                    <a:pt x="13044" y="2495"/>
                  </a:cubicBezTo>
                  <a:cubicBezTo>
                    <a:pt x="9981" y="4615"/>
                    <a:pt x="5468" y="8249"/>
                    <a:pt x="2889" y="11579"/>
                  </a:cubicBezTo>
                  <a:cubicBezTo>
                    <a:pt x="310" y="14910"/>
                    <a:pt x="-335" y="17938"/>
                    <a:pt x="149" y="19553"/>
                  </a:cubicBezTo>
                  <a:cubicBezTo>
                    <a:pt x="632" y="21168"/>
                    <a:pt x="2244" y="21370"/>
                    <a:pt x="5307" y="21370"/>
                  </a:cubicBezTo>
                  <a:cubicBezTo>
                    <a:pt x="8369" y="21370"/>
                    <a:pt x="12883" y="21168"/>
                    <a:pt x="17396" y="209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9" name="Line"/>
            <p:cNvSpPr/>
            <p:nvPr/>
          </p:nvSpPr>
          <p:spPr>
            <a:xfrm>
              <a:off x="1699026" y="6912714"/>
              <a:ext cx="1841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24" y="16800"/>
                    <a:pt x="7448" y="12000"/>
                    <a:pt x="11048" y="8400"/>
                  </a:cubicBezTo>
                  <a:cubicBezTo>
                    <a:pt x="14648" y="4800"/>
                    <a:pt x="1812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0" name="Line"/>
            <p:cNvSpPr/>
            <p:nvPr/>
          </p:nvSpPr>
          <p:spPr>
            <a:xfrm>
              <a:off x="1914926" y="6442814"/>
              <a:ext cx="127789" cy="603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0" y="0"/>
                  </a:moveTo>
                  <a:cubicBezTo>
                    <a:pt x="4529" y="606"/>
                    <a:pt x="9058" y="1213"/>
                    <a:pt x="12716" y="2501"/>
                  </a:cubicBezTo>
                  <a:cubicBezTo>
                    <a:pt x="16374" y="3789"/>
                    <a:pt x="19161" y="5760"/>
                    <a:pt x="20381" y="7806"/>
                  </a:cubicBezTo>
                  <a:cubicBezTo>
                    <a:pt x="21600" y="9853"/>
                    <a:pt x="21252" y="11975"/>
                    <a:pt x="18116" y="14286"/>
                  </a:cubicBezTo>
                  <a:cubicBezTo>
                    <a:pt x="14981" y="16598"/>
                    <a:pt x="9058" y="19099"/>
                    <a:pt x="313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1" name="Line"/>
            <p:cNvSpPr/>
            <p:nvPr/>
          </p:nvSpPr>
          <p:spPr>
            <a:xfrm>
              <a:off x="2270526" y="6726120"/>
              <a:ext cx="19685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6039" y="12582"/>
                    <a:pt x="12077" y="4867"/>
                    <a:pt x="15677" y="1782"/>
                  </a:cubicBezTo>
                  <a:cubicBezTo>
                    <a:pt x="19277" y="-1304"/>
                    <a:pt x="20439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2" name="Line"/>
            <p:cNvSpPr/>
            <p:nvPr/>
          </p:nvSpPr>
          <p:spPr>
            <a:xfrm>
              <a:off x="2302276" y="6893664"/>
              <a:ext cx="2540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3" name="Line"/>
            <p:cNvSpPr/>
            <p:nvPr/>
          </p:nvSpPr>
          <p:spPr>
            <a:xfrm>
              <a:off x="2868606" y="6161407"/>
              <a:ext cx="1541871" cy="982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476" fill="norm" stroke="1" extrusionOk="0">
                  <a:moveTo>
                    <a:pt x="427" y="15584"/>
                  </a:moveTo>
                  <a:cubicBezTo>
                    <a:pt x="279" y="15677"/>
                    <a:pt x="131" y="15769"/>
                    <a:pt x="57" y="15978"/>
                  </a:cubicBezTo>
                  <a:cubicBezTo>
                    <a:pt x="-17" y="16186"/>
                    <a:pt x="-17" y="16509"/>
                    <a:pt x="42" y="17365"/>
                  </a:cubicBezTo>
                  <a:cubicBezTo>
                    <a:pt x="102" y="18221"/>
                    <a:pt x="220" y="19608"/>
                    <a:pt x="294" y="20441"/>
                  </a:cubicBezTo>
                  <a:cubicBezTo>
                    <a:pt x="368" y="21273"/>
                    <a:pt x="398" y="21551"/>
                    <a:pt x="413" y="21458"/>
                  </a:cubicBezTo>
                  <a:cubicBezTo>
                    <a:pt x="427" y="21366"/>
                    <a:pt x="427" y="20903"/>
                    <a:pt x="457" y="19840"/>
                  </a:cubicBezTo>
                  <a:cubicBezTo>
                    <a:pt x="487" y="18776"/>
                    <a:pt x="546" y="17111"/>
                    <a:pt x="590" y="15469"/>
                  </a:cubicBezTo>
                  <a:cubicBezTo>
                    <a:pt x="635" y="13827"/>
                    <a:pt x="664" y="12208"/>
                    <a:pt x="709" y="10589"/>
                  </a:cubicBezTo>
                  <a:cubicBezTo>
                    <a:pt x="753" y="8970"/>
                    <a:pt x="813" y="7351"/>
                    <a:pt x="842" y="5709"/>
                  </a:cubicBezTo>
                  <a:cubicBezTo>
                    <a:pt x="872" y="4067"/>
                    <a:pt x="872" y="2402"/>
                    <a:pt x="842" y="1431"/>
                  </a:cubicBezTo>
                  <a:cubicBezTo>
                    <a:pt x="813" y="460"/>
                    <a:pt x="753" y="182"/>
                    <a:pt x="798" y="67"/>
                  </a:cubicBezTo>
                  <a:cubicBezTo>
                    <a:pt x="842" y="-49"/>
                    <a:pt x="990" y="-3"/>
                    <a:pt x="1198" y="113"/>
                  </a:cubicBezTo>
                  <a:cubicBezTo>
                    <a:pt x="1405" y="229"/>
                    <a:pt x="1672" y="414"/>
                    <a:pt x="2383" y="529"/>
                  </a:cubicBezTo>
                  <a:cubicBezTo>
                    <a:pt x="3094" y="645"/>
                    <a:pt x="4250" y="691"/>
                    <a:pt x="5346" y="691"/>
                  </a:cubicBezTo>
                  <a:cubicBezTo>
                    <a:pt x="6442" y="691"/>
                    <a:pt x="7479" y="645"/>
                    <a:pt x="8576" y="622"/>
                  </a:cubicBezTo>
                  <a:cubicBezTo>
                    <a:pt x="9672" y="599"/>
                    <a:pt x="10827" y="599"/>
                    <a:pt x="11939" y="622"/>
                  </a:cubicBezTo>
                  <a:cubicBezTo>
                    <a:pt x="13050" y="645"/>
                    <a:pt x="14116" y="691"/>
                    <a:pt x="15153" y="784"/>
                  </a:cubicBezTo>
                  <a:cubicBezTo>
                    <a:pt x="16190" y="876"/>
                    <a:pt x="17198" y="1015"/>
                    <a:pt x="18102" y="1130"/>
                  </a:cubicBezTo>
                  <a:cubicBezTo>
                    <a:pt x="19005" y="1246"/>
                    <a:pt x="19805" y="1339"/>
                    <a:pt x="20368" y="1431"/>
                  </a:cubicBezTo>
                  <a:cubicBezTo>
                    <a:pt x="20931" y="1524"/>
                    <a:pt x="21257" y="1616"/>
                    <a:pt x="21583" y="1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4" name="Line"/>
            <p:cNvSpPr/>
            <p:nvPr/>
          </p:nvSpPr>
          <p:spPr>
            <a:xfrm>
              <a:off x="3076821" y="6328171"/>
              <a:ext cx="254156" cy="259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014" fill="norm" stroke="1" extrusionOk="0">
                  <a:moveTo>
                    <a:pt x="10105" y="5171"/>
                  </a:moveTo>
                  <a:cubicBezTo>
                    <a:pt x="10636" y="3285"/>
                    <a:pt x="11167" y="1399"/>
                    <a:pt x="10990" y="542"/>
                  </a:cubicBezTo>
                  <a:cubicBezTo>
                    <a:pt x="10813" y="-315"/>
                    <a:pt x="9928" y="-144"/>
                    <a:pt x="8511" y="971"/>
                  </a:cubicBezTo>
                  <a:cubicBezTo>
                    <a:pt x="7095" y="2085"/>
                    <a:pt x="5148" y="4142"/>
                    <a:pt x="3466" y="7399"/>
                  </a:cubicBezTo>
                  <a:cubicBezTo>
                    <a:pt x="1784" y="10656"/>
                    <a:pt x="367" y="15114"/>
                    <a:pt x="102" y="17771"/>
                  </a:cubicBezTo>
                  <a:cubicBezTo>
                    <a:pt x="-164" y="20428"/>
                    <a:pt x="721" y="21285"/>
                    <a:pt x="3200" y="20942"/>
                  </a:cubicBezTo>
                  <a:cubicBezTo>
                    <a:pt x="5679" y="20599"/>
                    <a:pt x="9751" y="19056"/>
                    <a:pt x="12495" y="16314"/>
                  </a:cubicBezTo>
                  <a:cubicBezTo>
                    <a:pt x="15239" y="13571"/>
                    <a:pt x="16656" y="9628"/>
                    <a:pt x="15859" y="6628"/>
                  </a:cubicBezTo>
                  <a:cubicBezTo>
                    <a:pt x="15062" y="3628"/>
                    <a:pt x="12052" y="1571"/>
                    <a:pt x="9308" y="971"/>
                  </a:cubicBezTo>
                  <a:cubicBezTo>
                    <a:pt x="6564" y="371"/>
                    <a:pt x="4085" y="1228"/>
                    <a:pt x="2580" y="1999"/>
                  </a:cubicBezTo>
                  <a:cubicBezTo>
                    <a:pt x="1075" y="2771"/>
                    <a:pt x="544" y="3456"/>
                    <a:pt x="190" y="4314"/>
                  </a:cubicBezTo>
                  <a:cubicBezTo>
                    <a:pt x="-164" y="5171"/>
                    <a:pt x="-341" y="6199"/>
                    <a:pt x="2669" y="6971"/>
                  </a:cubicBezTo>
                  <a:cubicBezTo>
                    <a:pt x="5679" y="7742"/>
                    <a:pt x="11875" y="8256"/>
                    <a:pt x="15505" y="8428"/>
                  </a:cubicBezTo>
                  <a:cubicBezTo>
                    <a:pt x="19134" y="8599"/>
                    <a:pt x="20197" y="8428"/>
                    <a:pt x="21259" y="82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5" name="Line"/>
            <p:cNvSpPr/>
            <p:nvPr/>
          </p:nvSpPr>
          <p:spPr>
            <a:xfrm>
              <a:off x="3337833" y="6301385"/>
              <a:ext cx="170944" cy="223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361" fill="norm" stroke="1" extrusionOk="0">
                  <a:moveTo>
                    <a:pt x="21273" y="1982"/>
                  </a:moveTo>
                  <a:cubicBezTo>
                    <a:pt x="20219" y="1376"/>
                    <a:pt x="19166" y="770"/>
                    <a:pt x="17849" y="367"/>
                  </a:cubicBezTo>
                  <a:cubicBezTo>
                    <a:pt x="16532" y="-37"/>
                    <a:pt x="14951" y="-239"/>
                    <a:pt x="12712" y="468"/>
                  </a:cubicBezTo>
                  <a:cubicBezTo>
                    <a:pt x="10473" y="1174"/>
                    <a:pt x="7575" y="2789"/>
                    <a:pt x="5073" y="5514"/>
                  </a:cubicBezTo>
                  <a:cubicBezTo>
                    <a:pt x="2571" y="8240"/>
                    <a:pt x="463" y="12075"/>
                    <a:pt x="68" y="14800"/>
                  </a:cubicBezTo>
                  <a:cubicBezTo>
                    <a:pt x="-327" y="17525"/>
                    <a:pt x="990" y="19140"/>
                    <a:pt x="3888" y="20049"/>
                  </a:cubicBezTo>
                  <a:cubicBezTo>
                    <a:pt x="6785" y="20957"/>
                    <a:pt x="11263" y="21159"/>
                    <a:pt x="15741" y="21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6" name="Line"/>
            <p:cNvSpPr/>
            <p:nvPr/>
          </p:nvSpPr>
          <p:spPr>
            <a:xfrm>
              <a:off x="3554928" y="6360264"/>
              <a:ext cx="23699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20153" y="0"/>
                  </a:moveTo>
                  <a:cubicBezTo>
                    <a:pt x="11153" y="6240"/>
                    <a:pt x="2153" y="12480"/>
                    <a:pt x="353" y="16080"/>
                  </a:cubicBezTo>
                  <a:cubicBezTo>
                    <a:pt x="-1447" y="19680"/>
                    <a:pt x="3953" y="20640"/>
                    <a:pt x="93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7" name="Line"/>
            <p:cNvSpPr/>
            <p:nvPr/>
          </p:nvSpPr>
          <p:spPr>
            <a:xfrm>
              <a:off x="3642126" y="6449164"/>
              <a:ext cx="1841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21" y="14400"/>
                    <a:pt x="8441" y="7200"/>
                    <a:pt x="12041" y="3600"/>
                  </a:cubicBezTo>
                  <a:cubicBezTo>
                    <a:pt x="15641" y="0"/>
                    <a:pt x="1862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8" name="Line"/>
            <p:cNvSpPr/>
            <p:nvPr/>
          </p:nvSpPr>
          <p:spPr>
            <a:xfrm>
              <a:off x="3852191" y="6350650"/>
              <a:ext cx="189986" cy="216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214" fill="norm" stroke="1" extrusionOk="0">
                  <a:moveTo>
                    <a:pt x="16847" y="7174"/>
                  </a:moveTo>
                  <a:cubicBezTo>
                    <a:pt x="16377" y="6136"/>
                    <a:pt x="15908" y="5097"/>
                    <a:pt x="15086" y="4267"/>
                  </a:cubicBezTo>
                  <a:cubicBezTo>
                    <a:pt x="14264" y="3436"/>
                    <a:pt x="13090" y="2813"/>
                    <a:pt x="10625" y="4163"/>
                  </a:cubicBezTo>
                  <a:cubicBezTo>
                    <a:pt x="8160" y="5513"/>
                    <a:pt x="4403" y="8836"/>
                    <a:pt x="2408" y="11847"/>
                  </a:cubicBezTo>
                  <a:cubicBezTo>
                    <a:pt x="412" y="14859"/>
                    <a:pt x="177" y="17559"/>
                    <a:pt x="530" y="19220"/>
                  </a:cubicBezTo>
                  <a:cubicBezTo>
                    <a:pt x="882" y="20882"/>
                    <a:pt x="1821" y="21505"/>
                    <a:pt x="4638" y="21090"/>
                  </a:cubicBezTo>
                  <a:cubicBezTo>
                    <a:pt x="7456" y="20674"/>
                    <a:pt x="12151" y="19220"/>
                    <a:pt x="15086" y="16728"/>
                  </a:cubicBezTo>
                  <a:cubicBezTo>
                    <a:pt x="18021" y="14236"/>
                    <a:pt x="19195" y="10705"/>
                    <a:pt x="19430" y="8005"/>
                  </a:cubicBezTo>
                  <a:cubicBezTo>
                    <a:pt x="19664" y="5305"/>
                    <a:pt x="18960" y="3436"/>
                    <a:pt x="16730" y="2086"/>
                  </a:cubicBezTo>
                  <a:cubicBezTo>
                    <a:pt x="14499" y="736"/>
                    <a:pt x="10743" y="-95"/>
                    <a:pt x="7690" y="9"/>
                  </a:cubicBezTo>
                  <a:cubicBezTo>
                    <a:pt x="4638" y="113"/>
                    <a:pt x="2290" y="1151"/>
                    <a:pt x="999" y="2190"/>
                  </a:cubicBezTo>
                  <a:cubicBezTo>
                    <a:pt x="-292" y="3228"/>
                    <a:pt x="-527" y="4267"/>
                    <a:pt x="1469" y="5513"/>
                  </a:cubicBezTo>
                  <a:cubicBezTo>
                    <a:pt x="3464" y="6759"/>
                    <a:pt x="7690" y="8213"/>
                    <a:pt x="11330" y="9147"/>
                  </a:cubicBezTo>
                  <a:cubicBezTo>
                    <a:pt x="14969" y="10082"/>
                    <a:pt x="18021" y="10497"/>
                    <a:pt x="21073" y="109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9" name="Line"/>
            <p:cNvSpPr/>
            <p:nvPr/>
          </p:nvSpPr>
          <p:spPr>
            <a:xfrm>
              <a:off x="3915176" y="6328514"/>
              <a:ext cx="261998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797" y="0"/>
                  </a:moveTo>
                  <a:cubicBezTo>
                    <a:pt x="17348" y="2880"/>
                    <a:pt x="19899" y="5760"/>
                    <a:pt x="20750" y="8220"/>
                  </a:cubicBezTo>
                  <a:cubicBezTo>
                    <a:pt x="21600" y="10680"/>
                    <a:pt x="20750" y="12720"/>
                    <a:pt x="17008" y="14880"/>
                  </a:cubicBezTo>
                  <a:cubicBezTo>
                    <a:pt x="13266" y="17040"/>
                    <a:pt x="6633" y="193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0" name="Line"/>
            <p:cNvSpPr/>
            <p:nvPr/>
          </p:nvSpPr>
          <p:spPr>
            <a:xfrm>
              <a:off x="3102376" y="6741905"/>
              <a:ext cx="787401" cy="2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4" fill="norm" stroke="1" extrusionOk="0">
                  <a:moveTo>
                    <a:pt x="0" y="21054"/>
                  </a:moveTo>
                  <a:cubicBezTo>
                    <a:pt x="2206" y="19254"/>
                    <a:pt x="4413" y="17454"/>
                    <a:pt x="6561" y="13854"/>
                  </a:cubicBezTo>
                  <a:cubicBezTo>
                    <a:pt x="8710" y="10254"/>
                    <a:pt x="10800" y="4854"/>
                    <a:pt x="13006" y="2154"/>
                  </a:cubicBezTo>
                  <a:cubicBezTo>
                    <a:pt x="15213" y="-546"/>
                    <a:pt x="17535" y="-546"/>
                    <a:pt x="18987" y="1254"/>
                  </a:cubicBezTo>
                  <a:cubicBezTo>
                    <a:pt x="20439" y="3054"/>
                    <a:pt x="21019" y="6654"/>
                    <a:pt x="21600" y="10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1" name="Line"/>
            <p:cNvSpPr/>
            <p:nvPr/>
          </p:nvSpPr>
          <p:spPr>
            <a:xfrm>
              <a:off x="3486270" y="6895781"/>
              <a:ext cx="238407" cy="254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439" fill="norm" stroke="1" extrusionOk="0">
                  <a:moveTo>
                    <a:pt x="312" y="3570"/>
                  </a:moveTo>
                  <a:cubicBezTo>
                    <a:pt x="503" y="7676"/>
                    <a:pt x="695" y="11782"/>
                    <a:pt x="695" y="14370"/>
                  </a:cubicBezTo>
                  <a:cubicBezTo>
                    <a:pt x="695" y="16959"/>
                    <a:pt x="503" y="18030"/>
                    <a:pt x="312" y="19190"/>
                  </a:cubicBezTo>
                  <a:cubicBezTo>
                    <a:pt x="121" y="20350"/>
                    <a:pt x="-70" y="21600"/>
                    <a:pt x="26" y="21421"/>
                  </a:cubicBezTo>
                  <a:cubicBezTo>
                    <a:pt x="121" y="21243"/>
                    <a:pt x="503" y="19636"/>
                    <a:pt x="1364" y="16691"/>
                  </a:cubicBezTo>
                  <a:cubicBezTo>
                    <a:pt x="2224" y="13745"/>
                    <a:pt x="3562" y="9461"/>
                    <a:pt x="5187" y="6516"/>
                  </a:cubicBezTo>
                  <a:cubicBezTo>
                    <a:pt x="6811" y="3570"/>
                    <a:pt x="8723" y="1964"/>
                    <a:pt x="10157" y="1071"/>
                  </a:cubicBezTo>
                  <a:cubicBezTo>
                    <a:pt x="11590" y="179"/>
                    <a:pt x="12546" y="0"/>
                    <a:pt x="13502" y="0"/>
                  </a:cubicBezTo>
                  <a:cubicBezTo>
                    <a:pt x="14457" y="0"/>
                    <a:pt x="15413" y="179"/>
                    <a:pt x="16465" y="2142"/>
                  </a:cubicBezTo>
                  <a:cubicBezTo>
                    <a:pt x="17516" y="4106"/>
                    <a:pt x="18663" y="7855"/>
                    <a:pt x="19523" y="10979"/>
                  </a:cubicBezTo>
                  <a:cubicBezTo>
                    <a:pt x="20383" y="14102"/>
                    <a:pt x="20957" y="16602"/>
                    <a:pt x="21530" y="19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1" name="Drawing"/>
          <p:cNvGrpSpPr/>
          <p:nvPr/>
        </p:nvGrpSpPr>
        <p:grpSpPr>
          <a:xfrm>
            <a:off x="1193800" y="1873250"/>
            <a:ext cx="11404600" cy="6216651"/>
            <a:chOff x="0" y="0"/>
            <a:chExt cx="11404599" cy="6216649"/>
          </a:xfrm>
        </p:grpSpPr>
        <p:sp>
          <p:nvSpPr>
            <p:cNvPr id="3794" name="Line"/>
            <p:cNvSpPr/>
            <p:nvPr/>
          </p:nvSpPr>
          <p:spPr>
            <a:xfrm>
              <a:off x="435947" y="624416"/>
              <a:ext cx="351453" cy="442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289" fill="norm" stroke="1" extrusionOk="0">
                  <a:moveTo>
                    <a:pt x="9835" y="2343"/>
                  </a:moveTo>
                  <a:cubicBezTo>
                    <a:pt x="9318" y="1834"/>
                    <a:pt x="8801" y="1325"/>
                    <a:pt x="8219" y="1070"/>
                  </a:cubicBezTo>
                  <a:cubicBezTo>
                    <a:pt x="7636" y="815"/>
                    <a:pt x="6990" y="815"/>
                    <a:pt x="6408" y="968"/>
                  </a:cubicBezTo>
                  <a:cubicBezTo>
                    <a:pt x="5826" y="1121"/>
                    <a:pt x="5308" y="1426"/>
                    <a:pt x="4532" y="2802"/>
                  </a:cubicBezTo>
                  <a:cubicBezTo>
                    <a:pt x="3756" y="4177"/>
                    <a:pt x="2722" y="6623"/>
                    <a:pt x="2010" y="9272"/>
                  </a:cubicBezTo>
                  <a:cubicBezTo>
                    <a:pt x="1299" y="11921"/>
                    <a:pt x="911" y="14774"/>
                    <a:pt x="1493" y="16964"/>
                  </a:cubicBezTo>
                  <a:cubicBezTo>
                    <a:pt x="2075" y="19155"/>
                    <a:pt x="3627" y="20683"/>
                    <a:pt x="5438" y="21142"/>
                  </a:cubicBezTo>
                  <a:cubicBezTo>
                    <a:pt x="7248" y="21600"/>
                    <a:pt x="9318" y="20989"/>
                    <a:pt x="11387" y="19358"/>
                  </a:cubicBezTo>
                  <a:cubicBezTo>
                    <a:pt x="13457" y="17728"/>
                    <a:pt x="15526" y="15079"/>
                    <a:pt x="16302" y="12023"/>
                  </a:cubicBezTo>
                  <a:cubicBezTo>
                    <a:pt x="17078" y="8966"/>
                    <a:pt x="16561" y="5502"/>
                    <a:pt x="15268" y="3260"/>
                  </a:cubicBezTo>
                  <a:cubicBezTo>
                    <a:pt x="13974" y="1019"/>
                    <a:pt x="11905" y="0"/>
                    <a:pt x="9577" y="0"/>
                  </a:cubicBezTo>
                  <a:cubicBezTo>
                    <a:pt x="7248" y="0"/>
                    <a:pt x="4662" y="1019"/>
                    <a:pt x="3045" y="2038"/>
                  </a:cubicBezTo>
                  <a:cubicBezTo>
                    <a:pt x="1428" y="3057"/>
                    <a:pt x="781" y="4075"/>
                    <a:pt x="393" y="4891"/>
                  </a:cubicBezTo>
                  <a:cubicBezTo>
                    <a:pt x="5" y="5706"/>
                    <a:pt x="-124" y="6317"/>
                    <a:pt x="135" y="6826"/>
                  </a:cubicBezTo>
                  <a:cubicBezTo>
                    <a:pt x="393" y="7336"/>
                    <a:pt x="1040" y="7743"/>
                    <a:pt x="2851" y="7896"/>
                  </a:cubicBezTo>
                  <a:cubicBezTo>
                    <a:pt x="4662" y="8049"/>
                    <a:pt x="7636" y="7947"/>
                    <a:pt x="10935" y="7285"/>
                  </a:cubicBezTo>
                  <a:cubicBezTo>
                    <a:pt x="14233" y="6623"/>
                    <a:pt x="17854" y="5400"/>
                    <a:pt x="21476" y="41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5" name="Line"/>
            <p:cNvSpPr/>
            <p:nvPr/>
          </p:nvSpPr>
          <p:spPr>
            <a:xfrm>
              <a:off x="550015" y="334906"/>
              <a:ext cx="173885" cy="192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313" fill="norm" stroke="1" extrusionOk="0">
                  <a:moveTo>
                    <a:pt x="7326" y="6522"/>
                  </a:moveTo>
                  <a:cubicBezTo>
                    <a:pt x="5765" y="8635"/>
                    <a:pt x="4203" y="10748"/>
                    <a:pt x="2902" y="13213"/>
                  </a:cubicBezTo>
                  <a:cubicBezTo>
                    <a:pt x="1601" y="15678"/>
                    <a:pt x="560" y="18496"/>
                    <a:pt x="169" y="19200"/>
                  </a:cubicBezTo>
                  <a:cubicBezTo>
                    <a:pt x="-221" y="19904"/>
                    <a:pt x="39" y="18496"/>
                    <a:pt x="1210" y="15678"/>
                  </a:cubicBezTo>
                  <a:cubicBezTo>
                    <a:pt x="2381" y="12861"/>
                    <a:pt x="4463" y="8635"/>
                    <a:pt x="6285" y="5817"/>
                  </a:cubicBezTo>
                  <a:cubicBezTo>
                    <a:pt x="8107" y="3000"/>
                    <a:pt x="9668" y="1591"/>
                    <a:pt x="11099" y="770"/>
                  </a:cubicBezTo>
                  <a:cubicBezTo>
                    <a:pt x="12531" y="-52"/>
                    <a:pt x="13832" y="-287"/>
                    <a:pt x="14743" y="417"/>
                  </a:cubicBezTo>
                  <a:cubicBezTo>
                    <a:pt x="15654" y="1122"/>
                    <a:pt x="16174" y="2765"/>
                    <a:pt x="17215" y="6404"/>
                  </a:cubicBezTo>
                  <a:cubicBezTo>
                    <a:pt x="18256" y="10043"/>
                    <a:pt x="19818" y="15678"/>
                    <a:pt x="21379" y="213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6" name="Line"/>
            <p:cNvSpPr/>
            <p:nvPr/>
          </p:nvSpPr>
          <p:spPr>
            <a:xfrm>
              <a:off x="866956" y="1011533"/>
              <a:ext cx="174445" cy="341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481" fill="norm" stroke="1" extrusionOk="0">
                  <a:moveTo>
                    <a:pt x="1149" y="21481"/>
                  </a:moveTo>
                  <a:cubicBezTo>
                    <a:pt x="889" y="17614"/>
                    <a:pt x="629" y="13748"/>
                    <a:pt x="368" y="10548"/>
                  </a:cubicBezTo>
                  <a:cubicBezTo>
                    <a:pt x="108" y="7348"/>
                    <a:pt x="-152" y="4814"/>
                    <a:pt x="108" y="3014"/>
                  </a:cubicBezTo>
                  <a:cubicBezTo>
                    <a:pt x="368" y="1214"/>
                    <a:pt x="1149" y="148"/>
                    <a:pt x="1930" y="14"/>
                  </a:cubicBezTo>
                  <a:cubicBezTo>
                    <a:pt x="2711" y="-119"/>
                    <a:pt x="3491" y="681"/>
                    <a:pt x="3882" y="1414"/>
                  </a:cubicBezTo>
                  <a:cubicBezTo>
                    <a:pt x="4272" y="2148"/>
                    <a:pt x="4272" y="2814"/>
                    <a:pt x="4662" y="3414"/>
                  </a:cubicBezTo>
                  <a:cubicBezTo>
                    <a:pt x="5053" y="4014"/>
                    <a:pt x="5834" y="4548"/>
                    <a:pt x="6875" y="4614"/>
                  </a:cubicBezTo>
                  <a:cubicBezTo>
                    <a:pt x="7915" y="4681"/>
                    <a:pt x="9217" y="4281"/>
                    <a:pt x="10128" y="3748"/>
                  </a:cubicBezTo>
                  <a:cubicBezTo>
                    <a:pt x="11038" y="3214"/>
                    <a:pt x="11559" y="2548"/>
                    <a:pt x="12209" y="1948"/>
                  </a:cubicBezTo>
                  <a:cubicBezTo>
                    <a:pt x="12860" y="1348"/>
                    <a:pt x="13641" y="814"/>
                    <a:pt x="14291" y="881"/>
                  </a:cubicBezTo>
                  <a:cubicBezTo>
                    <a:pt x="14942" y="948"/>
                    <a:pt x="15462" y="1614"/>
                    <a:pt x="16373" y="3414"/>
                  </a:cubicBezTo>
                  <a:cubicBezTo>
                    <a:pt x="17284" y="5214"/>
                    <a:pt x="18585" y="8148"/>
                    <a:pt x="19496" y="9814"/>
                  </a:cubicBezTo>
                  <a:cubicBezTo>
                    <a:pt x="20407" y="11481"/>
                    <a:pt x="20928" y="11881"/>
                    <a:pt x="21448" y="12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7" name="Line"/>
            <p:cNvSpPr/>
            <p:nvPr/>
          </p:nvSpPr>
          <p:spPr>
            <a:xfrm>
              <a:off x="1092200" y="980985"/>
              <a:ext cx="196850" cy="206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1662"/>
                  </a:moveTo>
                  <a:cubicBezTo>
                    <a:pt x="232" y="7172"/>
                    <a:pt x="465" y="12683"/>
                    <a:pt x="581" y="15989"/>
                  </a:cubicBezTo>
                  <a:cubicBezTo>
                    <a:pt x="697" y="19295"/>
                    <a:pt x="697" y="20397"/>
                    <a:pt x="929" y="20177"/>
                  </a:cubicBezTo>
                  <a:cubicBezTo>
                    <a:pt x="1161" y="19956"/>
                    <a:pt x="1626" y="18413"/>
                    <a:pt x="1974" y="16540"/>
                  </a:cubicBezTo>
                  <a:cubicBezTo>
                    <a:pt x="2323" y="14666"/>
                    <a:pt x="2555" y="12462"/>
                    <a:pt x="3019" y="10479"/>
                  </a:cubicBezTo>
                  <a:cubicBezTo>
                    <a:pt x="3484" y="8495"/>
                    <a:pt x="4181" y="6732"/>
                    <a:pt x="4994" y="6181"/>
                  </a:cubicBezTo>
                  <a:cubicBezTo>
                    <a:pt x="5806" y="5630"/>
                    <a:pt x="6735" y="6291"/>
                    <a:pt x="7665" y="6291"/>
                  </a:cubicBezTo>
                  <a:cubicBezTo>
                    <a:pt x="8594" y="6291"/>
                    <a:pt x="9523" y="5630"/>
                    <a:pt x="10335" y="4748"/>
                  </a:cubicBezTo>
                  <a:cubicBezTo>
                    <a:pt x="11148" y="3866"/>
                    <a:pt x="11845" y="2764"/>
                    <a:pt x="12658" y="1772"/>
                  </a:cubicBezTo>
                  <a:cubicBezTo>
                    <a:pt x="13471" y="781"/>
                    <a:pt x="14400" y="-101"/>
                    <a:pt x="15445" y="9"/>
                  </a:cubicBezTo>
                  <a:cubicBezTo>
                    <a:pt x="16490" y="119"/>
                    <a:pt x="17652" y="1221"/>
                    <a:pt x="18348" y="3866"/>
                  </a:cubicBezTo>
                  <a:cubicBezTo>
                    <a:pt x="19045" y="6511"/>
                    <a:pt x="19277" y="10699"/>
                    <a:pt x="19742" y="13895"/>
                  </a:cubicBezTo>
                  <a:cubicBezTo>
                    <a:pt x="20206" y="17091"/>
                    <a:pt x="20903" y="19295"/>
                    <a:pt x="21600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8" name="Line"/>
            <p:cNvSpPr/>
            <p:nvPr/>
          </p:nvSpPr>
          <p:spPr>
            <a:xfrm>
              <a:off x="1353560" y="957044"/>
              <a:ext cx="145040" cy="263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324" fill="norm" stroke="1" extrusionOk="0">
                  <a:moveTo>
                    <a:pt x="21451" y="146"/>
                  </a:moveTo>
                  <a:cubicBezTo>
                    <a:pt x="19886" y="-26"/>
                    <a:pt x="18321" y="-197"/>
                    <a:pt x="16286" y="574"/>
                  </a:cubicBezTo>
                  <a:cubicBezTo>
                    <a:pt x="14251" y="1346"/>
                    <a:pt x="11747" y="3060"/>
                    <a:pt x="8929" y="5889"/>
                  </a:cubicBezTo>
                  <a:cubicBezTo>
                    <a:pt x="6112" y="8717"/>
                    <a:pt x="2981" y="12660"/>
                    <a:pt x="1416" y="15146"/>
                  </a:cubicBezTo>
                  <a:cubicBezTo>
                    <a:pt x="-149" y="17632"/>
                    <a:pt x="-149" y="18660"/>
                    <a:pt x="164" y="19603"/>
                  </a:cubicBezTo>
                  <a:cubicBezTo>
                    <a:pt x="477" y="20546"/>
                    <a:pt x="1103" y="21403"/>
                    <a:pt x="4234" y="21317"/>
                  </a:cubicBezTo>
                  <a:cubicBezTo>
                    <a:pt x="7364" y="21232"/>
                    <a:pt x="12999" y="20203"/>
                    <a:pt x="18634" y="191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9" name="Line"/>
            <p:cNvSpPr/>
            <p:nvPr/>
          </p:nvSpPr>
          <p:spPr>
            <a:xfrm>
              <a:off x="1362825" y="1066799"/>
              <a:ext cx="167526" cy="60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164" fill="norm" stroke="1" extrusionOk="0">
                  <a:moveTo>
                    <a:pt x="3549" y="20110"/>
                  </a:moveTo>
                  <a:cubicBezTo>
                    <a:pt x="1929" y="20855"/>
                    <a:pt x="309" y="21600"/>
                    <a:pt x="39" y="20855"/>
                  </a:cubicBezTo>
                  <a:cubicBezTo>
                    <a:pt x="-231" y="20110"/>
                    <a:pt x="849" y="17876"/>
                    <a:pt x="4629" y="14152"/>
                  </a:cubicBezTo>
                  <a:cubicBezTo>
                    <a:pt x="8409" y="10428"/>
                    <a:pt x="14889" y="5214"/>
                    <a:pt x="2136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0" name="Line"/>
            <p:cNvSpPr/>
            <p:nvPr/>
          </p:nvSpPr>
          <p:spPr>
            <a:xfrm>
              <a:off x="2006600" y="666749"/>
              <a:ext cx="2794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36" y="15840"/>
                    <a:pt x="3273" y="10080"/>
                    <a:pt x="6873" y="6480"/>
                  </a:cubicBezTo>
                  <a:cubicBezTo>
                    <a:pt x="10473" y="2880"/>
                    <a:pt x="16036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1" name="Line"/>
            <p:cNvSpPr/>
            <p:nvPr/>
          </p:nvSpPr>
          <p:spPr>
            <a:xfrm>
              <a:off x="2146300" y="527050"/>
              <a:ext cx="69850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73" y="1143"/>
                    <a:pt x="13745" y="2286"/>
                    <a:pt x="10473" y="4629"/>
                  </a:cubicBezTo>
                  <a:cubicBezTo>
                    <a:pt x="7200" y="6971"/>
                    <a:pt x="4582" y="10514"/>
                    <a:pt x="2945" y="13543"/>
                  </a:cubicBezTo>
                  <a:cubicBezTo>
                    <a:pt x="1309" y="16571"/>
                    <a:pt x="655" y="190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2" name="Line"/>
            <p:cNvSpPr/>
            <p:nvPr/>
          </p:nvSpPr>
          <p:spPr>
            <a:xfrm>
              <a:off x="2038350" y="962755"/>
              <a:ext cx="317500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3024" y="12582"/>
                    <a:pt x="6048" y="4867"/>
                    <a:pt x="9648" y="1782"/>
                  </a:cubicBezTo>
                  <a:cubicBezTo>
                    <a:pt x="13248" y="-1304"/>
                    <a:pt x="17424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3" name="Line"/>
            <p:cNvSpPr/>
            <p:nvPr/>
          </p:nvSpPr>
          <p:spPr>
            <a:xfrm>
              <a:off x="2933699" y="577850"/>
              <a:ext cx="69851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73" y="4645"/>
                    <a:pt x="6545" y="9290"/>
                    <a:pt x="9164" y="12658"/>
                  </a:cubicBezTo>
                  <a:cubicBezTo>
                    <a:pt x="11782" y="16026"/>
                    <a:pt x="13745" y="18116"/>
                    <a:pt x="15709" y="19394"/>
                  </a:cubicBezTo>
                  <a:cubicBezTo>
                    <a:pt x="17673" y="20671"/>
                    <a:pt x="19636" y="211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4" name="Line"/>
            <p:cNvSpPr/>
            <p:nvPr/>
          </p:nvSpPr>
          <p:spPr>
            <a:xfrm>
              <a:off x="3149600" y="889000"/>
              <a:ext cx="3175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5" name="Line"/>
            <p:cNvSpPr/>
            <p:nvPr/>
          </p:nvSpPr>
          <p:spPr>
            <a:xfrm>
              <a:off x="3367352" y="470375"/>
              <a:ext cx="233098" cy="482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298" fill="norm" stroke="1" extrusionOk="0">
                  <a:moveTo>
                    <a:pt x="13717" y="5589"/>
                  </a:moveTo>
                  <a:cubicBezTo>
                    <a:pt x="13331" y="3999"/>
                    <a:pt x="12945" y="2410"/>
                    <a:pt x="12270" y="1334"/>
                  </a:cubicBezTo>
                  <a:cubicBezTo>
                    <a:pt x="11595" y="259"/>
                    <a:pt x="10631" y="-302"/>
                    <a:pt x="8606" y="166"/>
                  </a:cubicBezTo>
                  <a:cubicBezTo>
                    <a:pt x="6581" y="633"/>
                    <a:pt x="3495" y="2129"/>
                    <a:pt x="1759" y="4046"/>
                  </a:cubicBezTo>
                  <a:cubicBezTo>
                    <a:pt x="24" y="5963"/>
                    <a:pt x="-362" y="8301"/>
                    <a:pt x="313" y="9797"/>
                  </a:cubicBezTo>
                  <a:cubicBezTo>
                    <a:pt x="988" y="11293"/>
                    <a:pt x="2724" y="11947"/>
                    <a:pt x="5134" y="11527"/>
                  </a:cubicBezTo>
                  <a:cubicBezTo>
                    <a:pt x="7545" y="11106"/>
                    <a:pt x="10631" y="9610"/>
                    <a:pt x="12656" y="8207"/>
                  </a:cubicBezTo>
                  <a:cubicBezTo>
                    <a:pt x="14681" y="6804"/>
                    <a:pt x="15645" y="5495"/>
                    <a:pt x="16417" y="4654"/>
                  </a:cubicBezTo>
                  <a:cubicBezTo>
                    <a:pt x="17188" y="3812"/>
                    <a:pt x="17767" y="3438"/>
                    <a:pt x="18056" y="3532"/>
                  </a:cubicBezTo>
                  <a:cubicBezTo>
                    <a:pt x="18345" y="3625"/>
                    <a:pt x="18345" y="4186"/>
                    <a:pt x="18249" y="5916"/>
                  </a:cubicBezTo>
                  <a:cubicBezTo>
                    <a:pt x="18152" y="7646"/>
                    <a:pt x="17959" y="10545"/>
                    <a:pt x="17959" y="12789"/>
                  </a:cubicBezTo>
                  <a:cubicBezTo>
                    <a:pt x="17959" y="15033"/>
                    <a:pt x="18152" y="16623"/>
                    <a:pt x="18731" y="17932"/>
                  </a:cubicBezTo>
                  <a:cubicBezTo>
                    <a:pt x="19309" y="19241"/>
                    <a:pt x="20274" y="20269"/>
                    <a:pt x="21238" y="212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6" name="Line"/>
            <p:cNvSpPr/>
            <p:nvPr/>
          </p:nvSpPr>
          <p:spPr>
            <a:xfrm>
              <a:off x="3797300" y="446393"/>
              <a:ext cx="203200" cy="469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21600" y="3109"/>
                  </a:moveTo>
                  <a:cubicBezTo>
                    <a:pt x="21600" y="2625"/>
                    <a:pt x="21600" y="2141"/>
                    <a:pt x="21600" y="1511"/>
                  </a:cubicBezTo>
                  <a:cubicBezTo>
                    <a:pt x="21600" y="882"/>
                    <a:pt x="21600" y="107"/>
                    <a:pt x="20925" y="10"/>
                  </a:cubicBezTo>
                  <a:cubicBezTo>
                    <a:pt x="20250" y="-87"/>
                    <a:pt x="18900" y="494"/>
                    <a:pt x="16200" y="2286"/>
                  </a:cubicBezTo>
                  <a:cubicBezTo>
                    <a:pt x="13500" y="4078"/>
                    <a:pt x="9450" y="7081"/>
                    <a:pt x="6637" y="10083"/>
                  </a:cubicBezTo>
                  <a:cubicBezTo>
                    <a:pt x="3825" y="13086"/>
                    <a:pt x="2250" y="16089"/>
                    <a:pt x="1463" y="17881"/>
                  </a:cubicBezTo>
                  <a:cubicBezTo>
                    <a:pt x="675" y="19673"/>
                    <a:pt x="675" y="20254"/>
                    <a:pt x="1125" y="20690"/>
                  </a:cubicBezTo>
                  <a:cubicBezTo>
                    <a:pt x="1575" y="21126"/>
                    <a:pt x="2475" y="21416"/>
                    <a:pt x="4162" y="21465"/>
                  </a:cubicBezTo>
                  <a:cubicBezTo>
                    <a:pt x="5850" y="21513"/>
                    <a:pt x="8325" y="21319"/>
                    <a:pt x="10462" y="20787"/>
                  </a:cubicBezTo>
                  <a:cubicBezTo>
                    <a:pt x="12600" y="20254"/>
                    <a:pt x="14400" y="19382"/>
                    <a:pt x="15300" y="18704"/>
                  </a:cubicBezTo>
                  <a:cubicBezTo>
                    <a:pt x="16200" y="18026"/>
                    <a:pt x="16200" y="17542"/>
                    <a:pt x="14962" y="16961"/>
                  </a:cubicBezTo>
                  <a:cubicBezTo>
                    <a:pt x="13725" y="16379"/>
                    <a:pt x="11250" y="15701"/>
                    <a:pt x="8550" y="15314"/>
                  </a:cubicBezTo>
                  <a:cubicBezTo>
                    <a:pt x="5850" y="14926"/>
                    <a:pt x="2925" y="14830"/>
                    <a:pt x="0" y="147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7" name="Line"/>
            <p:cNvSpPr/>
            <p:nvPr/>
          </p:nvSpPr>
          <p:spPr>
            <a:xfrm>
              <a:off x="4292600" y="844550"/>
              <a:ext cx="19050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8" name="Line"/>
            <p:cNvSpPr/>
            <p:nvPr/>
          </p:nvSpPr>
          <p:spPr>
            <a:xfrm>
              <a:off x="4719108" y="0"/>
              <a:ext cx="1811632" cy="1285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583" fill="norm" stroke="1" extrusionOk="0">
                  <a:moveTo>
                    <a:pt x="289" y="16093"/>
                  </a:moveTo>
                  <a:cubicBezTo>
                    <a:pt x="440" y="16875"/>
                    <a:pt x="591" y="17657"/>
                    <a:pt x="780" y="18474"/>
                  </a:cubicBezTo>
                  <a:cubicBezTo>
                    <a:pt x="969" y="19291"/>
                    <a:pt x="1195" y="20143"/>
                    <a:pt x="1346" y="20712"/>
                  </a:cubicBezTo>
                  <a:cubicBezTo>
                    <a:pt x="1497" y="21280"/>
                    <a:pt x="1573" y="21564"/>
                    <a:pt x="1611" y="21582"/>
                  </a:cubicBezTo>
                  <a:cubicBezTo>
                    <a:pt x="1649" y="21600"/>
                    <a:pt x="1649" y="21351"/>
                    <a:pt x="1573" y="20570"/>
                  </a:cubicBezTo>
                  <a:cubicBezTo>
                    <a:pt x="1497" y="19788"/>
                    <a:pt x="1346" y="18474"/>
                    <a:pt x="1208" y="17212"/>
                  </a:cubicBezTo>
                  <a:cubicBezTo>
                    <a:pt x="1070" y="15951"/>
                    <a:pt x="944" y="14743"/>
                    <a:pt x="793" y="13411"/>
                  </a:cubicBezTo>
                  <a:cubicBezTo>
                    <a:pt x="642" y="12079"/>
                    <a:pt x="465" y="10622"/>
                    <a:pt x="327" y="9148"/>
                  </a:cubicBezTo>
                  <a:cubicBezTo>
                    <a:pt x="188" y="7674"/>
                    <a:pt x="88" y="6182"/>
                    <a:pt x="37" y="5116"/>
                  </a:cubicBezTo>
                  <a:cubicBezTo>
                    <a:pt x="-13" y="4050"/>
                    <a:pt x="-13" y="3411"/>
                    <a:pt x="37" y="2789"/>
                  </a:cubicBezTo>
                  <a:cubicBezTo>
                    <a:pt x="88" y="2167"/>
                    <a:pt x="188" y="1563"/>
                    <a:pt x="302" y="1279"/>
                  </a:cubicBezTo>
                  <a:cubicBezTo>
                    <a:pt x="415" y="995"/>
                    <a:pt x="541" y="1030"/>
                    <a:pt x="956" y="1030"/>
                  </a:cubicBezTo>
                  <a:cubicBezTo>
                    <a:pt x="1372" y="1030"/>
                    <a:pt x="2077" y="995"/>
                    <a:pt x="2932" y="924"/>
                  </a:cubicBezTo>
                  <a:cubicBezTo>
                    <a:pt x="3788" y="853"/>
                    <a:pt x="4795" y="746"/>
                    <a:pt x="5828" y="639"/>
                  </a:cubicBezTo>
                  <a:cubicBezTo>
                    <a:pt x="6860" y="533"/>
                    <a:pt x="7917" y="426"/>
                    <a:pt x="8962" y="338"/>
                  </a:cubicBezTo>
                  <a:cubicBezTo>
                    <a:pt x="10007" y="249"/>
                    <a:pt x="11039" y="178"/>
                    <a:pt x="12084" y="124"/>
                  </a:cubicBezTo>
                  <a:cubicBezTo>
                    <a:pt x="13128" y="71"/>
                    <a:pt x="14186" y="36"/>
                    <a:pt x="15167" y="18"/>
                  </a:cubicBezTo>
                  <a:cubicBezTo>
                    <a:pt x="16149" y="0"/>
                    <a:pt x="17056" y="0"/>
                    <a:pt x="17949" y="0"/>
                  </a:cubicBezTo>
                  <a:cubicBezTo>
                    <a:pt x="18843" y="0"/>
                    <a:pt x="19724" y="0"/>
                    <a:pt x="20278" y="18"/>
                  </a:cubicBezTo>
                  <a:cubicBezTo>
                    <a:pt x="20832" y="36"/>
                    <a:pt x="21058" y="71"/>
                    <a:pt x="21247" y="107"/>
                  </a:cubicBezTo>
                  <a:cubicBezTo>
                    <a:pt x="21436" y="142"/>
                    <a:pt x="21587" y="178"/>
                    <a:pt x="21537" y="266"/>
                  </a:cubicBezTo>
                  <a:cubicBezTo>
                    <a:pt x="21486" y="355"/>
                    <a:pt x="21235" y="497"/>
                    <a:pt x="20983" y="6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9" name="Line"/>
            <p:cNvSpPr/>
            <p:nvPr/>
          </p:nvSpPr>
          <p:spPr>
            <a:xfrm>
              <a:off x="5000387" y="317500"/>
              <a:ext cx="365363" cy="326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335" fill="norm" stroke="1" extrusionOk="0">
                  <a:moveTo>
                    <a:pt x="10315" y="6231"/>
                  </a:moveTo>
                  <a:cubicBezTo>
                    <a:pt x="10315" y="5538"/>
                    <a:pt x="10315" y="4846"/>
                    <a:pt x="10315" y="4015"/>
                  </a:cubicBezTo>
                  <a:cubicBezTo>
                    <a:pt x="10315" y="3185"/>
                    <a:pt x="10315" y="2215"/>
                    <a:pt x="9940" y="1731"/>
                  </a:cubicBezTo>
                  <a:cubicBezTo>
                    <a:pt x="9566" y="1246"/>
                    <a:pt x="8817" y="1246"/>
                    <a:pt x="7693" y="2146"/>
                  </a:cubicBezTo>
                  <a:cubicBezTo>
                    <a:pt x="6569" y="3046"/>
                    <a:pt x="5071" y="4846"/>
                    <a:pt x="3635" y="7685"/>
                  </a:cubicBezTo>
                  <a:cubicBezTo>
                    <a:pt x="2199" y="10523"/>
                    <a:pt x="826" y="14400"/>
                    <a:pt x="576" y="16962"/>
                  </a:cubicBezTo>
                  <a:cubicBezTo>
                    <a:pt x="327" y="19523"/>
                    <a:pt x="1201" y="20769"/>
                    <a:pt x="2636" y="21185"/>
                  </a:cubicBezTo>
                  <a:cubicBezTo>
                    <a:pt x="4072" y="21600"/>
                    <a:pt x="6070" y="21185"/>
                    <a:pt x="8130" y="19592"/>
                  </a:cubicBezTo>
                  <a:cubicBezTo>
                    <a:pt x="10190" y="18000"/>
                    <a:pt x="12313" y="15231"/>
                    <a:pt x="13062" y="12046"/>
                  </a:cubicBezTo>
                  <a:cubicBezTo>
                    <a:pt x="13811" y="8862"/>
                    <a:pt x="13187" y="5262"/>
                    <a:pt x="11501" y="3046"/>
                  </a:cubicBezTo>
                  <a:cubicBezTo>
                    <a:pt x="9816" y="831"/>
                    <a:pt x="7069" y="0"/>
                    <a:pt x="5009" y="0"/>
                  </a:cubicBezTo>
                  <a:cubicBezTo>
                    <a:pt x="2949" y="0"/>
                    <a:pt x="1575" y="831"/>
                    <a:pt x="826" y="1662"/>
                  </a:cubicBezTo>
                  <a:cubicBezTo>
                    <a:pt x="77" y="2492"/>
                    <a:pt x="-48" y="3323"/>
                    <a:pt x="14" y="4085"/>
                  </a:cubicBezTo>
                  <a:cubicBezTo>
                    <a:pt x="77" y="4846"/>
                    <a:pt x="327" y="5538"/>
                    <a:pt x="1950" y="6231"/>
                  </a:cubicBezTo>
                  <a:cubicBezTo>
                    <a:pt x="3573" y="6923"/>
                    <a:pt x="6569" y="7615"/>
                    <a:pt x="10065" y="7685"/>
                  </a:cubicBezTo>
                  <a:cubicBezTo>
                    <a:pt x="13561" y="7754"/>
                    <a:pt x="17557" y="7200"/>
                    <a:pt x="21552" y="66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0" name="Line"/>
            <p:cNvSpPr/>
            <p:nvPr/>
          </p:nvSpPr>
          <p:spPr>
            <a:xfrm>
              <a:off x="5410020" y="264735"/>
              <a:ext cx="197030" cy="320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125" fill="norm" stroke="1" extrusionOk="0">
                  <a:moveTo>
                    <a:pt x="21390" y="547"/>
                  </a:moveTo>
                  <a:cubicBezTo>
                    <a:pt x="18173" y="129"/>
                    <a:pt x="14956" y="-289"/>
                    <a:pt x="11969" y="268"/>
                  </a:cubicBezTo>
                  <a:cubicBezTo>
                    <a:pt x="8981" y="826"/>
                    <a:pt x="6224" y="2359"/>
                    <a:pt x="3926" y="4867"/>
                  </a:cubicBezTo>
                  <a:cubicBezTo>
                    <a:pt x="1628" y="7376"/>
                    <a:pt x="-210" y="10859"/>
                    <a:pt x="20" y="13786"/>
                  </a:cubicBezTo>
                  <a:cubicBezTo>
                    <a:pt x="250" y="16712"/>
                    <a:pt x="2547" y="19081"/>
                    <a:pt x="5075" y="20196"/>
                  </a:cubicBezTo>
                  <a:cubicBezTo>
                    <a:pt x="7603" y="21311"/>
                    <a:pt x="10360" y="21172"/>
                    <a:pt x="13118" y="21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1" name="Line"/>
            <p:cNvSpPr/>
            <p:nvPr/>
          </p:nvSpPr>
          <p:spPr>
            <a:xfrm>
              <a:off x="5657850" y="342900"/>
              <a:ext cx="25400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800"/>
                    <a:pt x="3600" y="11600"/>
                    <a:pt x="7200" y="15200"/>
                  </a:cubicBezTo>
                  <a:cubicBezTo>
                    <a:pt x="10800" y="18800"/>
                    <a:pt x="16200" y="20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2" name="Line"/>
            <p:cNvSpPr/>
            <p:nvPr/>
          </p:nvSpPr>
          <p:spPr>
            <a:xfrm>
              <a:off x="5753100" y="425450"/>
              <a:ext cx="171450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67" y="16000"/>
                    <a:pt x="5333" y="10400"/>
                    <a:pt x="8933" y="6800"/>
                  </a:cubicBezTo>
                  <a:cubicBezTo>
                    <a:pt x="12533" y="3200"/>
                    <a:pt x="17067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3" name="Line"/>
            <p:cNvSpPr/>
            <p:nvPr/>
          </p:nvSpPr>
          <p:spPr>
            <a:xfrm>
              <a:off x="6049116" y="299398"/>
              <a:ext cx="199285" cy="283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261" fill="norm" stroke="1" extrusionOk="0">
                  <a:moveTo>
                    <a:pt x="17134" y="4217"/>
                  </a:moveTo>
                  <a:cubicBezTo>
                    <a:pt x="16909" y="3264"/>
                    <a:pt x="16684" y="2311"/>
                    <a:pt x="16122" y="1517"/>
                  </a:cubicBezTo>
                  <a:cubicBezTo>
                    <a:pt x="15559" y="723"/>
                    <a:pt x="14659" y="88"/>
                    <a:pt x="13422" y="8"/>
                  </a:cubicBezTo>
                  <a:cubicBezTo>
                    <a:pt x="12184" y="-71"/>
                    <a:pt x="10609" y="405"/>
                    <a:pt x="8472" y="2153"/>
                  </a:cubicBezTo>
                  <a:cubicBezTo>
                    <a:pt x="6334" y="3900"/>
                    <a:pt x="3634" y="6917"/>
                    <a:pt x="1947" y="9776"/>
                  </a:cubicBezTo>
                  <a:cubicBezTo>
                    <a:pt x="259" y="12635"/>
                    <a:pt x="-416" y="15335"/>
                    <a:pt x="259" y="17320"/>
                  </a:cubicBezTo>
                  <a:cubicBezTo>
                    <a:pt x="934" y="19305"/>
                    <a:pt x="2959" y="20576"/>
                    <a:pt x="5209" y="21053"/>
                  </a:cubicBezTo>
                  <a:cubicBezTo>
                    <a:pt x="7459" y="21529"/>
                    <a:pt x="9934" y="21211"/>
                    <a:pt x="12297" y="19861"/>
                  </a:cubicBezTo>
                  <a:cubicBezTo>
                    <a:pt x="14659" y="18511"/>
                    <a:pt x="16909" y="16129"/>
                    <a:pt x="18034" y="13111"/>
                  </a:cubicBezTo>
                  <a:cubicBezTo>
                    <a:pt x="19159" y="10094"/>
                    <a:pt x="19159" y="6441"/>
                    <a:pt x="18709" y="4217"/>
                  </a:cubicBezTo>
                  <a:cubicBezTo>
                    <a:pt x="18259" y="1994"/>
                    <a:pt x="17359" y="1200"/>
                    <a:pt x="15221" y="961"/>
                  </a:cubicBezTo>
                  <a:cubicBezTo>
                    <a:pt x="13084" y="723"/>
                    <a:pt x="9709" y="1041"/>
                    <a:pt x="7684" y="1517"/>
                  </a:cubicBezTo>
                  <a:cubicBezTo>
                    <a:pt x="5659" y="1994"/>
                    <a:pt x="4984" y="2629"/>
                    <a:pt x="4647" y="3344"/>
                  </a:cubicBezTo>
                  <a:cubicBezTo>
                    <a:pt x="4309" y="4058"/>
                    <a:pt x="4309" y="4853"/>
                    <a:pt x="4759" y="5488"/>
                  </a:cubicBezTo>
                  <a:cubicBezTo>
                    <a:pt x="5209" y="6123"/>
                    <a:pt x="6109" y="6600"/>
                    <a:pt x="8921" y="6997"/>
                  </a:cubicBezTo>
                  <a:cubicBezTo>
                    <a:pt x="11734" y="7394"/>
                    <a:pt x="16459" y="7711"/>
                    <a:pt x="21184" y="8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4" name="Line"/>
            <p:cNvSpPr/>
            <p:nvPr/>
          </p:nvSpPr>
          <p:spPr>
            <a:xfrm>
              <a:off x="6203950" y="234950"/>
              <a:ext cx="166232" cy="4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600" fill="norm" stroke="1" extrusionOk="0">
                  <a:moveTo>
                    <a:pt x="20250" y="0"/>
                  </a:moveTo>
                  <a:cubicBezTo>
                    <a:pt x="20520" y="2263"/>
                    <a:pt x="20790" y="4526"/>
                    <a:pt x="21060" y="7046"/>
                  </a:cubicBezTo>
                  <a:cubicBezTo>
                    <a:pt x="21330" y="9566"/>
                    <a:pt x="21600" y="12343"/>
                    <a:pt x="18090" y="14811"/>
                  </a:cubicBezTo>
                  <a:cubicBezTo>
                    <a:pt x="14580" y="17280"/>
                    <a:pt x="7290" y="194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5" name="Line"/>
            <p:cNvSpPr/>
            <p:nvPr/>
          </p:nvSpPr>
          <p:spPr>
            <a:xfrm>
              <a:off x="5016500" y="715062"/>
              <a:ext cx="1066800" cy="148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0" y="21349"/>
                  </a:moveTo>
                  <a:cubicBezTo>
                    <a:pt x="1671" y="18611"/>
                    <a:pt x="3343" y="15873"/>
                    <a:pt x="5014" y="13287"/>
                  </a:cubicBezTo>
                  <a:cubicBezTo>
                    <a:pt x="6686" y="10701"/>
                    <a:pt x="8357" y="8267"/>
                    <a:pt x="9921" y="6138"/>
                  </a:cubicBezTo>
                  <a:cubicBezTo>
                    <a:pt x="11486" y="4008"/>
                    <a:pt x="12943" y="2183"/>
                    <a:pt x="14550" y="1118"/>
                  </a:cubicBezTo>
                  <a:cubicBezTo>
                    <a:pt x="16157" y="53"/>
                    <a:pt x="17914" y="-251"/>
                    <a:pt x="19114" y="205"/>
                  </a:cubicBezTo>
                  <a:cubicBezTo>
                    <a:pt x="20314" y="662"/>
                    <a:pt x="20957" y="1879"/>
                    <a:pt x="21600" y="30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6" name="Line"/>
            <p:cNvSpPr/>
            <p:nvPr/>
          </p:nvSpPr>
          <p:spPr>
            <a:xfrm>
              <a:off x="5609366" y="931495"/>
              <a:ext cx="226285" cy="255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235" fill="norm" stroke="1" extrusionOk="0">
                  <a:moveTo>
                    <a:pt x="3381" y="4903"/>
                  </a:moveTo>
                  <a:cubicBezTo>
                    <a:pt x="2981" y="8767"/>
                    <a:pt x="2581" y="12630"/>
                    <a:pt x="2281" y="15001"/>
                  </a:cubicBezTo>
                  <a:cubicBezTo>
                    <a:pt x="1981" y="17372"/>
                    <a:pt x="1781" y="18250"/>
                    <a:pt x="1581" y="19215"/>
                  </a:cubicBezTo>
                  <a:cubicBezTo>
                    <a:pt x="1381" y="20181"/>
                    <a:pt x="1181" y="21235"/>
                    <a:pt x="781" y="21235"/>
                  </a:cubicBezTo>
                  <a:cubicBezTo>
                    <a:pt x="381" y="21235"/>
                    <a:pt x="-219" y="20181"/>
                    <a:pt x="81" y="17898"/>
                  </a:cubicBezTo>
                  <a:cubicBezTo>
                    <a:pt x="381" y="15615"/>
                    <a:pt x="1581" y="12103"/>
                    <a:pt x="3181" y="9030"/>
                  </a:cubicBezTo>
                  <a:cubicBezTo>
                    <a:pt x="4781" y="5957"/>
                    <a:pt x="6781" y="3323"/>
                    <a:pt x="8881" y="1742"/>
                  </a:cubicBezTo>
                  <a:cubicBezTo>
                    <a:pt x="10981" y="162"/>
                    <a:pt x="13181" y="-365"/>
                    <a:pt x="14981" y="250"/>
                  </a:cubicBezTo>
                  <a:cubicBezTo>
                    <a:pt x="16781" y="864"/>
                    <a:pt x="18181" y="2620"/>
                    <a:pt x="19181" y="5518"/>
                  </a:cubicBezTo>
                  <a:cubicBezTo>
                    <a:pt x="20181" y="8415"/>
                    <a:pt x="20781" y="12455"/>
                    <a:pt x="21381" y="16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7" name="Line"/>
            <p:cNvSpPr/>
            <p:nvPr/>
          </p:nvSpPr>
          <p:spPr>
            <a:xfrm>
              <a:off x="2266950" y="2019300"/>
              <a:ext cx="190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8" name="Line"/>
            <p:cNvSpPr/>
            <p:nvPr/>
          </p:nvSpPr>
          <p:spPr>
            <a:xfrm>
              <a:off x="2286000" y="2076449"/>
              <a:ext cx="12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9" name="Line"/>
            <p:cNvSpPr/>
            <p:nvPr/>
          </p:nvSpPr>
          <p:spPr>
            <a:xfrm>
              <a:off x="2588122" y="2040053"/>
              <a:ext cx="40779" cy="3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0634" fill="norm" stroke="1" extrusionOk="0">
                  <a:moveTo>
                    <a:pt x="1366" y="13434"/>
                  </a:moveTo>
                  <a:cubicBezTo>
                    <a:pt x="286" y="7434"/>
                    <a:pt x="-794" y="1434"/>
                    <a:pt x="826" y="234"/>
                  </a:cubicBezTo>
                  <a:cubicBezTo>
                    <a:pt x="2446" y="-966"/>
                    <a:pt x="6766" y="2634"/>
                    <a:pt x="10546" y="6834"/>
                  </a:cubicBezTo>
                  <a:cubicBezTo>
                    <a:pt x="14326" y="11034"/>
                    <a:pt x="17566" y="15834"/>
                    <a:pt x="20806" y="206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0" name="Line"/>
            <p:cNvSpPr/>
            <p:nvPr/>
          </p:nvSpPr>
          <p:spPr>
            <a:xfrm>
              <a:off x="2508250" y="2311400"/>
              <a:ext cx="63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1" name="Line"/>
            <p:cNvSpPr/>
            <p:nvPr/>
          </p:nvSpPr>
          <p:spPr>
            <a:xfrm>
              <a:off x="2948125" y="2015066"/>
              <a:ext cx="315775" cy="430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308" fill="norm" stroke="1" extrusionOk="0">
                  <a:moveTo>
                    <a:pt x="15435" y="2412"/>
                  </a:moveTo>
                  <a:cubicBezTo>
                    <a:pt x="15291" y="1887"/>
                    <a:pt x="15147" y="1363"/>
                    <a:pt x="14715" y="891"/>
                  </a:cubicBezTo>
                  <a:cubicBezTo>
                    <a:pt x="14283" y="419"/>
                    <a:pt x="13563" y="0"/>
                    <a:pt x="12195" y="0"/>
                  </a:cubicBezTo>
                  <a:cubicBezTo>
                    <a:pt x="10827" y="0"/>
                    <a:pt x="8811" y="419"/>
                    <a:pt x="6795" y="1940"/>
                  </a:cubicBezTo>
                  <a:cubicBezTo>
                    <a:pt x="4779" y="3460"/>
                    <a:pt x="2763" y="6082"/>
                    <a:pt x="1539" y="8860"/>
                  </a:cubicBezTo>
                  <a:cubicBezTo>
                    <a:pt x="315" y="11639"/>
                    <a:pt x="-117" y="14575"/>
                    <a:pt x="27" y="16619"/>
                  </a:cubicBezTo>
                  <a:cubicBezTo>
                    <a:pt x="171" y="18664"/>
                    <a:pt x="891" y="19817"/>
                    <a:pt x="2475" y="20551"/>
                  </a:cubicBezTo>
                  <a:cubicBezTo>
                    <a:pt x="4059" y="21285"/>
                    <a:pt x="6507" y="21600"/>
                    <a:pt x="9027" y="20971"/>
                  </a:cubicBezTo>
                  <a:cubicBezTo>
                    <a:pt x="11547" y="20342"/>
                    <a:pt x="14139" y="18769"/>
                    <a:pt x="15867" y="16462"/>
                  </a:cubicBezTo>
                  <a:cubicBezTo>
                    <a:pt x="17595" y="14155"/>
                    <a:pt x="18459" y="11115"/>
                    <a:pt x="18387" y="8598"/>
                  </a:cubicBezTo>
                  <a:cubicBezTo>
                    <a:pt x="18315" y="6082"/>
                    <a:pt x="17307" y="4089"/>
                    <a:pt x="15363" y="2883"/>
                  </a:cubicBezTo>
                  <a:cubicBezTo>
                    <a:pt x="13419" y="1678"/>
                    <a:pt x="10539" y="1258"/>
                    <a:pt x="7875" y="1520"/>
                  </a:cubicBezTo>
                  <a:cubicBezTo>
                    <a:pt x="5211" y="1783"/>
                    <a:pt x="2763" y="2726"/>
                    <a:pt x="1467" y="3513"/>
                  </a:cubicBezTo>
                  <a:cubicBezTo>
                    <a:pt x="171" y="4299"/>
                    <a:pt x="27" y="4928"/>
                    <a:pt x="243" y="5400"/>
                  </a:cubicBezTo>
                  <a:cubicBezTo>
                    <a:pt x="459" y="5872"/>
                    <a:pt x="1035" y="6186"/>
                    <a:pt x="3483" y="6501"/>
                  </a:cubicBezTo>
                  <a:cubicBezTo>
                    <a:pt x="5931" y="6816"/>
                    <a:pt x="10251" y="7130"/>
                    <a:pt x="13563" y="7287"/>
                  </a:cubicBezTo>
                  <a:cubicBezTo>
                    <a:pt x="16875" y="7445"/>
                    <a:pt x="19179" y="7445"/>
                    <a:pt x="21483" y="7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2" name="Line"/>
            <p:cNvSpPr/>
            <p:nvPr/>
          </p:nvSpPr>
          <p:spPr>
            <a:xfrm>
              <a:off x="2997841" y="1779330"/>
              <a:ext cx="202559" cy="23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111" fill="norm" stroke="1" extrusionOk="0">
                  <a:moveTo>
                    <a:pt x="1282" y="14408"/>
                  </a:moveTo>
                  <a:cubicBezTo>
                    <a:pt x="832" y="15339"/>
                    <a:pt x="382" y="16270"/>
                    <a:pt x="157" y="17201"/>
                  </a:cubicBezTo>
                  <a:cubicBezTo>
                    <a:pt x="-68" y="18132"/>
                    <a:pt x="-68" y="19063"/>
                    <a:pt x="270" y="19063"/>
                  </a:cubicBezTo>
                  <a:cubicBezTo>
                    <a:pt x="607" y="19063"/>
                    <a:pt x="1282" y="18132"/>
                    <a:pt x="2857" y="15432"/>
                  </a:cubicBezTo>
                  <a:cubicBezTo>
                    <a:pt x="4432" y="12732"/>
                    <a:pt x="6907" y="8263"/>
                    <a:pt x="8820" y="5377"/>
                  </a:cubicBezTo>
                  <a:cubicBezTo>
                    <a:pt x="10732" y="2490"/>
                    <a:pt x="12082" y="1187"/>
                    <a:pt x="13320" y="442"/>
                  </a:cubicBezTo>
                  <a:cubicBezTo>
                    <a:pt x="14557" y="-303"/>
                    <a:pt x="15682" y="-489"/>
                    <a:pt x="17032" y="3049"/>
                  </a:cubicBezTo>
                  <a:cubicBezTo>
                    <a:pt x="18382" y="6587"/>
                    <a:pt x="19957" y="13849"/>
                    <a:pt x="21532" y="211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3" name="Line"/>
            <p:cNvSpPr/>
            <p:nvPr/>
          </p:nvSpPr>
          <p:spPr>
            <a:xfrm>
              <a:off x="3244850" y="2338687"/>
              <a:ext cx="209550" cy="328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0" y="21477"/>
                  </a:moveTo>
                  <a:cubicBezTo>
                    <a:pt x="218" y="15800"/>
                    <a:pt x="436" y="10123"/>
                    <a:pt x="545" y="6869"/>
                  </a:cubicBezTo>
                  <a:cubicBezTo>
                    <a:pt x="655" y="3615"/>
                    <a:pt x="655" y="2785"/>
                    <a:pt x="873" y="2023"/>
                  </a:cubicBezTo>
                  <a:cubicBezTo>
                    <a:pt x="1091" y="1262"/>
                    <a:pt x="1527" y="569"/>
                    <a:pt x="2291" y="223"/>
                  </a:cubicBezTo>
                  <a:cubicBezTo>
                    <a:pt x="3055" y="-123"/>
                    <a:pt x="4145" y="-123"/>
                    <a:pt x="5018" y="639"/>
                  </a:cubicBezTo>
                  <a:cubicBezTo>
                    <a:pt x="5891" y="1400"/>
                    <a:pt x="6545" y="2923"/>
                    <a:pt x="7200" y="4100"/>
                  </a:cubicBezTo>
                  <a:cubicBezTo>
                    <a:pt x="7855" y="5277"/>
                    <a:pt x="8509" y="6108"/>
                    <a:pt x="9273" y="6800"/>
                  </a:cubicBezTo>
                  <a:cubicBezTo>
                    <a:pt x="10036" y="7492"/>
                    <a:pt x="10909" y="8046"/>
                    <a:pt x="11673" y="7839"/>
                  </a:cubicBezTo>
                  <a:cubicBezTo>
                    <a:pt x="12436" y="7631"/>
                    <a:pt x="13091" y="6662"/>
                    <a:pt x="13855" y="5346"/>
                  </a:cubicBezTo>
                  <a:cubicBezTo>
                    <a:pt x="14618" y="4031"/>
                    <a:pt x="15491" y="2369"/>
                    <a:pt x="16364" y="1331"/>
                  </a:cubicBezTo>
                  <a:cubicBezTo>
                    <a:pt x="17236" y="292"/>
                    <a:pt x="18109" y="-123"/>
                    <a:pt x="18655" y="85"/>
                  </a:cubicBezTo>
                  <a:cubicBezTo>
                    <a:pt x="19200" y="292"/>
                    <a:pt x="19418" y="1123"/>
                    <a:pt x="19636" y="3408"/>
                  </a:cubicBezTo>
                  <a:cubicBezTo>
                    <a:pt x="19855" y="5692"/>
                    <a:pt x="20073" y="9431"/>
                    <a:pt x="20400" y="11646"/>
                  </a:cubicBezTo>
                  <a:cubicBezTo>
                    <a:pt x="20727" y="13862"/>
                    <a:pt x="21164" y="14554"/>
                    <a:pt x="21600" y="152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4" name="Line"/>
            <p:cNvSpPr/>
            <p:nvPr/>
          </p:nvSpPr>
          <p:spPr>
            <a:xfrm>
              <a:off x="3514436" y="2325042"/>
              <a:ext cx="181264" cy="273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449" fill="norm" stroke="1" extrusionOk="0">
                  <a:moveTo>
                    <a:pt x="1165" y="8898"/>
                  </a:moveTo>
                  <a:cubicBezTo>
                    <a:pt x="662" y="12554"/>
                    <a:pt x="160" y="16209"/>
                    <a:pt x="35" y="18452"/>
                  </a:cubicBezTo>
                  <a:cubicBezTo>
                    <a:pt x="-91" y="20695"/>
                    <a:pt x="160" y="21526"/>
                    <a:pt x="286" y="21443"/>
                  </a:cubicBezTo>
                  <a:cubicBezTo>
                    <a:pt x="411" y="21360"/>
                    <a:pt x="411" y="20363"/>
                    <a:pt x="537" y="17372"/>
                  </a:cubicBezTo>
                  <a:cubicBezTo>
                    <a:pt x="662" y="14381"/>
                    <a:pt x="914" y="9397"/>
                    <a:pt x="1416" y="6572"/>
                  </a:cubicBezTo>
                  <a:cubicBezTo>
                    <a:pt x="1918" y="3748"/>
                    <a:pt x="2672" y="3083"/>
                    <a:pt x="3928" y="2834"/>
                  </a:cubicBezTo>
                  <a:cubicBezTo>
                    <a:pt x="5183" y="2584"/>
                    <a:pt x="6942" y="2751"/>
                    <a:pt x="8449" y="2501"/>
                  </a:cubicBezTo>
                  <a:cubicBezTo>
                    <a:pt x="9956" y="2252"/>
                    <a:pt x="11211" y="1588"/>
                    <a:pt x="12342" y="1006"/>
                  </a:cubicBezTo>
                  <a:cubicBezTo>
                    <a:pt x="13472" y="424"/>
                    <a:pt x="14476" y="-74"/>
                    <a:pt x="15356" y="9"/>
                  </a:cubicBezTo>
                  <a:cubicBezTo>
                    <a:pt x="16235" y="92"/>
                    <a:pt x="16988" y="757"/>
                    <a:pt x="17490" y="2418"/>
                  </a:cubicBezTo>
                  <a:cubicBezTo>
                    <a:pt x="17993" y="4080"/>
                    <a:pt x="18244" y="6738"/>
                    <a:pt x="18369" y="8898"/>
                  </a:cubicBezTo>
                  <a:cubicBezTo>
                    <a:pt x="18495" y="11058"/>
                    <a:pt x="18495" y="12720"/>
                    <a:pt x="18621" y="13966"/>
                  </a:cubicBezTo>
                  <a:cubicBezTo>
                    <a:pt x="18746" y="15212"/>
                    <a:pt x="18997" y="16043"/>
                    <a:pt x="19500" y="16541"/>
                  </a:cubicBezTo>
                  <a:cubicBezTo>
                    <a:pt x="20002" y="17040"/>
                    <a:pt x="20756" y="17206"/>
                    <a:pt x="21509" y="173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5" name="Line"/>
            <p:cNvSpPr/>
            <p:nvPr/>
          </p:nvSpPr>
          <p:spPr>
            <a:xfrm>
              <a:off x="3755769" y="2305050"/>
              <a:ext cx="168531" cy="26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370" fill="norm" stroke="1" extrusionOk="0">
                  <a:moveTo>
                    <a:pt x="21498" y="4050"/>
                  </a:moveTo>
                  <a:cubicBezTo>
                    <a:pt x="21498" y="3037"/>
                    <a:pt x="21498" y="2025"/>
                    <a:pt x="20958" y="1266"/>
                  </a:cubicBezTo>
                  <a:cubicBezTo>
                    <a:pt x="20418" y="506"/>
                    <a:pt x="19338" y="0"/>
                    <a:pt x="18123" y="0"/>
                  </a:cubicBezTo>
                  <a:cubicBezTo>
                    <a:pt x="16908" y="0"/>
                    <a:pt x="15558" y="506"/>
                    <a:pt x="12723" y="2784"/>
                  </a:cubicBezTo>
                  <a:cubicBezTo>
                    <a:pt x="9888" y="5062"/>
                    <a:pt x="5568" y="9112"/>
                    <a:pt x="3138" y="12066"/>
                  </a:cubicBezTo>
                  <a:cubicBezTo>
                    <a:pt x="708" y="15019"/>
                    <a:pt x="168" y="16875"/>
                    <a:pt x="33" y="18225"/>
                  </a:cubicBezTo>
                  <a:cubicBezTo>
                    <a:pt x="-102" y="19575"/>
                    <a:pt x="168" y="20419"/>
                    <a:pt x="1113" y="20925"/>
                  </a:cubicBezTo>
                  <a:cubicBezTo>
                    <a:pt x="2058" y="21431"/>
                    <a:pt x="3678" y="21600"/>
                    <a:pt x="6513" y="20925"/>
                  </a:cubicBezTo>
                  <a:cubicBezTo>
                    <a:pt x="9348" y="20250"/>
                    <a:pt x="13398" y="18731"/>
                    <a:pt x="17448" y="17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6" name="Line"/>
            <p:cNvSpPr/>
            <p:nvPr/>
          </p:nvSpPr>
          <p:spPr>
            <a:xfrm>
              <a:off x="3806738" y="2438400"/>
              <a:ext cx="155662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3077" y="21600"/>
                  </a:moveTo>
                  <a:cubicBezTo>
                    <a:pt x="1617" y="21600"/>
                    <a:pt x="158" y="21600"/>
                    <a:pt x="12" y="20520"/>
                  </a:cubicBezTo>
                  <a:cubicBezTo>
                    <a:pt x="-134" y="19440"/>
                    <a:pt x="1034" y="17280"/>
                    <a:pt x="4828" y="13680"/>
                  </a:cubicBezTo>
                  <a:cubicBezTo>
                    <a:pt x="8623" y="10080"/>
                    <a:pt x="15044" y="5040"/>
                    <a:pt x="2146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7" name="Line"/>
            <p:cNvSpPr/>
            <p:nvPr/>
          </p:nvSpPr>
          <p:spPr>
            <a:xfrm>
              <a:off x="4730749" y="2199787"/>
              <a:ext cx="69851" cy="92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1" fill="norm" stroke="1" extrusionOk="0">
                  <a:moveTo>
                    <a:pt x="0" y="9471"/>
                  </a:moveTo>
                  <a:cubicBezTo>
                    <a:pt x="2618" y="5151"/>
                    <a:pt x="5236" y="831"/>
                    <a:pt x="7527" y="111"/>
                  </a:cubicBezTo>
                  <a:cubicBezTo>
                    <a:pt x="9818" y="-609"/>
                    <a:pt x="11782" y="2271"/>
                    <a:pt x="14073" y="6351"/>
                  </a:cubicBezTo>
                  <a:cubicBezTo>
                    <a:pt x="16364" y="10431"/>
                    <a:pt x="18982" y="15711"/>
                    <a:pt x="21600" y="209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8" name="Line"/>
            <p:cNvSpPr/>
            <p:nvPr/>
          </p:nvSpPr>
          <p:spPr>
            <a:xfrm>
              <a:off x="4762863" y="2087033"/>
              <a:ext cx="31388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0520" fill="norm" stroke="1" extrusionOk="0">
                  <a:moveTo>
                    <a:pt x="3818" y="20520"/>
                  </a:moveTo>
                  <a:cubicBezTo>
                    <a:pt x="1118" y="12960"/>
                    <a:pt x="-1582" y="5400"/>
                    <a:pt x="1118" y="2160"/>
                  </a:cubicBezTo>
                  <a:cubicBezTo>
                    <a:pt x="3818" y="-1080"/>
                    <a:pt x="11918" y="0"/>
                    <a:pt x="20018" y="1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9" name="Line"/>
            <p:cNvSpPr/>
            <p:nvPr/>
          </p:nvSpPr>
          <p:spPr>
            <a:xfrm>
              <a:off x="4819105" y="2111127"/>
              <a:ext cx="146403" cy="243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0" h="21236" fill="norm" stroke="1" extrusionOk="0">
                  <a:moveTo>
                    <a:pt x="16277" y="852"/>
                  </a:moveTo>
                  <a:cubicBezTo>
                    <a:pt x="12677" y="483"/>
                    <a:pt x="9077" y="114"/>
                    <a:pt x="6527" y="21"/>
                  </a:cubicBezTo>
                  <a:cubicBezTo>
                    <a:pt x="3977" y="-71"/>
                    <a:pt x="2477" y="114"/>
                    <a:pt x="1427" y="944"/>
                  </a:cubicBezTo>
                  <a:cubicBezTo>
                    <a:pt x="377" y="1775"/>
                    <a:pt x="-223" y="3252"/>
                    <a:pt x="77" y="4267"/>
                  </a:cubicBezTo>
                  <a:cubicBezTo>
                    <a:pt x="377" y="5283"/>
                    <a:pt x="1577" y="5837"/>
                    <a:pt x="5177" y="7406"/>
                  </a:cubicBezTo>
                  <a:cubicBezTo>
                    <a:pt x="8777" y="8975"/>
                    <a:pt x="14777" y="11560"/>
                    <a:pt x="17927" y="13314"/>
                  </a:cubicBezTo>
                  <a:cubicBezTo>
                    <a:pt x="21077" y="15067"/>
                    <a:pt x="21377" y="15991"/>
                    <a:pt x="19877" y="17283"/>
                  </a:cubicBezTo>
                  <a:cubicBezTo>
                    <a:pt x="18377" y="18575"/>
                    <a:pt x="15077" y="20237"/>
                    <a:pt x="12527" y="20883"/>
                  </a:cubicBezTo>
                  <a:cubicBezTo>
                    <a:pt x="9977" y="21529"/>
                    <a:pt x="8177" y="21160"/>
                    <a:pt x="6377" y="207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0" name="Line"/>
            <p:cNvSpPr/>
            <p:nvPr/>
          </p:nvSpPr>
          <p:spPr>
            <a:xfrm>
              <a:off x="5413413" y="2136722"/>
              <a:ext cx="161888" cy="197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242" fill="norm" stroke="1" extrusionOk="0">
                  <a:moveTo>
                    <a:pt x="20650" y="3757"/>
                  </a:moveTo>
                  <a:cubicBezTo>
                    <a:pt x="17410" y="1938"/>
                    <a:pt x="14170" y="119"/>
                    <a:pt x="10930" y="6"/>
                  </a:cubicBezTo>
                  <a:cubicBezTo>
                    <a:pt x="7690" y="-108"/>
                    <a:pt x="4450" y="1484"/>
                    <a:pt x="2290" y="4780"/>
                  </a:cubicBezTo>
                  <a:cubicBezTo>
                    <a:pt x="130" y="8077"/>
                    <a:pt x="-950" y="13079"/>
                    <a:pt x="1075" y="16263"/>
                  </a:cubicBezTo>
                  <a:cubicBezTo>
                    <a:pt x="3100" y="19446"/>
                    <a:pt x="8230" y="20810"/>
                    <a:pt x="11740" y="21151"/>
                  </a:cubicBezTo>
                  <a:cubicBezTo>
                    <a:pt x="15250" y="21492"/>
                    <a:pt x="17140" y="20810"/>
                    <a:pt x="19030" y="201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1" name="Line"/>
            <p:cNvSpPr/>
            <p:nvPr/>
          </p:nvSpPr>
          <p:spPr>
            <a:xfrm>
              <a:off x="5565686" y="2171700"/>
              <a:ext cx="123914" cy="114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0853" fill="norm" stroke="1" extrusionOk="0">
                  <a:moveTo>
                    <a:pt x="21075" y="2314"/>
                  </a:moveTo>
                  <a:cubicBezTo>
                    <a:pt x="15315" y="3471"/>
                    <a:pt x="9555" y="4629"/>
                    <a:pt x="5775" y="5979"/>
                  </a:cubicBezTo>
                  <a:cubicBezTo>
                    <a:pt x="1995" y="7329"/>
                    <a:pt x="195" y="8871"/>
                    <a:pt x="15" y="11379"/>
                  </a:cubicBezTo>
                  <a:cubicBezTo>
                    <a:pt x="-165" y="13886"/>
                    <a:pt x="1275" y="17357"/>
                    <a:pt x="3975" y="19286"/>
                  </a:cubicBezTo>
                  <a:cubicBezTo>
                    <a:pt x="6675" y="21214"/>
                    <a:pt x="10635" y="21600"/>
                    <a:pt x="13875" y="19093"/>
                  </a:cubicBezTo>
                  <a:cubicBezTo>
                    <a:pt x="17115" y="16586"/>
                    <a:pt x="19635" y="11186"/>
                    <a:pt x="20535" y="7521"/>
                  </a:cubicBezTo>
                  <a:cubicBezTo>
                    <a:pt x="21435" y="3857"/>
                    <a:pt x="20715" y="1929"/>
                    <a:pt x="1999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2" name="Line"/>
            <p:cNvSpPr/>
            <p:nvPr/>
          </p:nvSpPr>
          <p:spPr>
            <a:xfrm>
              <a:off x="5695950" y="2103556"/>
              <a:ext cx="317500" cy="159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0" y="10003"/>
                  </a:moveTo>
                  <a:cubicBezTo>
                    <a:pt x="864" y="9434"/>
                    <a:pt x="1728" y="8866"/>
                    <a:pt x="2808" y="9292"/>
                  </a:cubicBezTo>
                  <a:cubicBezTo>
                    <a:pt x="3888" y="9718"/>
                    <a:pt x="5184" y="11139"/>
                    <a:pt x="5832" y="12845"/>
                  </a:cubicBezTo>
                  <a:cubicBezTo>
                    <a:pt x="6480" y="14550"/>
                    <a:pt x="6480" y="16539"/>
                    <a:pt x="6336" y="18245"/>
                  </a:cubicBezTo>
                  <a:cubicBezTo>
                    <a:pt x="6192" y="19950"/>
                    <a:pt x="5904" y="21371"/>
                    <a:pt x="5688" y="21371"/>
                  </a:cubicBezTo>
                  <a:cubicBezTo>
                    <a:pt x="5472" y="21371"/>
                    <a:pt x="5328" y="19950"/>
                    <a:pt x="5904" y="16966"/>
                  </a:cubicBezTo>
                  <a:cubicBezTo>
                    <a:pt x="6480" y="13982"/>
                    <a:pt x="7776" y="9434"/>
                    <a:pt x="8856" y="6876"/>
                  </a:cubicBezTo>
                  <a:cubicBezTo>
                    <a:pt x="9936" y="4318"/>
                    <a:pt x="10800" y="3750"/>
                    <a:pt x="11592" y="3608"/>
                  </a:cubicBezTo>
                  <a:cubicBezTo>
                    <a:pt x="12384" y="3466"/>
                    <a:pt x="13104" y="3750"/>
                    <a:pt x="13536" y="4603"/>
                  </a:cubicBezTo>
                  <a:cubicBezTo>
                    <a:pt x="13968" y="5455"/>
                    <a:pt x="14112" y="6876"/>
                    <a:pt x="14184" y="8297"/>
                  </a:cubicBezTo>
                  <a:cubicBezTo>
                    <a:pt x="14256" y="9718"/>
                    <a:pt x="14256" y="11139"/>
                    <a:pt x="14256" y="12560"/>
                  </a:cubicBezTo>
                  <a:cubicBezTo>
                    <a:pt x="14256" y="13982"/>
                    <a:pt x="14256" y="15403"/>
                    <a:pt x="14256" y="16824"/>
                  </a:cubicBezTo>
                  <a:cubicBezTo>
                    <a:pt x="14256" y="18245"/>
                    <a:pt x="14256" y="19666"/>
                    <a:pt x="14616" y="20234"/>
                  </a:cubicBezTo>
                  <a:cubicBezTo>
                    <a:pt x="14976" y="20803"/>
                    <a:pt x="15696" y="20518"/>
                    <a:pt x="16560" y="19097"/>
                  </a:cubicBezTo>
                  <a:cubicBezTo>
                    <a:pt x="17424" y="17676"/>
                    <a:pt x="18432" y="15118"/>
                    <a:pt x="19152" y="13129"/>
                  </a:cubicBezTo>
                  <a:cubicBezTo>
                    <a:pt x="19872" y="11139"/>
                    <a:pt x="20304" y="9718"/>
                    <a:pt x="20664" y="8155"/>
                  </a:cubicBezTo>
                  <a:cubicBezTo>
                    <a:pt x="21024" y="6592"/>
                    <a:pt x="21312" y="4887"/>
                    <a:pt x="21312" y="3324"/>
                  </a:cubicBezTo>
                  <a:cubicBezTo>
                    <a:pt x="21312" y="1760"/>
                    <a:pt x="21024" y="339"/>
                    <a:pt x="20592" y="55"/>
                  </a:cubicBezTo>
                  <a:cubicBezTo>
                    <a:pt x="20160" y="-229"/>
                    <a:pt x="19584" y="624"/>
                    <a:pt x="19296" y="1760"/>
                  </a:cubicBezTo>
                  <a:cubicBezTo>
                    <a:pt x="19008" y="2897"/>
                    <a:pt x="19008" y="4318"/>
                    <a:pt x="19296" y="6450"/>
                  </a:cubicBezTo>
                  <a:cubicBezTo>
                    <a:pt x="19584" y="8582"/>
                    <a:pt x="20160" y="11424"/>
                    <a:pt x="20592" y="13697"/>
                  </a:cubicBezTo>
                  <a:cubicBezTo>
                    <a:pt x="21024" y="15971"/>
                    <a:pt x="21312" y="17676"/>
                    <a:pt x="21168" y="18955"/>
                  </a:cubicBezTo>
                  <a:cubicBezTo>
                    <a:pt x="21024" y="20234"/>
                    <a:pt x="20448" y="21087"/>
                    <a:pt x="20232" y="20803"/>
                  </a:cubicBezTo>
                  <a:cubicBezTo>
                    <a:pt x="20016" y="20518"/>
                    <a:pt x="20160" y="19097"/>
                    <a:pt x="20448" y="17676"/>
                  </a:cubicBezTo>
                  <a:cubicBezTo>
                    <a:pt x="20736" y="16255"/>
                    <a:pt x="21168" y="14834"/>
                    <a:pt x="21600" y="13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3" name="Line"/>
            <p:cNvSpPr/>
            <p:nvPr/>
          </p:nvSpPr>
          <p:spPr>
            <a:xfrm>
              <a:off x="6096000" y="2037218"/>
              <a:ext cx="63500" cy="193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1" fill="norm" stroke="1" extrusionOk="0">
                  <a:moveTo>
                    <a:pt x="0" y="9987"/>
                  </a:moveTo>
                  <a:cubicBezTo>
                    <a:pt x="0" y="13039"/>
                    <a:pt x="0" y="16091"/>
                    <a:pt x="0" y="18204"/>
                  </a:cubicBezTo>
                  <a:cubicBezTo>
                    <a:pt x="0" y="20317"/>
                    <a:pt x="0" y="21491"/>
                    <a:pt x="1080" y="21491"/>
                  </a:cubicBezTo>
                  <a:cubicBezTo>
                    <a:pt x="2160" y="21491"/>
                    <a:pt x="4320" y="20317"/>
                    <a:pt x="6120" y="17030"/>
                  </a:cubicBezTo>
                  <a:cubicBezTo>
                    <a:pt x="7920" y="13743"/>
                    <a:pt x="9360" y="8343"/>
                    <a:pt x="11160" y="4939"/>
                  </a:cubicBezTo>
                  <a:cubicBezTo>
                    <a:pt x="12960" y="1534"/>
                    <a:pt x="15120" y="126"/>
                    <a:pt x="16920" y="8"/>
                  </a:cubicBezTo>
                  <a:cubicBezTo>
                    <a:pt x="18720" y="-109"/>
                    <a:pt x="20160" y="1065"/>
                    <a:pt x="21600" y="22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4" name="Line"/>
            <p:cNvSpPr/>
            <p:nvPr/>
          </p:nvSpPr>
          <p:spPr>
            <a:xfrm>
              <a:off x="6221886" y="2064929"/>
              <a:ext cx="61721" cy="18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7" h="21163" fill="norm" stroke="1" extrusionOk="0">
                  <a:moveTo>
                    <a:pt x="19179" y="7227"/>
                  </a:moveTo>
                  <a:cubicBezTo>
                    <a:pt x="19876" y="5999"/>
                    <a:pt x="20573" y="4772"/>
                    <a:pt x="20225" y="3545"/>
                  </a:cubicBezTo>
                  <a:cubicBezTo>
                    <a:pt x="19876" y="2318"/>
                    <a:pt x="18483" y="1090"/>
                    <a:pt x="15696" y="477"/>
                  </a:cubicBezTo>
                  <a:cubicBezTo>
                    <a:pt x="12908" y="-137"/>
                    <a:pt x="8728" y="-137"/>
                    <a:pt x="5244" y="354"/>
                  </a:cubicBezTo>
                  <a:cubicBezTo>
                    <a:pt x="1760" y="845"/>
                    <a:pt x="-1027" y="1827"/>
                    <a:pt x="367" y="3790"/>
                  </a:cubicBezTo>
                  <a:cubicBezTo>
                    <a:pt x="1760" y="5754"/>
                    <a:pt x="7334" y="8699"/>
                    <a:pt x="11167" y="10786"/>
                  </a:cubicBezTo>
                  <a:cubicBezTo>
                    <a:pt x="14999" y="12872"/>
                    <a:pt x="17089" y="14099"/>
                    <a:pt x="18483" y="15572"/>
                  </a:cubicBezTo>
                  <a:cubicBezTo>
                    <a:pt x="19876" y="17045"/>
                    <a:pt x="20573" y="18763"/>
                    <a:pt x="19179" y="19868"/>
                  </a:cubicBezTo>
                  <a:cubicBezTo>
                    <a:pt x="17786" y="20972"/>
                    <a:pt x="14302" y="21463"/>
                    <a:pt x="12212" y="20972"/>
                  </a:cubicBezTo>
                  <a:cubicBezTo>
                    <a:pt x="10121" y="20481"/>
                    <a:pt x="9425" y="19008"/>
                    <a:pt x="9425" y="17658"/>
                  </a:cubicBezTo>
                  <a:cubicBezTo>
                    <a:pt x="9425" y="16308"/>
                    <a:pt x="10121" y="15081"/>
                    <a:pt x="10818" y="138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5" name="Line"/>
            <p:cNvSpPr/>
            <p:nvPr/>
          </p:nvSpPr>
          <p:spPr>
            <a:xfrm>
              <a:off x="6308637" y="1828800"/>
              <a:ext cx="327114" cy="380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544" fill="norm" stroke="1" extrusionOk="0">
                  <a:moveTo>
                    <a:pt x="7740" y="0"/>
                  </a:moveTo>
                  <a:cubicBezTo>
                    <a:pt x="6486" y="2760"/>
                    <a:pt x="5231" y="5520"/>
                    <a:pt x="4256" y="8100"/>
                  </a:cubicBezTo>
                  <a:cubicBezTo>
                    <a:pt x="3281" y="10680"/>
                    <a:pt x="2584" y="13080"/>
                    <a:pt x="2166" y="14880"/>
                  </a:cubicBezTo>
                  <a:cubicBezTo>
                    <a:pt x="1748" y="16680"/>
                    <a:pt x="1608" y="17880"/>
                    <a:pt x="1469" y="18780"/>
                  </a:cubicBezTo>
                  <a:cubicBezTo>
                    <a:pt x="1330" y="19680"/>
                    <a:pt x="1190" y="20280"/>
                    <a:pt x="1539" y="20580"/>
                  </a:cubicBezTo>
                  <a:cubicBezTo>
                    <a:pt x="1887" y="20880"/>
                    <a:pt x="2723" y="20880"/>
                    <a:pt x="3281" y="20460"/>
                  </a:cubicBezTo>
                  <a:cubicBezTo>
                    <a:pt x="3838" y="20040"/>
                    <a:pt x="4117" y="19200"/>
                    <a:pt x="3768" y="18180"/>
                  </a:cubicBezTo>
                  <a:cubicBezTo>
                    <a:pt x="3420" y="17160"/>
                    <a:pt x="2444" y="15960"/>
                    <a:pt x="1608" y="15180"/>
                  </a:cubicBezTo>
                  <a:cubicBezTo>
                    <a:pt x="772" y="14400"/>
                    <a:pt x="75" y="14040"/>
                    <a:pt x="6" y="14040"/>
                  </a:cubicBezTo>
                  <a:cubicBezTo>
                    <a:pt x="-64" y="14040"/>
                    <a:pt x="493" y="14400"/>
                    <a:pt x="1887" y="14400"/>
                  </a:cubicBezTo>
                  <a:cubicBezTo>
                    <a:pt x="3281" y="14400"/>
                    <a:pt x="5510" y="14040"/>
                    <a:pt x="7043" y="13740"/>
                  </a:cubicBezTo>
                  <a:cubicBezTo>
                    <a:pt x="8576" y="13440"/>
                    <a:pt x="9412" y="13200"/>
                    <a:pt x="10109" y="12900"/>
                  </a:cubicBezTo>
                  <a:cubicBezTo>
                    <a:pt x="10806" y="12600"/>
                    <a:pt x="11363" y="12240"/>
                    <a:pt x="11293" y="12060"/>
                  </a:cubicBezTo>
                  <a:cubicBezTo>
                    <a:pt x="11224" y="11880"/>
                    <a:pt x="10527" y="11880"/>
                    <a:pt x="9551" y="12300"/>
                  </a:cubicBezTo>
                  <a:cubicBezTo>
                    <a:pt x="8576" y="12720"/>
                    <a:pt x="7322" y="13560"/>
                    <a:pt x="6695" y="14280"/>
                  </a:cubicBezTo>
                  <a:cubicBezTo>
                    <a:pt x="6068" y="15000"/>
                    <a:pt x="6068" y="15600"/>
                    <a:pt x="6277" y="16140"/>
                  </a:cubicBezTo>
                  <a:cubicBezTo>
                    <a:pt x="6486" y="16680"/>
                    <a:pt x="6904" y="17160"/>
                    <a:pt x="7461" y="17400"/>
                  </a:cubicBezTo>
                  <a:cubicBezTo>
                    <a:pt x="8019" y="17640"/>
                    <a:pt x="8715" y="17640"/>
                    <a:pt x="9412" y="17520"/>
                  </a:cubicBezTo>
                  <a:cubicBezTo>
                    <a:pt x="10109" y="17400"/>
                    <a:pt x="10806" y="17160"/>
                    <a:pt x="11781" y="16680"/>
                  </a:cubicBezTo>
                  <a:cubicBezTo>
                    <a:pt x="12757" y="16200"/>
                    <a:pt x="14011" y="15480"/>
                    <a:pt x="14986" y="15000"/>
                  </a:cubicBezTo>
                  <a:cubicBezTo>
                    <a:pt x="15962" y="14520"/>
                    <a:pt x="16659" y="14280"/>
                    <a:pt x="17355" y="14820"/>
                  </a:cubicBezTo>
                  <a:cubicBezTo>
                    <a:pt x="18052" y="15360"/>
                    <a:pt x="18749" y="16680"/>
                    <a:pt x="19097" y="17700"/>
                  </a:cubicBezTo>
                  <a:cubicBezTo>
                    <a:pt x="19446" y="18720"/>
                    <a:pt x="19446" y="19440"/>
                    <a:pt x="19376" y="20160"/>
                  </a:cubicBezTo>
                  <a:cubicBezTo>
                    <a:pt x="19306" y="20880"/>
                    <a:pt x="19167" y="21600"/>
                    <a:pt x="19167" y="21540"/>
                  </a:cubicBezTo>
                  <a:cubicBezTo>
                    <a:pt x="19167" y="21480"/>
                    <a:pt x="19306" y="20640"/>
                    <a:pt x="19724" y="19620"/>
                  </a:cubicBezTo>
                  <a:cubicBezTo>
                    <a:pt x="20142" y="18600"/>
                    <a:pt x="20839" y="17400"/>
                    <a:pt x="21536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6" name="Line"/>
            <p:cNvSpPr/>
            <p:nvPr/>
          </p:nvSpPr>
          <p:spPr>
            <a:xfrm>
              <a:off x="6673850" y="1766316"/>
              <a:ext cx="114300" cy="391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0" fill="norm" stroke="1" extrusionOk="0">
                  <a:moveTo>
                    <a:pt x="10800" y="2383"/>
                  </a:moveTo>
                  <a:cubicBezTo>
                    <a:pt x="12400" y="1221"/>
                    <a:pt x="14000" y="60"/>
                    <a:pt x="14800" y="2"/>
                  </a:cubicBezTo>
                  <a:cubicBezTo>
                    <a:pt x="15600" y="-56"/>
                    <a:pt x="15600" y="989"/>
                    <a:pt x="13400" y="3254"/>
                  </a:cubicBezTo>
                  <a:cubicBezTo>
                    <a:pt x="11200" y="5518"/>
                    <a:pt x="6800" y="9002"/>
                    <a:pt x="4000" y="12021"/>
                  </a:cubicBezTo>
                  <a:cubicBezTo>
                    <a:pt x="1200" y="15041"/>
                    <a:pt x="0" y="17596"/>
                    <a:pt x="0" y="19105"/>
                  </a:cubicBezTo>
                  <a:cubicBezTo>
                    <a:pt x="0" y="20615"/>
                    <a:pt x="1200" y="21079"/>
                    <a:pt x="2800" y="21312"/>
                  </a:cubicBezTo>
                  <a:cubicBezTo>
                    <a:pt x="4400" y="21544"/>
                    <a:pt x="6400" y="21544"/>
                    <a:pt x="7800" y="21254"/>
                  </a:cubicBezTo>
                  <a:cubicBezTo>
                    <a:pt x="9200" y="20963"/>
                    <a:pt x="10000" y="20383"/>
                    <a:pt x="9800" y="19512"/>
                  </a:cubicBezTo>
                  <a:cubicBezTo>
                    <a:pt x="9600" y="18641"/>
                    <a:pt x="8400" y="17479"/>
                    <a:pt x="6400" y="16550"/>
                  </a:cubicBezTo>
                  <a:cubicBezTo>
                    <a:pt x="4400" y="15621"/>
                    <a:pt x="1600" y="14925"/>
                    <a:pt x="2000" y="14576"/>
                  </a:cubicBezTo>
                  <a:cubicBezTo>
                    <a:pt x="2400" y="14228"/>
                    <a:pt x="6000" y="14228"/>
                    <a:pt x="9800" y="14344"/>
                  </a:cubicBezTo>
                  <a:cubicBezTo>
                    <a:pt x="13600" y="14460"/>
                    <a:pt x="17600" y="14692"/>
                    <a:pt x="21600" y="149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7" name="Line"/>
            <p:cNvSpPr/>
            <p:nvPr/>
          </p:nvSpPr>
          <p:spPr>
            <a:xfrm>
              <a:off x="6775450" y="2171700"/>
              <a:ext cx="6985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8" name="Line"/>
            <p:cNvSpPr/>
            <p:nvPr/>
          </p:nvSpPr>
          <p:spPr>
            <a:xfrm>
              <a:off x="676033" y="3432504"/>
              <a:ext cx="251067" cy="383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288" fill="norm" stroke="1" extrusionOk="0">
                  <a:moveTo>
                    <a:pt x="11630" y="1918"/>
                  </a:moveTo>
                  <a:cubicBezTo>
                    <a:pt x="10190" y="1684"/>
                    <a:pt x="8750" y="1449"/>
                    <a:pt x="7580" y="1508"/>
                  </a:cubicBezTo>
                  <a:cubicBezTo>
                    <a:pt x="6410" y="1566"/>
                    <a:pt x="5510" y="1918"/>
                    <a:pt x="4610" y="3621"/>
                  </a:cubicBezTo>
                  <a:cubicBezTo>
                    <a:pt x="3710" y="5323"/>
                    <a:pt x="2810" y="8375"/>
                    <a:pt x="2450" y="11192"/>
                  </a:cubicBezTo>
                  <a:cubicBezTo>
                    <a:pt x="2090" y="14010"/>
                    <a:pt x="2270" y="16592"/>
                    <a:pt x="3080" y="18412"/>
                  </a:cubicBezTo>
                  <a:cubicBezTo>
                    <a:pt x="3890" y="20231"/>
                    <a:pt x="5330" y="21288"/>
                    <a:pt x="7580" y="21288"/>
                  </a:cubicBezTo>
                  <a:cubicBezTo>
                    <a:pt x="9830" y="21288"/>
                    <a:pt x="12890" y="20231"/>
                    <a:pt x="14960" y="17884"/>
                  </a:cubicBezTo>
                  <a:cubicBezTo>
                    <a:pt x="17030" y="15536"/>
                    <a:pt x="18110" y="11897"/>
                    <a:pt x="18110" y="8845"/>
                  </a:cubicBezTo>
                  <a:cubicBezTo>
                    <a:pt x="18110" y="5792"/>
                    <a:pt x="17030" y="3327"/>
                    <a:pt x="15050" y="1801"/>
                  </a:cubicBezTo>
                  <a:cubicBezTo>
                    <a:pt x="13070" y="275"/>
                    <a:pt x="10190" y="-312"/>
                    <a:pt x="7490" y="158"/>
                  </a:cubicBezTo>
                  <a:cubicBezTo>
                    <a:pt x="4790" y="627"/>
                    <a:pt x="2270" y="2153"/>
                    <a:pt x="1010" y="3503"/>
                  </a:cubicBezTo>
                  <a:cubicBezTo>
                    <a:pt x="-250" y="4853"/>
                    <a:pt x="-250" y="6027"/>
                    <a:pt x="560" y="7025"/>
                  </a:cubicBezTo>
                  <a:cubicBezTo>
                    <a:pt x="1370" y="8023"/>
                    <a:pt x="2990" y="8845"/>
                    <a:pt x="6590" y="8845"/>
                  </a:cubicBezTo>
                  <a:cubicBezTo>
                    <a:pt x="10190" y="8845"/>
                    <a:pt x="15770" y="8023"/>
                    <a:pt x="21350" y="72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9" name="Line"/>
            <p:cNvSpPr/>
            <p:nvPr/>
          </p:nvSpPr>
          <p:spPr>
            <a:xfrm>
              <a:off x="763008" y="3214604"/>
              <a:ext cx="106942" cy="18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180" fill="norm" stroke="1" extrusionOk="0">
                  <a:moveTo>
                    <a:pt x="7422" y="5716"/>
                  </a:moveTo>
                  <a:cubicBezTo>
                    <a:pt x="6151" y="7189"/>
                    <a:pt x="4880" y="8662"/>
                    <a:pt x="3610" y="10503"/>
                  </a:cubicBezTo>
                  <a:cubicBezTo>
                    <a:pt x="2339" y="12344"/>
                    <a:pt x="1069" y="14553"/>
                    <a:pt x="433" y="15044"/>
                  </a:cubicBezTo>
                  <a:cubicBezTo>
                    <a:pt x="-202" y="15535"/>
                    <a:pt x="-202" y="14307"/>
                    <a:pt x="857" y="11607"/>
                  </a:cubicBezTo>
                  <a:cubicBezTo>
                    <a:pt x="1916" y="8907"/>
                    <a:pt x="4033" y="4735"/>
                    <a:pt x="6151" y="2403"/>
                  </a:cubicBezTo>
                  <a:cubicBezTo>
                    <a:pt x="8269" y="71"/>
                    <a:pt x="10386" y="-420"/>
                    <a:pt x="12292" y="316"/>
                  </a:cubicBezTo>
                  <a:cubicBezTo>
                    <a:pt x="14198" y="1053"/>
                    <a:pt x="15892" y="3016"/>
                    <a:pt x="17374" y="6698"/>
                  </a:cubicBezTo>
                  <a:cubicBezTo>
                    <a:pt x="18857" y="10380"/>
                    <a:pt x="20127" y="15780"/>
                    <a:pt x="21398" y="211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0" name="Line"/>
            <p:cNvSpPr/>
            <p:nvPr/>
          </p:nvSpPr>
          <p:spPr>
            <a:xfrm>
              <a:off x="946150" y="3765541"/>
              <a:ext cx="177800" cy="273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0" y="21434"/>
                  </a:moveTo>
                  <a:cubicBezTo>
                    <a:pt x="0" y="17114"/>
                    <a:pt x="0" y="12794"/>
                    <a:pt x="0" y="9720"/>
                  </a:cubicBezTo>
                  <a:cubicBezTo>
                    <a:pt x="0" y="6646"/>
                    <a:pt x="0" y="4819"/>
                    <a:pt x="386" y="3489"/>
                  </a:cubicBezTo>
                  <a:cubicBezTo>
                    <a:pt x="771" y="2160"/>
                    <a:pt x="1543" y="1329"/>
                    <a:pt x="2571" y="748"/>
                  </a:cubicBezTo>
                  <a:cubicBezTo>
                    <a:pt x="3600" y="166"/>
                    <a:pt x="4886" y="-166"/>
                    <a:pt x="5914" y="83"/>
                  </a:cubicBezTo>
                  <a:cubicBezTo>
                    <a:pt x="6943" y="332"/>
                    <a:pt x="7714" y="1163"/>
                    <a:pt x="8229" y="2326"/>
                  </a:cubicBezTo>
                  <a:cubicBezTo>
                    <a:pt x="8743" y="3489"/>
                    <a:pt x="9000" y="4985"/>
                    <a:pt x="9386" y="6231"/>
                  </a:cubicBezTo>
                  <a:cubicBezTo>
                    <a:pt x="9771" y="7477"/>
                    <a:pt x="10286" y="8474"/>
                    <a:pt x="10929" y="8474"/>
                  </a:cubicBezTo>
                  <a:cubicBezTo>
                    <a:pt x="11571" y="8474"/>
                    <a:pt x="12343" y="7477"/>
                    <a:pt x="12857" y="6480"/>
                  </a:cubicBezTo>
                  <a:cubicBezTo>
                    <a:pt x="13371" y="5483"/>
                    <a:pt x="13629" y="4486"/>
                    <a:pt x="14143" y="3572"/>
                  </a:cubicBezTo>
                  <a:cubicBezTo>
                    <a:pt x="14657" y="2659"/>
                    <a:pt x="15429" y="1828"/>
                    <a:pt x="16200" y="1828"/>
                  </a:cubicBezTo>
                  <a:cubicBezTo>
                    <a:pt x="16971" y="1828"/>
                    <a:pt x="17743" y="2659"/>
                    <a:pt x="18129" y="4403"/>
                  </a:cubicBezTo>
                  <a:cubicBezTo>
                    <a:pt x="18514" y="6148"/>
                    <a:pt x="18514" y="8806"/>
                    <a:pt x="19029" y="10800"/>
                  </a:cubicBezTo>
                  <a:cubicBezTo>
                    <a:pt x="19543" y="12794"/>
                    <a:pt x="20571" y="14123"/>
                    <a:pt x="21600" y="15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1" name="Line"/>
            <p:cNvSpPr/>
            <p:nvPr/>
          </p:nvSpPr>
          <p:spPr>
            <a:xfrm>
              <a:off x="1174750" y="3808262"/>
              <a:ext cx="152400" cy="18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1" fill="norm" stroke="1" extrusionOk="0">
                  <a:moveTo>
                    <a:pt x="900" y="948"/>
                  </a:moveTo>
                  <a:cubicBezTo>
                    <a:pt x="900" y="6907"/>
                    <a:pt x="900" y="12866"/>
                    <a:pt x="750" y="16466"/>
                  </a:cubicBezTo>
                  <a:cubicBezTo>
                    <a:pt x="600" y="20066"/>
                    <a:pt x="300" y="21307"/>
                    <a:pt x="150" y="21183"/>
                  </a:cubicBezTo>
                  <a:cubicBezTo>
                    <a:pt x="0" y="21059"/>
                    <a:pt x="0" y="19569"/>
                    <a:pt x="0" y="16590"/>
                  </a:cubicBezTo>
                  <a:cubicBezTo>
                    <a:pt x="0" y="13610"/>
                    <a:pt x="0" y="9141"/>
                    <a:pt x="150" y="6038"/>
                  </a:cubicBezTo>
                  <a:cubicBezTo>
                    <a:pt x="300" y="2935"/>
                    <a:pt x="600" y="1197"/>
                    <a:pt x="900" y="1321"/>
                  </a:cubicBezTo>
                  <a:cubicBezTo>
                    <a:pt x="1200" y="1445"/>
                    <a:pt x="1500" y="3431"/>
                    <a:pt x="2100" y="4921"/>
                  </a:cubicBezTo>
                  <a:cubicBezTo>
                    <a:pt x="2700" y="6410"/>
                    <a:pt x="3600" y="7404"/>
                    <a:pt x="4500" y="7404"/>
                  </a:cubicBezTo>
                  <a:cubicBezTo>
                    <a:pt x="5400" y="7404"/>
                    <a:pt x="6300" y="6410"/>
                    <a:pt x="7200" y="5293"/>
                  </a:cubicBezTo>
                  <a:cubicBezTo>
                    <a:pt x="8100" y="4176"/>
                    <a:pt x="9000" y="2935"/>
                    <a:pt x="10500" y="1817"/>
                  </a:cubicBezTo>
                  <a:cubicBezTo>
                    <a:pt x="12000" y="700"/>
                    <a:pt x="14100" y="-293"/>
                    <a:pt x="15450" y="79"/>
                  </a:cubicBezTo>
                  <a:cubicBezTo>
                    <a:pt x="16800" y="452"/>
                    <a:pt x="17400" y="2190"/>
                    <a:pt x="18300" y="5169"/>
                  </a:cubicBezTo>
                  <a:cubicBezTo>
                    <a:pt x="19200" y="8148"/>
                    <a:pt x="20400" y="12369"/>
                    <a:pt x="21600" y="165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2" name="Line"/>
            <p:cNvSpPr/>
            <p:nvPr/>
          </p:nvSpPr>
          <p:spPr>
            <a:xfrm>
              <a:off x="1366696" y="3769947"/>
              <a:ext cx="119204" cy="243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215" fill="norm" stroke="1" extrusionOk="0">
                  <a:moveTo>
                    <a:pt x="21341" y="2386"/>
                  </a:moveTo>
                  <a:cubicBezTo>
                    <a:pt x="21341" y="1463"/>
                    <a:pt x="21341" y="539"/>
                    <a:pt x="20394" y="170"/>
                  </a:cubicBezTo>
                  <a:cubicBezTo>
                    <a:pt x="19446" y="-199"/>
                    <a:pt x="17552" y="-14"/>
                    <a:pt x="15088" y="1186"/>
                  </a:cubicBezTo>
                  <a:cubicBezTo>
                    <a:pt x="12625" y="2386"/>
                    <a:pt x="9594" y="4601"/>
                    <a:pt x="6941" y="7370"/>
                  </a:cubicBezTo>
                  <a:cubicBezTo>
                    <a:pt x="4288" y="10139"/>
                    <a:pt x="2015" y="13463"/>
                    <a:pt x="878" y="15770"/>
                  </a:cubicBezTo>
                  <a:cubicBezTo>
                    <a:pt x="-259" y="18078"/>
                    <a:pt x="-259" y="19370"/>
                    <a:pt x="688" y="20201"/>
                  </a:cubicBezTo>
                  <a:cubicBezTo>
                    <a:pt x="1636" y="21032"/>
                    <a:pt x="3530" y="21401"/>
                    <a:pt x="6562" y="21124"/>
                  </a:cubicBezTo>
                  <a:cubicBezTo>
                    <a:pt x="9594" y="20847"/>
                    <a:pt x="13762" y="19924"/>
                    <a:pt x="17930" y="190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3" name="Line"/>
            <p:cNvSpPr/>
            <p:nvPr/>
          </p:nvSpPr>
          <p:spPr>
            <a:xfrm>
              <a:off x="1372085" y="3886200"/>
              <a:ext cx="183666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600" fill="norm" stroke="1" extrusionOk="0">
                  <a:moveTo>
                    <a:pt x="2153" y="21600"/>
                  </a:moveTo>
                  <a:cubicBezTo>
                    <a:pt x="925" y="21600"/>
                    <a:pt x="-302" y="21600"/>
                    <a:pt x="66" y="20000"/>
                  </a:cubicBezTo>
                  <a:cubicBezTo>
                    <a:pt x="434" y="18400"/>
                    <a:pt x="2398" y="15200"/>
                    <a:pt x="6203" y="11600"/>
                  </a:cubicBezTo>
                  <a:cubicBezTo>
                    <a:pt x="10007" y="8000"/>
                    <a:pt x="15653" y="4000"/>
                    <a:pt x="2129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4" name="Line"/>
            <p:cNvSpPr/>
            <p:nvPr/>
          </p:nvSpPr>
          <p:spPr>
            <a:xfrm>
              <a:off x="1993899" y="3524250"/>
              <a:ext cx="2730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26" y="17280"/>
                    <a:pt x="11051" y="12960"/>
                    <a:pt x="14651" y="9360"/>
                  </a:cubicBezTo>
                  <a:cubicBezTo>
                    <a:pt x="18251" y="5760"/>
                    <a:pt x="19926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5" name="Line"/>
            <p:cNvSpPr/>
            <p:nvPr/>
          </p:nvSpPr>
          <p:spPr>
            <a:xfrm>
              <a:off x="2168670" y="3467099"/>
              <a:ext cx="4113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6" h="21600" fill="norm" stroke="1" extrusionOk="0">
                  <a:moveTo>
                    <a:pt x="4557" y="0"/>
                  </a:moveTo>
                  <a:cubicBezTo>
                    <a:pt x="1472" y="1507"/>
                    <a:pt x="-1614" y="3014"/>
                    <a:pt x="957" y="6614"/>
                  </a:cubicBezTo>
                  <a:cubicBezTo>
                    <a:pt x="3529" y="10214"/>
                    <a:pt x="11757" y="15907"/>
                    <a:pt x="1998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6" name="Line"/>
            <p:cNvSpPr/>
            <p:nvPr/>
          </p:nvSpPr>
          <p:spPr>
            <a:xfrm>
              <a:off x="2063750" y="3759199"/>
              <a:ext cx="3683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2" y="20000"/>
                    <a:pt x="745" y="18400"/>
                    <a:pt x="2172" y="16800"/>
                  </a:cubicBezTo>
                  <a:cubicBezTo>
                    <a:pt x="3600" y="15200"/>
                    <a:pt x="6083" y="13600"/>
                    <a:pt x="9497" y="10800"/>
                  </a:cubicBezTo>
                  <a:cubicBezTo>
                    <a:pt x="12910" y="8000"/>
                    <a:pt x="17255" y="4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7" name="Line"/>
            <p:cNvSpPr/>
            <p:nvPr/>
          </p:nvSpPr>
          <p:spPr>
            <a:xfrm>
              <a:off x="2635250" y="3456144"/>
              <a:ext cx="52917" cy="303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0" y="1676"/>
                  </a:moveTo>
                  <a:cubicBezTo>
                    <a:pt x="2592" y="926"/>
                    <a:pt x="5184" y="176"/>
                    <a:pt x="8208" y="26"/>
                  </a:cubicBezTo>
                  <a:cubicBezTo>
                    <a:pt x="11232" y="-124"/>
                    <a:pt x="14688" y="326"/>
                    <a:pt x="17280" y="2426"/>
                  </a:cubicBezTo>
                  <a:cubicBezTo>
                    <a:pt x="19872" y="4526"/>
                    <a:pt x="21600" y="8276"/>
                    <a:pt x="21600" y="11726"/>
                  </a:cubicBezTo>
                  <a:cubicBezTo>
                    <a:pt x="21600" y="15176"/>
                    <a:pt x="19872" y="18326"/>
                    <a:pt x="18144" y="21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8" name="Line"/>
            <p:cNvSpPr/>
            <p:nvPr/>
          </p:nvSpPr>
          <p:spPr>
            <a:xfrm>
              <a:off x="2743200" y="3727449"/>
              <a:ext cx="254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9" name="Line"/>
            <p:cNvSpPr/>
            <p:nvPr/>
          </p:nvSpPr>
          <p:spPr>
            <a:xfrm>
              <a:off x="2855064" y="3474104"/>
              <a:ext cx="123086" cy="348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301" fill="norm" stroke="1" extrusionOk="0">
                  <a:moveTo>
                    <a:pt x="20191" y="8496"/>
                  </a:moveTo>
                  <a:cubicBezTo>
                    <a:pt x="19092" y="6168"/>
                    <a:pt x="17994" y="3840"/>
                    <a:pt x="15065" y="2223"/>
                  </a:cubicBezTo>
                  <a:cubicBezTo>
                    <a:pt x="12136" y="606"/>
                    <a:pt x="7377" y="-299"/>
                    <a:pt x="4265" y="89"/>
                  </a:cubicBezTo>
                  <a:cubicBezTo>
                    <a:pt x="1153" y="477"/>
                    <a:pt x="-311" y="2158"/>
                    <a:pt x="55" y="3840"/>
                  </a:cubicBezTo>
                  <a:cubicBezTo>
                    <a:pt x="421" y="5521"/>
                    <a:pt x="2618" y="7203"/>
                    <a:pt x="4631" y="8044"/>
                  </a:cubicBezTo>
                  <a:cubicBezTo>
                    <a:pt x="6645" y="8884"/>
                    <a:pt x="8475" y="8884"/>
                    <a:pt x="10306" y="8561"/>
                  </a:cubicBezTo>
                  <a:cubicBezTo>
                    <a:pt x="12136" y="8238"/>
                    <a:pt x="13967" y="7591"/>
                    <a:pt x="15614" y="7073"/>
                  </a:cubicBezTo>
                  <a:cubicBezTo>
                    <a:pt x="17262" y="6556"/>
                    <a:pt x="18726" y="6168"/>
                    <a:pt x="19458" y="6297"/>
                  </a:cubicBezTo>
                  <a:cubicBezTo>
                    <a:pt x="20191" y="6427"/>
                    <a:pt x="20191" y="7073"/>
                    <a:pt x="20008" y="9272"/>
                  </a:cubicBezTo>
                  <a:cubicBezTo>
                    <a:pt x="19825" y="11471"/>
                    <a:pt x="19458" y="15222"/>
                    <a:pt x="19642" y="17485"/>
                  </a:cubicBezTo>
                  <a:cubicBezTo>
                    <a:pt x="19825" y="19749"/>
                    <a:pt x="20557" y="20525"/>
                    <a:pt x="21289" y="21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0" name="Line"/>
            <p:cNvSpPr/>
            <p:nvPr/>
          </p:nvSpPr>
          <p:spPr>
            <a:xfrm>
              <a:off x="3092450" y="3498850"/>
              <a:ext cx="119368" cy="295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505" fill="norm" stroke="1" extrusionOk="0">
                  <a:moveTo>
                    <a:pt x="14779" y="0"/>
                  </a:moveTo>
                  <a:cubicBezTo>
                    <a:pt x="10989" y="2623"/>
                    <a:pt x="7200" y="5246"/>
                    <a:pt x="4737" y="8023"/>
                  </a:cubicBezTo>
                  <a:cubicBezTo>
                    <a:pt x="2274" y="10800"/>
                    <a:pt x="1137" y="13731"/>
                    <a:pt x="568" y="15660"/>
                  </a:cubicBezTo>
                  <a:cubicBezTo>
                    <a:pt x="0" y="17589"/>
                    <a:pt x="0" y="18514"/>
                    <a:pt x="758" y="19286"/>
                  </a:cubicBezTo>
                  <a:cubicBezTo>
                    <a:pt x="1516" y="20057"/>
                    <a:pt x="3032" y="20674"/>
                    <a:pt x="5874" y="21060"/>
                  </a:cubicBezTo>
                  <a:cubicBezTo>
                    <a:pt x="8716" y="21446"/>
                    <a:pt x="12884" y="21600"/>
                    <a:pt x="15726" y="21446"/>
                  </a:cubicBezTo>
                  <a:cubicBezTo>
                    <a:pt x="18568" y="21291"/>
                    <a:pt x="20084" y="20829"/>
                    <a:pt x="20842" y="20134"/>
                  </a:cubicBezTo>
                  <a:cubicBezTo>
                    <a:pt x="21600" y="19440"/>
                    <a:pt x="21600" y="18514"/>
                    <a:pt x="20463" y="17820"/>
                  </a:cubicBezTo>
                  <a:cubicBezTo>
                    <a:pt x="19326" y="17126"/>
                    <a:pt x="17053" y="16663"/>
                    <a:pt x="13453" y="16586"/>
                  </a:cubicBezTo>
                  <a:cubicBezTo>
                    <a:pt x="9853" y="16509"/>
                    <a:pt x="4926" y="16817"/>
                    <a:pt x="0" y="171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1" name="Line"/>
            <p:cNvSpPr/>
            <p:nvPr/>
          </p:nvSpPr>
          <p:spPr>
            <a:xfrm>
              <a:off x="3718184" y="3047999"/>
              <a:ext cx="1565016" cy="1025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80" fill="norm" stroke="1" extrusionOk="0">
                  <a:moveTo>
                    <a:pt x="215" y="17503"/>
                  </a:moveTo>
                  <a:cubicBezTo>
                    <a:pt x="186" y="18438"/>
                    <a:pt x="157" y="19373"/>
                    <a:pt x="172" y="19974"/>
                  </a:cubicBezTo>
                  <a:cubicBezTo>
                    <a:pt x="186" y="20576"/>
                    <a:pt x="244" y="20843"/>
                    <a:pt x="317" y="21088"/>
                  </a:cubicBezTo>
                  <a:cubicBezTo>
                    <a:pt x="390" y="21333"/>
                    <a:pt x="478" y="21555"/>
                    <a:pt x="565" y="21578"/>
                  </a:cubicBezTo>
                  <a:cubicBezTo>
                    <a:pt x="653" y="21600"/>
                    <a:pt x="740" y="21422"/>
                    <a:pt x="886" y="20620"/>
                  </a:cubicBezTo>
                  <a:cubicBezTo>
                    <a:pt x="1032" y="19819"/>
                    <a:pt x="1236" y="18393"/>
                    <a:pt x="1352" y="16768"/>
                  </a:cubicBezTo>
                  <a:cubicBezTo>
                    <a:pt x="1469" y="15142"/>
                    <a:pt x="1498" y="13316"/>
                    <a:pt x="1425" y="11646"/>
                  </a:cubicBezTo>
                  <a:cubicBezTo>
                    <a:pt x="1352" y="9976"/>
                    <a:pt x="1177" y="8462"/>
                    <a:pt x="944" y="6970"/>
                  </a:cubicBezTo>
                  <a:cubicBezTo>
                    <a:pt x="711" y="5478"/>
                    <a:pt x="419" y="4008"/>
                    <a:pt x="230" y="3184"/>
                  </a:cubicBezTo>
                  <a:cubicBezTo>
                    <a:pt x="40" y="2360"/>
                    <a:pt x="-47" y="2182"/>
                    <a:pt x="26" y="2093"/>
                  </a:cubicBezTo>
                  <a:cubicBezTo>
                    <a:pt x="99" y="2004"/>
                    <a:pt x="332" y="2004"/>
                    <a:pt x="1002" y="1915"/>
                  </a:cubicBezTo>
                  <a:cubicBezTo>
                    <a:pt x="1673" y="1826"/>
                    <a:pt x="2781" y="1648"/>
                    <a:pt x="3859" y="1447"/>
                  </a:cubicBezTo>
                  <a:cubicBezTo>
                    <a:pt x="4938" y="1247"/>
                    <a:pt x="5987" y="1024"/>
                    <a:pt x="7051" y="868"/>
                  </a:cubicBezTo>
                  <a:cubicBezTo>
                    <a:pt x="8115" y="713"/>
                    <a:pt x="9193" y="624"/>
                    <a:pt x="10257" y="534"/>
                  </a:cubicBezTo>
                  <a:cubicBezTo>
                    <a:pt x="11321" y="445"/>
                    <a:pt x="12371" y="356"/>
                    <a:pt x="13420" y="312"/>
                  </a:cubicBezTo>
                  <a:cubicBezTo>
                    <a:pt x="14470" y="267"/>
                    <a:pt x="15519" y="267"/>
                    <a:pt x="16627" y="267"/>
                  </a:cubicBezTo>
                  <a:cubicBezTo>
                    <a:pt x="17734" y="267"/>
                    <a:pt x="18900" y="267"/>
                    <a:pt x="19731" y="223"/>
                  </a:cubicBezTo>
                  <a:cubicBezTo>
                    <a:pt x="20562" y="178"/>
                    <a:pt x="21057" y="89"/>
                    <a:pt x="2155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2" name="Line"/>
            <p:cNvSpPr/>
            <p:nvPr/>
          </p:nvSpPr>
          <p:spPr>
            <a:xfrm>
              <a:off x="3958369" y="3323166"/>
              <a:ext cx="194532" cy="24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072" fill="norm" stroke="1" extrusionOk="0">
                  <a:moveTo>
                    <a:pt x="10198" y="4106"/>
                  </a:moveTo>
                  <a:cubicBezTo>
                    <a:pt x="10430" y="3213"/>
                    <a:pt x="10662" y="2321"/>
                    <a:pt x="10430" y="1517"/>
                  </a:cubicBezTo>
                  <a:cubicBezTo>
                    <a:pt x="10198" y="714"/>
                    <a:pt x="9501" y="0"/>
                    <a:pt x="8804" y="0"/>
                  </a:cubicBezTo>
                  <a:cubicBezTo>
                    <a:pt x="8107" y="0"/>
                    <a:pt x="7411" y="714"/>
                    <a:pt x="6017" y="3124"/>
                  </a:cubicBezTo>
                  <a:cubicBezTo>
                    <a:pt x="4623" y="5534"/>
                    <a:pt x="2533" y="9640"/>
                    <a:pt x="1488" y="12764"/>
                  </a:cubicBezTo>
                  <a:cubicBezTo>
                    <a:pt x="443" y="15888"/>
                    <a:pt x="443" y="18030"/>
                    <a:pt x="1604" y="19458"/>
                  </a:cubicBezTo>
                  <a:cubicBezTo>
                    <a:pt x="2765" y="20886"/>
                    <a:pt x="5088" y="21600"/>
                    <a:pt x="7294" y="20618"/>
                  </a:cubicBezTo>
                  <a:cubicBezTo>
                    <a:pt x="9501" y="19636"/>
                    <a:pt x="11591" y="16959"/>
                    <a:pt x="12404" y="13567"/>
                  </a:cubicBezTo>
                  <a:cubicBezTo>
                    <a:pt x="13217" y="10175"/>
                    <a:pt x="12752" y="6069"/>
                    <a:pt x="12056" y="3749"/>
                  </a:cubicBezTo>
                  <a:cubicBezTo>
                    <a:pt x="11359" y="1428"/>
                    <a:pt x="10430" y="893"/>
                    <a:pt x="8340" y="1250"/>
                  </a:cubicBezTo>
                  <a:cubicBezTo>
                    <a:pt x="6249" y="1607"/>
                    <a:pt x="2998" y="2856"/>
                    <a:pt x="1372" y="3927"/>
                  </a:cubicBezTo>
                  <a:cubicBezTo>
                    <a:pt x="-254" y="4998"/>
                    <a:pt x="-254" y="5891"/>
                    <a:pt x="443" y="6426"/>
                  </a:cubicBezTo>
                  <a:cubicBezTo>
                    <a:pt x="1140" y="6962"/>
                    <a:pt x="2533" y="7140"/>
                    <a:pt x="6133" y="6426"/>
                  </a:cubicBezTo>
                  <a:cubicBezTo>
                    <a:pt x="9733" y="5712"/>
                    <a:pt x="15540" y="4106"/>
                    <a:pt x="21346" y="2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3" name="Line"/>
            <p:cNvSpPr/>
            <p:nvPr/>
          </p:nvSpPr>
          <p:spPr>
            <a:xfrm>
              <a:off x="4006849" y="3224217"/>
              <a:ext cx="95251" cy="65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26" fill="norm" stroke="1" extrusionOk="0">
                  <a:moveTo>
                    <a:pt x="2880" y="2453"/>
                  </a:moveTo>
                  <a:cubicBezTo>
                    <a:pt x="1440" y="5726"/>
                    <a:pt x="0" y="8999"/>
                    <a:pt x="0" y="8999"/>
                  </a:cubicBezTo>
                  <a:cubicBezTo>
                    <a:pt x="0" y="8999"/>
                    <a:pt x="1440" y="5726"/>
                    <a:pt x="3120" y="3108"/>
                  </a:cubicBezTo>
                  <a:cubicBezTo>
                    <a:pt x="4800" y="490"/>
                    <a:pt x="6720" y="-1474"/>
                    <a:pt x="9840" y="1471"/>
                  </a:cubicBezTo>
                  <a:cubicBezTo>
                    <a:pt x="12960" y="4417"/>
                    <a:pt x="17280" y="12271"/>
                    <a:pt x="21600" y="201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4" name="Line"/>
            <p:cNvSpPr/>
            <p:nvPr/>
          </p:nvSpPr>
          <p:spPr>
            <a:xfrm>
              <a:off x="4133850" y="3493730"/>
              <a:ext cx="120650" cy="182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2" fill="norm" stroke="1" extrusionOk="0">
                  <a:moveTo>
                    <a:pt x="0" y="21212"/>
                  </a:moveTo>
                  <a:cubicBezTo>
                    <a:pt x="1516" y="14830"/>
                    <a:pt x="3032" y="8448"/>
                    <a:pt x="4358" y="4644"/>
                  </a:cubicBezTo>
                  <a:cubicBezTo>
                    <a:pt x="5684" y="839"/>
                    <a:pt x="6821" y="-388"/>
                    <a:pt x="7579" y="103"/>
                  </a:cubicBezTo>
                  <a:cubicBezTo>
                    <a:pt x="8337" y="594"/>
                    <a:pt x="8716" y="2803"/>
                    <a:pt x="8905" y="4521"/>
                  </a:cubicBezTo>
                  <a:cubicBezTo>
                    <a:pt x="9095" y="6239"/>
                    <a:pt x="9095" y="7467"/>
                    <a:pt x="10042" y="7835"/>
                  </a:cubicBezTo>
                  <a:cubicBezTo>
                    <a:pt x="10989" y="8203"/>
                    <a:pt x="12884" y="7712"/>
                    <a:pt x="14589" y="6607"/>
                  </a:cubicBezTo>
                  <a:cubicBezTo>
                    <a:pt x="16295" y="5503"/>
                    <a:pt x="17811" y="3785"/>
                    <a:pt x="18568" y="3907"/>
                  </a:cubicBezTo>
                  <a:cubicBezTo>
                    <a:pt x="19326" y="4030"/>
                    <a:pt x="19326" y="5994"/>
                    <a:pt x="19705" y="8203"/>
                  </a:cubicBezTo>
                  <a:cubicBezTo>
                    <a:pt x="20084" y="10412"/>
                    <a:pt x="20842" y="12867"/>
                    <a:pt x="21600" y="15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5" name="Line"/>
            <p:cNvSpPr/>
            <p:nvPr/>
          </p:nvSpPr>
          <p:spPr>
            <a:xfrm>
              <a:off x="4279900" y="3498779"/>
              <a:ext cx="152400" cy="177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6" fill="norm" stroke="1" extrusionOk="0">
                  <a:moveTo>
                    <a:pt x="0" y="21106"/>
                  </a:moveTo>
                  <a:cubicBezTo>
                    <a:pt x="600" y="16083"/>
                    <a:pt x="1200" y="11059"/>
                    <a:pt x="1800" y="7794"/>
                  </a:cubicBezTo>
                  <a:cubicBezTo>
                    <a:pt x="2400" y="4529"/>
                    <a:pt x="3000" y="3022"/>
                    <a:pt x="3750" y="1766"/>
                  </a:cubicBezTo>
                  <a:cubicBezTo>
                    <a:pt x="4500" y="511"/>
                    <a:pt x="5400" y="-494"/>
                    <a:pt x="5850" y="259"/>
                  </a:cubicBezTo>
                  <a:cubicBezTo>
                    <a:pt x="6300" y="1013"/>
                    <a:pt x="6300" y="3525"/>
                    <a:pt x="6900" y="5157"/>
                  </a:cubicBezTo>
                  <a:cubicBezTo>
                    <a:pt x="7500" y="6790"/>
                    <a:pt x="8700" y="7543"/>
                    <a:pt x="9750" y="7418"/>
                  </a:cubicBezTo>
                  <a:cubicBezTo>
                    <a:pt x="10800" y="7292"/>
                    <a:pt x="11700" y="6287"/>
                    <a:pt x="12750" y="5408"/>
                  </a:cubicBezTo>
                  <a:cubicBezTo>
                    <a:pt x="13800" y="4529"/>
                    <a:pt x="15000" y="3776"/>
                    <a:pt x="15750" y="4278"/>
                  </a:cubicBezTo>
                  <a:cubicBezTo>
                    <a:pt x="16500" y="4780"/>
                    <a:pt x="16800" y="6539"/>
                    <a:pt x="16950" y="8297"/>
                  </a:cubicBezTo>
                  <a:cubicBezTo>
                    <a:pt x="17100" y="10055"/>
                    <a:pt x="17100" y="11813"/>
                    <a:pt x="17850" y="13194"/>
                  </a:cubicBezTo>
                  <a:cubicBezTo>
                    <a:pt x="18600" y="14576"/>
                    <a:pt x="20100" y="15580"/>
                    <a:pt x="21600" y="165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6" name="Line"/>
            <p:cNvSpPr/>
            <p:nvPr/>
          </p:nvSpPr>
          <p:spPr>
            <a:xfrm>
              <a:off x="4481841" y="3506142"/>
              <a:ext cx="90159" cy="164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0" h="21477" fill="norm" stroke="1" extrusionOk="0">
                  <a:moveTo>
                    <a:pt x="20910" y="1539"/>
                  </a:moveTo>
                  <a:cubicBezTo>
                    <a:pt x="18946" y="708"/>
                    <a:pt x="16983" y="-123"/>
                    <a:pt x="15019" y="15"/>
                  </a:cubicBezTo>
                  <a:cubicBezTo>
                    <a:pt x="13055" y="154"/>
                    <a:pt x="11092" y="1262"/>
                    <a:pt x="8392" y="4169"/>
                  </a:cubicBezTo>
                  <a:cubicBezTo>
                    <a:pt x="5692" y="7077"/>
                    <a:pt x="2255" y="11785"/>
                    <a:pt x="783" y="14831"/>
                  </a:cubicBezTo>
                  <a:cubicBezTo>
                    <a:pt x="-690" y="17877"/>
                    <a:pt x="-199" y="19262"/>
                    <a:pt x="3237" y="20092"/>
                  </a:cubicBezTo>
                  <a:cubicBezTo>
                    <a:pt x="6674" y="20923"/>
                    <a:pt x="13055" y="21200"/>
                    <a:pt x="19437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7" name="Line"/>
            <p:cNvSpPr/>
            <p:nvPr/>
          </p:nvSpPr>
          <p:spPr>
            <a:xfrm>
              <a:off x="4508499" y="3581400"/>
              <a:ext cx="952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8" name="Line"/>
            <p:cNvSpPr/>
            <p:nvPr/>
          </p:nvSpPr>
          <p:spPr>
            <a:xfrm>
              <a:off x="4743043" y="3247402"/>
              <a:ext cx="171858" cy="333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8" h="21436" fill="norm" stroke="1" extrusionOk="0">
                  <a:moveTo>
                    <a:pt x="20878" y="2281"/>
                  </a:moveTo>
                  <a:cubicBezTo>
                    <a:pt x="19335" y="1466"/>
                    <a:pt x="17792" y="651"/>
                    <a:pt x="15992" y="244"/>
                  </a:cubicBezTo>
                  <a:cubicBezTo>
                    <a:pt x="14192" y="-164"/>
                    <a:pt x="12135" y="-164"/>
                    <a:pt x="9564" y="1059"/>
                  </a:cubicBezTo>
                  <a:cubicBezTo>
                    <a:pt x="6992" y="2281"/>
                    <a:pt x="3907" y="4727"/>
                    <a:pt x="1978" y="7308"/>
                  </a:cubicBezTo>
                  <a:cubicBezTo>
                    <a:pt x="49" y="9889"/>
                    <a:pt x="-722" y="12606"/>
                    <a:pt x="821" y="14983"/>
                  </a:cubicBezTo>
                  <a:cubicBezTo>
                    <a:pt x="2364" y="17361"/>
                    <a:pt x="6221" y="19398"/>
                    <a:pt x="10078" y="214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9" name="Line"/>
            <p:cNvSpPr/>
            <p:nvPr/>
          </p:nvSpPr>
          <p:spPr>
            <a:xfrm>
              <a:off x="4964477" y="3308349"/>
              <a:ext cx="13923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4281"/>
                    <a:pt x="-1303" y="8562"/>
                    <a:pt x="240" y="12162"/>
                  </a:cubicBezTo>
                  <a:cubicBezTo>
                    <a:pt x="1783" y="15762"/>
                    <a:pt x="11040" y="18681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0" name="Line"/>
            <p:cNvSpPr/>
            <p:nvPr/>
          </p:nvSpPr>
          <p:spPr>
            <a:xfrm>
              <a:off x="5022850" y="3428999"/>
              <a:ext cx="1206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89" y="14400"/>
                    <a:pt x="7579" y="7200"/>
                    <a:pt x="11179" y="3600"/>
                  </a:cubicBezTo>
                  <a:cubicBezTo>
                    <a:pt x="14779" y="0"/>
                    <a:pt x="1818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1" name="Line"/>
            <p:cNvSpPr/>
            <p:nvPr/>
          </p:nvSpPr>
          <p:spPr>
            <a:xfrm>
              <a:off x="5269983" y="3298738"/>
              <a:ext cx="171968" cy="237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0921" fill="norm" stroke="1" extrusionOk="0">
                  <a:moveTo>
                    <a:pt x="12555" y="1962"/>
                  </a:moveTo>
                  <a:cubicBezTo>
                    <a:pt x="12035" y="1031"/>
                    <a:pt x="11514" y="100"/>
                    <a:pt x="10343" y="7"/>
                  </a:cubicBezTo>
                  <a:cubicBezTo>
                    <a:pt x="9172" y="-86"/>
                    <a:pt x="7350" y="659"/>
                    <a:pt x="5268" y="3266"/>
                  </a:cubicBezTo>
                  <a:cubicBezTo>
                    <a:pt x="3186" y="5873"/>
                    <a:pt x="844" y="10342"/>
                    <a:pt x="194" y="13507"/>
                  </a:cubicBezTo>
                  <a:cubicBezTo>
                    <a:pt x="-457" y="16673"/>
                    <a:pt x="584" y="18535"/>
                    <a:pt x="2536" y="19745"/>
                  </a:cubicBezTo>
                  <a:cubicBezTo>
                    <a:pt x="4488" y="20955"/>
                    <a:pt x="7350" y="21514"/>
                    <a:pt x="10473" y="20024"/>
                  </a:cubicBezTo>
                  <a:cubicBezTo>
                    <a:pt x="13596" y="18535"/>
                    <a:pt x="16979" y="14997"/>
                    <a:pt x="17630" y="11831"/>
                  </a:cubicBezTo>
                  <a:cubicBezTo>
                    <a:pt x="18280" y="8666"/>
                    <a:pt x="16198" y="5873"/>
                    <a:pt x="13726" y="4290"/>
                  </a:cubicBezTo>
                  <a:cubicBezTo>
                    <a:pt x="11254" y="2707"/>
                    <a:pt x="8391" y="2335"/>
                    <a:pt x="6570" y="2521"/>
                  </a:cubicBezTo>
                  <a:cubicBezTo>
                    <a:pt x="4748" y="2707"/>
                    <a:pt x="3967" y="3452"/>
                    <a:pt x="4357" y="4104"/>
                  </a:cubicBezTo>
                  <a:cubicBezTo>
                    <a:pt x="4748" y="4755"/>
                    <a:pt x="6309" y="5314"/>
                    <a:pt x="9302" y="5314"/>
                  </a:cubicBezTo>
                  <a:cubicBezTo>
                    <a:pt x="12295" y="5314"/>
                    <a:pt x="16719" y="4755"/>
                    <a:pt x="21143" y="4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2" name="Line"/>
            <p:cNvSpPr/>
            <p:nvPr/>
          </p:nvSpPr>
          <p:spPr>
            <a:xfrm>
              <a:off x="5312432" y="3162300"/>
              <a:ext cx="104118" cy="108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0895" fill="norm" stroke="1" extrusionOk="0">
                  <a:moveTo>
                    <a:pt x="6994" y="0"/>
                  </a:moveTo>
                  <a:cubicBezTo>
                    <a:pt x="4834" y="4075"/>
                    <a:pt x="2674" y="8151"/>
                    <a:pt x="1378" y="12023"/>
                  </a:cubicBezTo>
                  <a:cubicBezTo>
                    <a:pt x="82" y="15894"/>
                    <a:pt x="-350" y="19562"/>
                    <a:pt x="298" y="20581"/>
                  </a:cubicBezTo>
                  <a:cubicBezTo>
                    <a:pt x="946" y="21600"/>
                    <a:pt x="2674" y="19970"/>
                    <a:pt x="3970" y="18136"/>
                  </a:cubicBezTo>
                  <a:cubicBezTo>
                    <a:pt x="5266" y="16302"/>
                    <a:pt x="6130" y="14264"/>
                    <a:pt x="7426" y="11615"/>
                  </a:cubicBezTo>
                  <a:cubicBezTo>
                    <a:pt x="8722" y="8966"/>
                    <a:pt x="10450" y="5706"/>
                    <a:pt x="12394" y="4075"/>
                  </a:cubicBezTo>
                  <a:cubicBezTo>
                    <a:pt x="14338" y="2445"/>
                    <a:pt x="16498" y="2445"/>
                    <a:pt x="17794" y="4483"/>
                  </a:cubicBezTo>
                  <a:cubicBezTo>
                    <a:pt x="19090" y="6521"/>
                    <a:pt x="19522" y="10596"/>
                    <a:pt x="19954" y="13653"/>
                  </a:cubicBezTo>
                  <a:cubicBezTo>
                    <a:pt x="20386" y="16709"/>
                    <a:pt x="20818" y="18747"/>
                    <a:pt x="21250" y="20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3" name="Line"/>
            <p:cNvSpPr/>
            <p:nvPr/>
          </p:nvSpPr>
          <p:spPr>
            <a:xfrm>
              <a:off x="5429250" y="3454885"/>
              <a:ext cx="126443" cy="183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298" fill="norm" stroke="1" extrusionOk="0">
                  <a:moveTo>
                    <a:pt x="0" y="21298"/>
                  </a:moveTo>
                  <a:cubicBezTo>
                    <a:pt x="1440" y="15653"/>
                    <a:pt x="2880" y="10007"/>
                    <a:pt x="3780" y="6203"/>
                  </a:cubicBezTo>
                  <a:cubicBezTo>
                    <a:pt x="4680" y="2398"/>
                    <a:pt x="5040" y="434"/>
                    <a:pt x="5400" y="66"/>
                  </a:cubicBezTo>
                  <a:cubicBezTo>
                    <a:pt x="5760" y="-302"/>
                    <a:pt x="6120" y="925"/>
                    <a:pt x="6660" y="2153"/>
                  </a:cubicBezTo>
                  <a:cubicBezTo>
                    <a:pt x="7200" y="3380"/>
                    <a:pt x="7920" y="4607"/>
                    <a:pt x="9180" y="4853"/>
                  </a:cubicBezTo>
                  <a:cubicBezTo>
                    <a:pt x="10440" y="5098"/>
                    <a:pt x="12240" y="4362"/>
                    <a:pt x="14400" y="4116"/>
                  </a:cubicBezTo>
                  <a:cubicBezTo>
                    <a:pt x="16560" y="3871"/>
                    <a:pt x="19080" y="4116"/>
                    <a:pt x="20340" y="4853"/>
                  </a:cubicBezTo>
                  <a:cubicBezTo>
                    <a:pt x="21600" y="5589"/>
                    <a:pt x="21600" y="6816"/>
                    <a:pt x="21420" y="8903"/>
                  </a:cubicBezTo>
                  <a:cubicBezTo>
                    <a:pt x="21240" y="10989"/>
                    <a:pt x="20880" y="13934"/>
                    <a:pt x="20520" y="16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4" name="Line"/>
            <p:cNvSpPr/>
            <p:nvPr/>
          </p:nvSpPr>
          <p:spPr>
            <a:xfrm>
              <a:off x="5601341" y="3487834"/>
              <a:ext cx="94609" cy="112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944" fill="norm" stroke="1" extrusionOk="0">
                  <a:moveTo>
                    <a:pt x="4175" y="3222"/>
                  </a:moveTo>
                  <a:cubicBezTo>
                    <a:pt x="2735" y="7149"/>
                    <a:pt x="1295" y="11076"/>
                    <a:pt x="575" y="14414"/>
                  </a:cubicBezTo>
                  <a:cubicBezTo>
                    <a:pt x="-145" y="17752"/>
                    <a:pt x="-145" y="20502"/>
                    <a:pt x="335" y="20894"/>
                  </a:cubicBezTo>
                  <a:cubicBezTo>
                    <a:pt x="815" y="21287"/>
                    <a:pt x="1775" y="19323"/>
                    <a:pt x="2975" y="16182"/>
                  </a:cubicBezTo>
                  <a:cubicBezTo>
                    <a:pt x="4175" y="13040"/>
                    <a:pt x="5615" y="8720"/>
                    <a:pt x="6575" y="5578"/>
                  </a:cubicBezTo>
                  <a:cubicBezTo>
                    <a:pt x="7535" y="2436"/>
                    <a:pt x="8015" y="472"/>
                    <a:pt x="9215" y="80"/>
                  </a:cubicBezTo>
                  <a:cubicBezTo>
                    <a:pt x="10415" y="-313"/>
                    <a:pt x="12335" y="865"/>
                    <a:pt x="14255" y="865"/>
                  </a:cubicBezTo>
                  <a:cubicBezTo>
                    <a:pt x="16175" y="865"/>
                    <a:pt x="18095" y="-313"/>
                    <a:pt x="19055" y="669"/>
                  </a:cubicBezTo>
                  <a:cubicBezTo>
                    <a:pt x="20015" y="1651"/>
                    <a:pt x="20015" y="4792"/>
                    <a:pt x="20255" y="8523"/>
                  </a:cubicBezTo>
                  <a:cubicBezTo>
                    <a:pt x="20495" y="12254"/>
                    <a:pt x="20975" y="16574"/>
                    <a:pt x="21455" y="20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5" name="Line"/>
            <p:cNvSpPr/>
            <p:nvPr/>
          </p:nvSpPr>
          <p:spPr>
            <a:xfrm>
              <a:off x="5747327" y="3477873"/>
              <a:ext cx="88323" cy="154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282" fill="norm" stroke="1" extrusionOk="0">
                  <a:moveTo>
                    <a:pt x="21460" y="3768"/>
                  </a:moveTo>
                  <a:cubicBezTo>
                    <a:pt x="20946" y="2309"/>
                    <a:pt x="20431" y="850"/>
                    <a:pt x="18889" y="266"/>
                  </a:cubicBezTo>
                  <a:cubicBezTo>
                    <a:pt x="17346" y="-318"/>
                    <a:pt x="14774" y="-26"/>
                    <a:pt x="11431" y="2017"/>
                  </a:cubicBezTo>
                  <a:cubicBezTo>
                    <a:pt x="8089" y="4060"/>
                    <a:pt x="3974" y="7855"/>
                    <a:pt x="1917" y="10482"/>
                  </a:cubicBezTo>
                  <a:cubicBezTo>
                    <a:pt x="-140" y="13109"/>
                    <a:pt x="-140" y="14568"/>
                    <a:pt x="117" y="16028"/>
                  </a:cubicBezTo>
                  <a:cubicBezTo>
                    <a:pt x="374" y="17487"/>
                    <a:pt x="889" y="18947"/>
                    <a:pt x="2689" y="19823"/>
                  </a:cubicBezTo>
                  <a:cubicBezTo>
                    <a:pt x="4489" y="20698"/>
                    <a:pt x="7574" y="20990"/>
                    <a:pt x="10660" y="212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6" name="Line"/>
            <p:cNvSpPr/>
            <p:nvPr/>
          </p:nvSpPr>
          <p:spPr>
            <a:xfrm>
              <a:off x="5797550" y="3556000"/>
              <a:ext cx="95250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7" name="Line"/>
            <p:cNvSpPr/>
            <p:nvPr/>
          </p:nvSpPr>
          <p:spPr>
            <a:xfrm>
              <a:off x="5861050" y="3238499"/>
              <a:ext cx="132686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600" fill="norm" stroke="1" extrusionOk="0">
                  <a:moveTo>
                    <a:pt x="16200" y="0"/>
                  </a:moveTo>
                  <a:cubicBezTo>
                    <a:pt x="18225" y="1825"/>
                    <a:pt x="20250" y="3651"/>
                    <a:pt x="20925" y="5983"/>
                  </a:cubicBezTo>
                  <a:cubicBezTo>
                    <a:pt x="21600" y="8315"/>
                    <a:pt x="20925" y="11155"/>
                    <a:pt x="17212" y="13842"/>
                  </a:cubicBezTo>
                  <a:cubicBezTo>
                    <a:pt x="13500" y="16530"/>
                    <a:pt x="6750" y="190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8" name="Line"/>
            <p:cNvSpPr/>
            <p:nvPr/>
          </p:nvSpPr>
          <p:spPr>
            <a:xfrm>
              <a:off x="4152900" y="3727450"/>
              <a:ext cx="1320800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08" y="20700"/>
                    <a:pt x="2215" y="19800"/>
                    <a:pt x="3513" y="19350"/>
                  </a:cubicBezTo>
                  <a:cubicBezTo>
                    <a:pt x="4812" y="18900"/>
                    <a:pt x="6300" y="18900"/>
                    <a:pt x="7667" y="18225"/>
                  </a:cubicBezTo>
                  <a:cubicBezTo>
                    <a:pt x="9035" y="17550"/>
                    <a:pt x="10281" y="16200"/>
                    <a:pt x="11579" y="15075"/>
                  </a:cubicBezTo>
                  <a:cubicBezTo>
                    <a:pt x="12877" y="13950"/>
                    <a:pt x="14227" y="13050"/>
                    <a:pt x="15681" y="10800"/>
                  </a:cubicBezTo>
                  <a:cubicBezTo>
                    <a:pt x="17135" y="8550"/>
                    <a:pt x="18692" y="4950"/>
                    <a:pt x="19696" y="2925"/>
                  </a:cubicBezTo>
                  <a:cubicBezTo>
                    <a:pt x="20700" y="900"/>
                    <a:pt x="21150" y="4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9" name="Line"/>
            <p:cNvSpPr/>
            <p:nvPr/>
          </p:nvSpPr>
          <p:spPr>
            <a:xfrm>
              <a:off x="4857749" y="3959087"/>
              <a:ext cx="230597" cy="176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235" fill="norm" stroke="1" extrusionOk="0">
                  <a:moveTo>
                    <a:pt x="0" y="6496"/>
                  </a:moveTo>
                  <a:cubicBezTo>
                    <a:pt x="589" y="9291"/>
                    <a:pt x="1178" y="12087"/>
                    <a:pt x="1375" y="14120"/>
                  </a:cubicBezTo>
                  <a:cubicBezTo>
                    <a:pt x="1571" y="16153"/>
                    <a:pt x="1375" y="17423"/>
                    <a:pt x="1276" y="18694"/>
                  </a:cubicBezTo>
                  <a:cubicBezTo>
                    <a:pt x="1178" y="19964"/>
                    <a:pt x="1178" y="21235"/>
                    <a:pt x="1571" y="21235"/>
                  </a:cubicBezTo>
                  <a:cubicBezTo>
                    <a:pt x="1964" y="21235"/>
                    <a:pt x="2749" y="19964"/>
                    <a:pt x="4418" y="16407"/>
                  </a:cubicBezTo>
                  <a:cubicBezTo>
                    <a:pt x="6087" y="12849"/>
                    <a:pt x="8640" y="7004"/>
                    <a:pt x="10898" y="3701"/>
                  </a:cubicBezTo>
                  <a:cubicBezTo>
                    <a:pt x="13156" y="397"/>
                    <a:pt x="15120" y="-365"/>
                    <a:pt x="16887" y="143"/>
                  </a:cubicBezTo>
                  <a:cubicBezTo>
                    <a:pt x="18655" y="651"/>
                    <a:pt x="20225" y="2430"/>
                    <a:pt x="20913" y="6115"/>
                  </a:cubicBezTo>
                  <a:cubicBezTo>
                    <a:pt x="21600" y="9800"/>
                    <a:pt x="21404" y="15390"/>
                    <a:pt x="21207" y="209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0" name="Line"/>
            <p:cNvSpPr/>
            <p:nvPr/>
          </p:nvSpPr>
          <p:spPr>
            <a:xfrm>
              <a:off x="0" y="5343435"/>
              <a:ext cx="552450" cy="60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9" fill="norm" stroke="1" extrusionOk="0">
                  <a:moveTo>
                    <a:pt x="0" y="21259"/>
                  </a:moveTo>
                  <a:cubicBezTo>
                    <a:pt x="2979" y="16045"/>
                    <a:pt x="5959" y="10831"/>
                    <a:pt x="9103" y="6735"/>
                  </a:cubicBezTo>
                  <a:cubicBezTo>
                    <a:pt x="12248" y="2638"/>
                    <a:pt x="15559" y="-341"/>
                    <a:pt x="17669" y="31"/>
                  </a:cubicBezTo>
                  <a:cubicBezTo>
                    <a:pt x="19779" y="404"/>
                    <a:pt x="20690" y="4128"/>
                    <a:pt x="21600" y="78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1" name="Line"/>
            <p:cNvSpPr/>
            <p:nvPr/>
          </p:nvSpPr>
          <p:spPr>
            <a:xfrm>
              <a:off x="83566" y="5473700"/>
              <a:ext cx="513335" cy="130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472" fill="norm" stroke="1" extrusionOk="0">
                  <a:moveTo>
                    <a:pt x="1557" y="20903"/>
                  </a:moveTo>
                  <a:cubicBezTo>
                    <a:pt x="757" y="21252"/>
                    <a:pt x="-43" y="21600"/>
                    <a:pt x="1" y="21426"/>
                  </a:cubicBezTo>
                  <a:cubicBezTo>
                    <a:pt x="46" y="21252"/>
                    <a:pt x="935" y="20555"/>
                    <a:pt x="2935" y="18639"/>
                  </a:cubicBezTo>
                  <a:cubicBezTo>
                    <a:pt x="4935" y="16723"/>
                    <a:pt x="8046" y="13587"/>
                    <a:pt x="11335" y="10277"/>
                  </a:cubicBezTo>
                  <a:cubicBezTo>
                    <a:pt x="14624" y="6968"/>
                    <a:pt x="18090" y="3484"/>
                    <a:pt x="2155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2" name="Line"/>
            <p:cNvSpPr/>
            <p:nvPr/>
          </p:nvSpPr>
          <p:spPr>
            <a:xfrm>
              <a:off x="439146" y="5242152"/>
              <a:ext cx="329311" cy="371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525" fill="norm" stroke="1" extrusionOk="0">
                  <a:moveTo>
                    <a:pt x="1586" y="907"/>
                  </a:moveTo>
                  <a:cubicBezTo>
                    <a:pt x="760" y="539"/>
                    <a:pt x="-65" y="170"/>
                    <a:pt x="4" y="48"/>
                  </a:cubicBezTo>
                  <a:cubicBezTo>
                    <a:pt x="73" y="-75"/>
                    <a:pt x="1036" y="48"/>
                    <a:pt x="3994" y="293"/>
                  </a:cubicBezTo>
                  <a:cubicBezTo>
                    <a:pt x="6952" y="539"/>
                    <a:pt x="11904" y="907"/>
                    <a:pt x="15481" y="2011"/>
                  </a:cubicBezTo>
                  <a:cubicBezTo>
                    <a:pt x="19059" y="3116"/>
                    <a:pt x="21260" y="4957"/>
                    <a:pt x="21397" y="6920"/>
                  </a:cubicBezTo>
                  <a:cubicBezTo>
                    <a:pt x="21535" y="8884"/>
                    <a:pt x="19609" y="10970"/>
                    <a:pt x="16995" y="13425"/>
                  </a:cubicBezTo>
                  <a:cubicBezTo>
                    <a:pt x="14381" y="15880"/>
                    <a:pt x="11079" y="18702"/>
                    <a:pt x="7777" y="21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3" name="Line"/>
            <p:cNvSpPr/>
            <p:nvPr/>
          </p:nvSpPr>
          <p:spPr>
            <a:xfrm>
              <a:off x="1682749" y="5114099"/>
              <a:ext cx="170504" cy="327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446" fill="norm" stroke="1" extrusionOk="0">
                  <a:moveTo>
                    <a:pt x="0" y="3169"/>
                  </a:moveTo>
                  <a:cubicBezTo>
                    <a:pt x="533" y="2338"/>
                    <a:pt x="1067" y="1508"/>
                    <a:pt x="2933" y="884"/>
                  </a:cubicBezTo>
                  <a:cubicBezTo>
                    <a:pt x="4800" y="261"/>
                    <a:pt x="8000" y="-154"/>
                    <a:pt x="10667" y="54"/>
                  </a:cubicBezTo>
                  <a:cubicBezTo>
                    <a:pt x="13333" y="261"/>
                    <a:pt x="15467" y="1092"/>
                    <a:pt x="15333" y="2684"/>
                  </a:cubicBezTo>
                  <a:cubicBezTo>
                    <a:pt x="15200" y="4277"/>
                    <a:pt x="12800" y="6631"/>
                    <a:pt x="10933" y="8084"/>
                  </a:cubicBezTo>
                  <a:cubicBezTo>
                    <a:pt x="9067" y="9538"/>
                    <a:pt x="7733" y="10092"/>
                    <a:pt x="7867" y="10369"/>
                  </a:cubicBezTo>
                  <a:cubicBezTo>
                    <a:pt x="8000" y="10646"/>
                    <a:pt x="9600" y="10646"/>
                    <a:pt x="11733" y="10715"/>
                  </a:cubicBezTo>
                  <a:cubicBezTo>
                    <a:pt x="13867" y="10784"/>
                    <a:pt x="16533" y="10923"/>
                    <a:pt x="18400" y="11338"/>
                  </a:cubicBezTo>
                  <a:cubicBezTo>
                    <a:pt x="20267" y="11754"/>
                    <a:pt x="21333" y="12446"/>
                    <a:pt x="21467" y="13554"/>
                  </a:cubicBezTo>
                  <a:cubicBezTo>
                    <a:pt x="21600" y="14661"/>
                    <a:pt x="20800" y="16184"/>
                    <a:pt x="18133" y="17569"/>
                  </a:cubicBezTo>
                  <a:cubicBezTo>
                    <a:pt x="15467" y="18954"/>
                    <a:pt x="10933" y="20200"/>
                    <a:pt x="6400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4" name="Line"/>
            <p:cNvSpPr/>
            <p:nvPr/>
          </p:nvSpPr>
          <p:spPr>
            <a:xfrm>
              <a:off x="1593849" y="5454650"/>
              <a:ext cx="4826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11" y="16000"/>
                    <a:pt x="6821" y="10400"/>
                    <a:pt x="10421" y="6800"/>
                  </a:cubicBezTo>
                  <a:cubicBezTo>
                    <a:pt x="14021" y="3200"/>
                    <a:pt x="17811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5" name="Line"/>
            <p:cNvSpPr/>
            <p:nvPr/>
          </p:nvSpPr>
          <p:spPr>
            <a:xfrm>
              <a:off x="1695450" y="5601035"/>
              <a:ext cx="177800" cy="298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21600" y="2258"/>
                  </a:moveTo>
                  <a:cubicBezTo>
                    <a:pt x="19543" y="1345"/>
                    <a:pt x="17486" y="432"/>
                    <a:pt x="14914" y="128"/>
                  </a:cubicBezTo>
                  <a:cubicBezTo>
                    <a:pt x="12343" y="-176"/>
                    <a:pt x="9257" y="128"/>
                    <a:pt x="7071" y="356"/>
                  </a:cubicBezTo>
                  <a:cubicBezTo>
                    <a:pt x="4886" y="585"/>
                    <a:pt x="3600" y="737"/>
                    <a:pt x="2957" y="1954"/>
                  </a:cubicBezTo>
                  <a:cubicBezTo>
                    <a:pt x="2314" y="3170"/>
                    <a:pt x="2314" y="5452"/>
                    <a:pt x="2314" y="7125"/>
                  </a:cubicBezTo>
                  <a:cubicBezTo>
                    <a:pt x="2314" y="8799"/>
                    <a:pt x="2314" y="9863"/>
                    <a:pt x="3086" y="10320"/>
                  </a:cubicBezTo>
                  <a:cubicBezTo>
                    <a:pt x="3857" y="10776"/>
                    <a:pt x="5400" y="10624"/>
                    <a:pt x="8229" y="10776"/>
                  </a:cubicBezTo>
                  <a:cubicBezTo>
                    <a:pt x="11057" y="10928"/>
                    <a:pt x="15171" y="11385"/>
                    <a:pt x="17614" y="11917"/>
                  </a:cubicBezTo>
                  <a:cubicBezTo>
                    <a:pt x="20057" y="12449"/>
                    <a:pt x="20829" y="13058"/>
                    <a:pt x="19543" y="14579"/>
                  </a:cubicBezTo>
                  <a:cubicBezTo>
                    <a:pt x="18257" y="16100"/>
                    <a:pt x="14914" y="18534"/>
                    <a:pt x="11314" y="19827"/>
                  </a:cubicBezTo>
                  <a:cubicBezTo>
                    <a:pt x="7714" y="21120"/>
                    <a:pt x="3857" y="21272"/>
                    <a:pt x="0" y="214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6" name="Line"/>
            <p:cNvSpPr/>
            <p:nvPr/>
          </p:nvSpPr>
          <p:spPr>
            <a:xfrm>
              <a:off x="2374900" y="5365750"/>
              <a:ext cx="254000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7018"/>
                    <a:pt x="7200" y="12436"/>
                    <a:pt x="10800" y="8836"/>
                  </a:cubicBezTo>
                  <a:cubicBezTo>
                    <a:pt x="14400" y="5236"/>
                    <a:pt x="18000" y="26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7" name="Line"/>
            <p:cNvSpPr/>
            <p:nvPr/>
          </p:nvSpPr>
          <p:spPr>
            <a:xfrm>
              <a:off x="2493656" y="5276850"/>
              <a:ext cx="52695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600" fill="norm" stroke="1" extrusionOk="0">
                  <a:moveTo>
                    <a:pt x="744" y="0"/>
                  </a:moveTo>
                  <a:cubicBezTo>
                    <a:pt x="-87" y="3600"/>
                    <a:pt x="-918" y="7200"/>
                    <a:pt x="2405" y="10800"/>
                  </a:cubicBezTo>
                  <a:cubicBezTo>
                    <a:pt x="5728" y="14400"/>
                    <a:pt x="13205" y="18000"/>
                    <a:pt x="206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8" name="Line"/>
            <p:cNvSpPr/>
            <p:nvPr/>
          </p:nvSpPr>
          <p:spPr>
            <a:xfrm>
              <a:off x="2381250" y="5689600"/>
              <a:ext cx="273050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58" y="15429"/>
                    <a:pt x="10716" y="9257"/>
                    <a:pt x="14316" y="5657"/>
                  </a:cubicBezTo>
                  <a:cubicBezTo>
                    <a:pt x="17916" y="2057"/>
                    <a:pt x="19758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9" name="Line"/>
            <p:cNvSpPr/>
            <p:nvPr/>
          </p:nvSpPr>
          <p:spPr>
            <a:xfrm>
              <a:off x="3124199" y="5181600"/>
              <a:ext cx="41131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6" h="21600" fill="norm" stroke="1" extrusionOk="0">
                  <a:moveTo>
                    <a:pt x="0" y="0"/>
                  </a:moveTo>
                  <a:cubicBezTo>
                    <a:pt x="8229" y="4249"/>
                    <a:pt x="16457" y="8498"/>
                    <a:pt x="19029" y="12098"/>
                  </a:cubicBezTo>
                  <a:cubicBezTo>
                    <a:pt x="21600" y="15698"/>
                    <a:pt x="18514" y="18649"/>
                    <a:pt x="154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0" name="Line"/>
            <p:cNvSpPr/>
            <p:nvPr/>
          </p:nvSpPr>
          <p:spPr>
            <a:xfrm>
              <a:off x="3295650" y="5441950"/>
              <a:ext cx="25400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1" name="Line"/>
            <p:cNvSpPr/>
            <p:nvPr/>
          </p:nvSpPr>
          <p:spPr>
            <a:xfrm>
              <a:off x="3434503" y="5184686"/>
              <a:ext cx="123985" cy="371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1" h="21544" fill="norm" stroke="1" extrusionOk="0">
                  <a:moveTo>
                    <a:pt x="17138" y="6080"/>
                  </a:moveTo>
                  <a:cubicBezTo>
                    <a:pt x="16430" y="4485"/>
                    <a:pt x="15722" y="2889"/>
                    <a:pt x="14836" y="1785"/>
                  </a:cubicBezTo>
                  <a:cubicBezTo>
                    <a:pt x="13951" y="680"/>
                    <a:pt x="12889" y="67"/>
                    <a:pt x="10410" y="5"/>
                  </a:cubicBezTo>
                  <a:cubicBezTo>
                    <a:pt x="7931" y="-56"/>
                    <a:pt x="4036" y="435"/>
                    <a:pt x="1912" y="1355"/>
                  </a:cubicBezTo>
                  <a:cubicBezTo>
                    <a:pt x="-213" y="2276"/>
                    <a:pt x="-567" y="3626"/>
                    <a:pt x="849" y="4669"/>
                  </a:cubicBezTo>
                  <a:cubicBezTo>
                    <a:pt x="2266" y="5712"/>
                    <a:pt x="5453" y="6449"/>
                    <a:pt x="7931" y="6817"/>
                  </a:cubicBezTo>
                  <a:cubicBezTo>
                    <a:pt x="10410" y="7185"/>
                    <a:pt x="12181" y="7185"/>
                    <a:pt x="14128" y="6939"/>
                  </a:cubicBezTo>
                  <a:cubicBezTo>
                    <a:pt x="16076" y="6694"/>
                    <a:pt x="18200" y="6203"/>
                    <a:pt x="19440" y="6326"/>
                  </a:cubicBezTo>
                  <a:cubicBezTo>
                    <a:pt x="20679" y="6449"/>
                    <a:pt x="21033" y="7185"/>
                    <a:pt x="20502" y="9824"/>
                  </a:cubicBezTo>
                  <a:cubicBezTo>
                    <a:pt x="19971" y="12462"/>
                    <a:pt x="18554" y="17003"/>
                    <a:pt x="17138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2" name="Line"/>
            <p:cNvSpPr/>
            <p:nvPr/>
          </p:nvSpPr>
          <p:spPr>
            <a:xfrm>
              <a:off x="3682999" y="5166706"/>
              <a:ext cx="184151" cy="334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9" fill="norm" stroke="1" extrusionOk="0">
                  <a:moveTo>
                    <a:pt x="21600" y="1363"/>
                  </a:moveTo>
                  <a:cubicBezTo>
                    <a:pt x="20359" y="820"/>
                    <a:pt x="19117" y="277"/>
                    <a:pt x="17876" y="73"/>
                  </a:cubicBezTo>
                  <a:cubicBezTo>
                    <a:pt x="16634" y="-131"/>
                    <a:pt x="15393" y="5"/>
                    <a:pt x="13159" y="1635"/>
                  </a:cubicBezTo>
                  <a:cubicBezTo>
                    <a:pt x="10924" y="3265"/>
                    <a:pt x="7697" y="6390"/>
                    <a:pt x="5462" y="9446"/>
                  </a:cubicBezTo>
                  <a:cubicBezTo>
                    <a:pt x="3228" y="12503"/>
                    <a:pt x="1986" y="15492"/>
                    <a:pt x="1490" y="17394"/>
                  </a:cubicBezTo>
                  <a:cubicBezTo>
                    <a:pt x="993" y="19295"/>
                    <a:pt x="1241" y="20111"/>
                    <a:pt x="1986" y="20654"/>
                  </a:cubicBezTo>
                  <a:cubicBezTo>
                    <a:pt x="2731" y="21197"/>
                    <a:pt x="3972" y="21469"/>
                    <a:pt x="6207" y="21469"/>
                  </a:cubicBezTo>
                  <a:cubicBezTo>
                    <a:pt x="8441" y="21469"/>
                    <a:pt x="11669" y="21197"/>
                    <a:pt x="14028" y="20790"/>
                  </a:cubicBezTo>
                  <a:cubicBezTo>
                    <a:pt x="16386" y="20382"/>
                    <a:pt x="17876" y="19839"/>
                    <a:pt x="18745" y="19227"/>
                  </a:cubicBezTo>
                  <a:cubicBezTo>
                    <a:pt x="19614" y="18616"/>
                    <a:pt x="19862" y="17937"/>
                    <a:pt x="19490" y="17394"/>
                  </a:cubicBezTo>
                  <a:cubicBezTo>
                    <a:pt x="19117" y="16850"/>
                    <a:pt x="18124" y="16443"/>
                    <a:pt x="14772" y="16035"/>
                  </a:cubicBezTo>
                  <a:cubicBezTo>
                    <a:pt x="11421" y="15627"/>
                    <a:pt x="5710" y="15220"/>
                    <a:pt x="0" y="148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3" name="Line"/>
            <p:cNvSpPr/>
            <p:nvPr/>
          </p:nvSpPr>
          <p:spPr>
            <a:xfrm>
              <a:off x="4348243" y="4807214"/>
              <a:ext cx="2052558" cy="1209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578" fill="norm" stroke="1" extrusionOk="0">
                  <a:moveTo>
                    <a:pt x="82" y="16308"/>
                  </a:moveTo>
                  <a:cubicBezTo>
                    <a:pt x="127" y="17101"/>
                    <a:pt x="171" y="17894"/>
                    <a:pt x="249" y="18725"/>
                  </a:cubicBezTo>
                  <a:cubicBezTo>
                    <a:pt x="327" y="19556"/>
                    <a:pt x="438" y="20424"/>
                    <a:pt x="527" y="20934"/>
                  </a:cubicBezTo>
                  <a:cubicBezTo>
                    <a:pt x="616" y="21444"/>
                    <a:pt x="683" y="21595"/>
                    <a:pt x="738" y="21576"/>
                  </a:cubicBezTo>
                  <a:cubicBezTo>
                    <a:pt x="794" y="21557"/>
                    <a:pt x="839" y="21368"/>
                    <a:pt x="905" y="20632"/>
                  </a:cubicBezTo>
                  <a:cubicBezTo>
                    <a:pt x="972" y="19896"/>
                    <a:pt x="1061" y="18612"/>
                    <a:pt x="1106" y="17196"/>
                  </a:cubicBezTo>
                  <a:cubicBezTo>
                    <a:pt x="1150" y="15780"/>
                    <a:pt x="1150" y="14231"/>
                    <a:pt x="1117" y="12683"/>
                  </a:cubicBezTo>
                  <a:cubicBezTo>
                    <a:pt x="1083" y="11135"/>
                    <a:pt x="1017" y="9587"/>
                    <a:pt x="883" y="8189"/>
                  </a:cubicBezTo>
                  <a:cubicBezTo>
                    <a:pt x="750" y="6792"/>
                    <a:pt x="549" y="5546"/>
                    <a:pt x="383" y="4621"/>
                  </a:cubicBezTo>
                  <a:cubicBezTo>
                    <a:pt x="216" y="3696"/>
                    <a:pt x="82" y="3092"/>
                    <a:pt x="27" y="2695"/>
                  </a:cubicBezTo>
                  <a:cubicBezTo>
                    <a:pt x="-29" y="2298"/>
                    <a:pt x="-7" y="2110"/>
                    <a:pt x="171" y="1940"/>
                  </a:cubicBezTo>
                  <a:cubicBezTo>
                    <a:pt x="349" y="1770"/>
                    <a:pt x="683" y="1619"/>
                    <a:pt x="1261" y="1543"/>
                  </a:cubicBezTo>
                  <a:cubicBezTo>
                    <a:pt x="1840" y="1468"/>
                    <a:pt x="2663" y="1468"/>
                    <a:pt x="3508" y="1373"/>
                  </a:cubicBezTo>
                  <a:cubicBezTo>
                    <a:pt x="4353" y="1279"/>
                    <a:pt x="5221" y="1090"/>
                    <a:pt x="6077" y="939"/>
                  </a:cubicBezTo>
                  <a:cubicBezTo>
                    <a:pt x="6934" y="788"/>
                    <a:pt x="7779" y="675"/>
                    <a:pt x="8680" y="543"/>
                  </a:cubicBezTo>
                  <a:cubicBezTo>
                    <a:pt x="9581" y="410"/>
                    <a:pt x="10537" y="259"/>
                    <a:pt x="11505" y="184"/>
                  </a:cubicBezTo>
                  <a:cubicBezTo>
                    <a:pt x="12473" y="108"/>
                    <a:pt x="13452" y="108"/>
                    <a:pt x="14341" y="89"/>
                  </a:cubicBezTo>
                  <a:cubicBezTo>
                    <a:pt x="15231" y="71"/>
                    <a:pt x="16032" y="33"/>
                    <a:pt x="16888" y="14"/>
                  </a:cubicBezTo>
                  <a:cubicBezTo>
                    <a:pt x="17745" y="-5"/>
                    <a:pt x="18657" y="-5"/>
                    <a:pt x="19402" y="14"/>
                  </a:cubicBezTo>
                  <a:cubicBezTo>
                    <a:pt x="20147" y="33"/>
                    <a:pt x="20726" y="71"/>
                    <a:pt x="21059" y="184"/>
                  </a:cubicBezTo>
                  <a:cubicBezTo>
                    <a:pt x="21393" y="297"/>
                    <a:pt x="21482" y="486"/>
                    <a:pt x="21571" y="6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4" name="Line"/>
            <p:cNvSpPr/>
            <p:nvPr/>
          </p:nvSpPr>
          <p:spPr>
            <a:xfrm>
              <a:off x="4730750" y="5003236"/>
              <a:ext cx="144149" cy="229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4" h="21455" fill="norm" stroke="1" extrusionOk="0">
                  <a:moveTo>
                    <a:pt x="0" y="1837"/>
                  </a:moveTo>
                  <a:cubicBezTo>
                    <a:pt x="926" y="1044"/>
                    <a:pt x="1851" y="251"/>
                    <a:pt x="3240" y="53"/>
                  </a:cubicBezTo>
                  <a:cubicBezTo>
                    <a:pt x="4629" y="-145"/>
                    <a:pt x="6480" y="251"/>
                    <a:pt x="8177" y="648"/>
                  </a:cubicBezTo>
                  <a:cubicBezTo>
                    <a:pt x="9874" y="1044"/>
                    <a:pt x="11417" y="1440"/>
                    <a:pt x="12651" y="2431"/>
                  </a:cubicBezTo>
                  <a:cubicBezTo>
                    <a:pt x="13886" y="3422"/>
                    <a:pt x="14811" y="5007"/>
                    <a:pt x="14503" y="6097"/>
                  </a:cubicBezTo>
                  <a:cubicBezTo>
                    <a:pt x="14194" y="7187"/>
                    <a:pt x="12651" y="7782"/>
                    <a:pt x="12651" y="8079"/>
                  </a:cubicBezTo>
                  <a:cubicBezTo>
                    <a:pt x="12651" y="8376"/>
                    <a:pt x="14194" y="8376"/>
                    <a:pt x="15737" y="8574"/>
                  </a:cubicBezTo>
                  <a:cubicBezTo>
                    <a:pt x="17280" y="8772"/>
                    <a:pt x="18823" y="9169"/>
                    <a:pt x="19903" y="10556"/>
                  </a:cubicBezTo>
                  <a:cubicBezTo>
                    <a:pt x="20983" y="11943"/>
                    <a:pt x="21600" y="14321"/>
                    <a:pt x="20211" y="16303"/>
                  </a:cubicBezTo>
                  <a:cubicBezTo>
                    <a:pt x="18823" y="18284"/>
                    <a:pt x="15429" y="19870"/>
                    <a:pt x="12189" y="20662"/>
                  </a:cubicBezTo>
                  <a:cubicBezTo>
                    <a:pt x="8949" y="21455"/>
                    <a:pt x="5863" y="21455"/>
                    <a:pt x="2777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5" name="Line"/>
            <p:cNvSpPr/>
            <p:nvPr/>
          </p:nvSpPr>
          <p:spPr>
            <a:xfrm>
              <a:off x="4692650" y="5299805"/>
              <a:ext cx="323850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4800" y="12582"/>
                    <a:pt x="9600" y="4867"/>
                    <a:pt x="13200" y="1782"/>
                  </a:cubicBezTo>
                  <a:cubicBezTo>
                    <a:pt x="16800" y="-1304"/>
                    <a:pt x="19200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6" name="Line"/>
            <p:cNvSpPr/>
            <p:nvPr/>
          </p:nvSpPr>
          <p:spPr>
            <a:xfrm>
              <a:off x="4800599" y="5401172"/>
              <a:ext cx="120651" cy="183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8" fill="norm" stroke="1" extrusionOk="0">
                  <a:moveTo>
                    <a:pt x="21600" y="311"/>
                  </a:moveTo>
                  <a:cubicBezTo>
                    <a:pt x="17811" y="65"/>
                    <a:pt x="14021" y="-180"/>
                    <a:pt x="10421" y="188"/>
                  </a:cubicBezTo>
                  <a:cubicBezTo>
                    <a:pt x="6821" y="556"/>
                    <a:pt x="3411" y="1538"/>
                    <a:pt x="1705" y="2643"/>
                  </a:cubicBezTo>
                  <a:cubicBezTo>
                    <a:pt x="0" y="3747"/>
                    <a:pt x="0" y="4975"/>
                    <a:pt x="0" y="6202"/>
                  </a:cubicBezTo>
                  <a:cubicBezTo>
                    <a:pt x="0" y="7429"/>
                    <a:pt x="0" y="8656"/>
                    <a:pt x="947" y="9270"/>
                  </a:cubicBezTo>
                  <a:cubicBezTo>
                    <a:pt x="1895" y="9884"/>
                    <a:pt x="3789" y="9884"/>
                    <a:pt x="5684" y="9761"/>
                  </a:cubicBezTo>
                  <a:cubicBezTo>
                    <a:pt x="7579" y="9638"/>
                    <a:pt x="9474" y="9393"/>
                    <a:pt x="11179" y="9638"/>
                  </a:cubicBezTo>
                  <a:cubicBezTo>
                    <a:pt x="12884" y="9884"/>
                    <a:pt x="14400" y="10620"/>
                    <a:pt x="15537" y="12093"/>
                  </a:cubicBezTo>
                  <a:cubicBezTo>
                    <a:pt x="16674" y="13565"/>
                    <a:pt x="17432" y="15775"/>
                    <a:pt x="16674" y="17370"/>
                  </a:cubicBezTo>
                  <a:cubicBezTo>
                    <a:pt x="15916" y="18965"/>
                    <a:pt x="13642" y="19947"/>
                    <a:pt x="10989" y="20561"/>
                  </a:cubicBezTo>
                  <a:cubicBezTo>
                    <a:pt x="8337" y="21175"/>
                    <a:pt x="5305" y="21420"/>
                    <a:pt x="3411" y="21297"/>
                  </a:cubicBezTo>
                  <a:cubicBezTo>
                    <a:pt x="1516" y="21175"/>
                    <a:pt x="758" y="20684"/>
                    <a:pt x="0" y="201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7" name="Line"/>
            <p:cNvSpPr/>
            <p:nvPr/>
          </p:nvSpPr>
          <p:spPr>
            <a:xfrm>
              <a:off x="5183486" y="5014954"/>
              <a:ext cx="182265" cy="433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467" fill="norm" stroke="1" extrusionOk="0">
                  <a:moveTo>
                    <a:pt x="21379" y="77"/>
                  </a:moveTo>
                  <a:cubicBezTo>
                    <a:pt x="18151" y="-28"/>
                    <a:pt x="14924" y="-133"/>
                    <a:pt x="11820" y="549"/>
                  </a:cubicBezTo>
                  <a:cubicBezTo>
                    <a:pt x="8717" y="1230"/>
                    <a:pt x="5738" y="2698"/>
                    <a:pt x="3503" y="4952"/>
                  </a:cubicBezTo>
                  <a:cubicBezTo>
                    <a:pt x="1269" y="7207"/>
                    <a:pt x="-221" y="10248"/>
                    <a:pt x="27" y="12974"/>
                  </a:cubicBezTo>
                  <a:cubicBezTo>
                    <a:pt x="276" y="15700"/>
                    <a:pt x="2262" y="18112"/>
                    <a:pt x="5489" y="19475"/>
                  </a:cubicBezTo>
                  <a:cubicBezTo>
                    <a:pt x="8717" y="20838"/>
                    <a:pt x="13186" y="21152"/>
                    <a:pt x="17655" y="2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8" name="Line"/>
            <p:cNvSpPr/>
            <p:nvPr/>
          </p:nvSpPr>
          <p:spPr>
            <a:xfrm>
              <a:off x="5531792" y="5029200"/>
              <a:ext cx="18109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332" y="0"/>
                  </a:moveTo>
                  <a:cubicBezTo>
                    <a:pt x="6132" y="5191"/>
                    <a:pt x="-1068" y="10381"/>
                    <a:pt x="132" y="13981"/>
                  </a:cubicBezTo>
                  <a:cubicBezTo>
                    <a:pt x="1332" y="17581"/>
                    <a:pt x="10932" y="19591"/>
                    <a:pt x="205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9" name="Line"/>
            <p:cNvSpPr/>
            <p:nvPr/>
          </p:nvSpPr>
          <p:spPr>
            <a:xfrm>
              <a:off x="5619749" y="5162550"/>
              <a:ext cx="1714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0" name="Line"/>
            <p:cNvSpPr/>
            <p:nvPr/>
          </p:nvSpPr>
          <p:spPr>
            <a:xfrm>
              <a:off x="5962650" y="4931505"/>
              <a:ext cx="167545" cy="211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419" fill="norm" stroke="1" extrusionOk="0">
                  <a:moveTo>
                    <a:pt x="8910" y="888"/>
                  </a:moveTo>
                  <a:cubicBezTo>
                    <a:pt x="10260" y="674"/>
                    <a:pt x="11610" y="461"/>
                    <a:pt x="13230" y="247"/>
                  </a:cubicBezTo>
                  <a:cubicBezTo>
                    <a:pt x="14850" y="33"/>
                    <a:pt x="16740" y="-181"/>
                    <a:pt x="17820" y="247"/>
                  </a:cubicBezTo>
                  <a:cubicBezTo>
                    <a:pt x="18900" y="674"/>
                    <a:pt x="19170" y="1744"/>
                    <a:pt x="19170" y="2920"/>
                  </a:cubicBezTo>
                  <a:cubicBezTo>
                    <a:pt x="19170" y="4096"/>
                    <a:pt x="18900" y="5379"/>
                    <a:pt x="18225" y="6342"/>
                  </a:cubicBezTo>
                  <a:cubicBezTo>
                    <a:pt x="17550" y="7304"/>
                    <a:pt x="16470" y="7946"/>
                    <a:pt x="15255" y="8587"/>
                  </a:cubicBezTo>
                  <a:cubicBezTo>
                    <a:pt x="14040" y="9229"/>
                    <a:pt x="12690" y="9870"/>
                    <a:pt x="12690" y="10191"/>
                  </a:cubicBezTo>
                  <a:cubicBezTo>
                    <a:pt x="12690" y="10512"/>
                    <a:pt x="14040" y="10512"/>
                    <a:pt x="15390" y="10619"/>
                  </a:cubicBezTo>
                  <a:cubicBezTo>
                    <a:pt x="16740" y="10726"/>
                    <a:pt x="18090" y="10940"/>
                    <a:pt x="19305" y="11581"/>
                  </a:cubicBezTo>
                  <a:cubicBezTo>
                    <a:pt x="20520" y="12223"/>
                    <a:pt x="21600" y="13292"/>
                    <a:pt x="21330" y="14682"/>
                  </a:cubicBezTo>
                  <a:cubicBezTo>
                    <a:pt x="21060" y="16072"/>
                    <a:pt x="19440" y="17783"/>
                    <a:pt x="15660" y="18960"/>
                  </a:cubicBezTo>
                  <a:cubicBezTo>
                    <a:pt x="11880" y="20136"/>
                    <a:pt x="5940" y="20777"/>
                    <a:pt x="0" y="21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1" name="Line"/>
            <p:cNvSpPr/>
            <p:nvPr/>
          </p:nvSpPr>
          <p:spPr>
            <a:xfrm>
              <a:off x="5930900" y="5198387"/>
              <a:ext cx="241300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5116" y="12793"/>
                    <a:pt x="10232" y="5170"/>
                    <a:pt x="13832" y="1993"/>
                  </a:cubicBezTo>
                  <a:cubicBezTo>
                    <a:pt x="17432" y="-1183"/>
                    <a:pt x="19516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2" name="Line"/>
            <p:cNvSpPr/>
            <p:nvPr/>
          </p:nvSpPr>
          <p:spPr>
            <a:xfrm>
              <a:off x="5981699" y="5286119"/>
              <a:ext cx="152401" cy="213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3" fill="norm" stroke="1" extrusionOk="0">
                  <a:moveTo>
                    <a:pt x="21600" y="979"/>
                  </a:moveTo>
                  <a:cubicBezTo>
                    <a:pt x="17100" y="555"/>
                    <a:pt x="12600" y="132"/>
                    <a:pt x="9000" y="26"/>
                  </a:cubicBezTo>
                  <a:cubicBezTo>
                    <a:pt x="5400" y="-80"/>
                    <a:pt x="2700" y="132"/>
                    <a:pt x="1350" y="873"/>
                  </a:cubicBezTo>
                  <a:cubicBezTo>
                    <a:pt x="0" y="1614"/>
                    <a:pt x="0" y="2885"/>
                    <a:pt x="0" y="4049"/>
                  </a:cubicBezTo>
                  <a:cubicBezTo>
                    <a:pt x="0" y="5214"/>
                    <a:pt x="0" y="6273"/>
                    <a:pt x="600" y="7120"/>
                  </a:cubicBezTo>
                  <a:cubicBezTo>
                    <a:pt x="1200" y="7967"/>
                    <a:pt x="2400" y="8602"/>
                    <a:pt x="5100" y="9344"/>
                  </a:cubicBezTo>
                  <a:cubicBezTo>
                    <a:pt x="7800" y="10085"/>
                    <a:pt x="12000" y="10932"/>
                    <a:pt x="14850" y="12414"/>
                  </a:cubicBezTo>
                  <a:cubicBezTo>
                    <a:pt x="17700" y="13896"/>
                    <a:pt x="19200" y="16014"/>
                    <a:pt x="19500" y="17496"/>
                  </a:cubicBezTo>
                  <a:cubicBezTo>
                    <a:pt x="19800" y="18979"/>
                    <a:pt x="18900" y="19826"/>
                    <a:pt x="16500" y="20461"/>
                  </a:cubicBezTo>
                  <a:cubicBezTo>
                    <a:pt x="14100" y="21096"/>
                    <a:pt x="10200" y="21520"/>
                    <a:pt x="7800" y="21308"/>
                  </a:cubicBezTo>
                  <a:cubicBezTo>
                    <a:pt x="5400" y="21096"/>
                    <a:pt x="4500" y="20249"/>
                    <a:pt x="3600" y="19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3" name="Line"/>
            <p:cNvSpPr/>
            <p:nvPr/>
          </p:nvSpPr>
          <p:spPr>
            <a:xfrm>
              <a:off x="6197600" y="5024966"/>
              <a:ext cx="205619" cy="543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1902" y="168"/>
                  </a:moveTo>
                  <a:cubicBezTo>
                    <a:pt x="13004" y="84"/>
                    <a:pt x="14106" y="0"/>
                    <a:pt x="15208" y="0"/>
                  </a:cubicBezTo>
                  <a:cubicBezTo>
                    <a:pt x="16310" y="0"/>
                    <a:pt x="17412" y="84"/>
                    <a:pt x="18624" y="967"/>
                  </a:cubicBezTo>
                  <a:cubicBezTo>
                    <a:pt x="19837" y="1849"/>
                    <a:pt x="21159" y="3530"/>
                    <a:pt x="21380" y="5547"/>
                  </a:cubicBezTo>
                  <a:cubicBezTo>
                    <a:pt x="21600" y="7564"/>
                    <a:pt x="20718" y="9918"/>
                    <a:pt x="16971" y="12649"/>
                  </a:cubicBezTo>
                  <a:cubicBezTo>
                    <a:pt x="13224" y="15381"/>
                    <a:pt x="6612" y="1849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4" name="Line"/>
            <p:cNvSpPr/>
            <p:nvPr/>
          </p:nvSpPr>
          <p:spPr>
            <a:xfrm>
              <a:off x="4787900" y="5702725"/>
              <a:ext cx="1587500" cy="5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0" y="19039"/>
                  </a:moveTo>
                  <a:cubicBezTo>
                    <a:pt x="1238" y="16639"/>
                    <a:pt x="2477" y="14239"/>
                    <a:pt x="3701" y="11439"/>
                  </a:cubicBezTo>
                  <a:cubicBezTo>
                    <a:pt x="4925" y="8639"/>
                    <a:pt x="6134" y="5439"/>
                    <a:pt x="7286" y="3439"/>
                  </a:cubicBezTo>
                  <a:cubicBezTo>
                    <a:pt x="8438" y="1439"/>
                    <a:pt x="9533" y="639"/>
                    <a:pt x="10699" y="239"/>
                  </a:cubicBezTo>
                  <a:cubicBezTo>
                    <a:pt x="11866" y="-161"/>
                    <a:pt x="13104" y="-161"/>
                    <a:pt x="14270" y="1039"/>
                  </a:cubicBezTo>
                  <a:cubicBezTo>
                    <a:pt x="15437" y="2239"/>
                    <a:pt x="16531" y="4639"/>
                    <a:pt x="17741" y="8239"/>
                  </a:cubicBezTo>
                  <a:cubicBezTo>
                    <a:pt x="18950" y="11839"/>
                    <a:pt x="20275" y="16639"/>
                    <a:pt x="21600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5" name="Line"/>
            <p:cNvSpPr/>
            <p:nvPr/>
          </p:nvSpPr>
          <p:spPr>
            <a:xfrm>
              <a:off x="5487408" y="5816600"/>
              <a:ext cx="227592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21505" y="0"/>
                  </a:moveTo>
                  <a:cubicBezTo>
                    <a:pt x="17705" y="571"/>
                    <a:pt x="13905" y="1143"/>
                    <a:pt x="10805" y="1486"/>
                  </a:cubicBezTo>
                  <a:cubicBezTo>
                    <a:pt x="7705" y="1829"/>
                    <a:pt x="5305" y="1943"/>
                    <a:pt x="3605" y="2114"/>
                  </a:cubicBezTo>
                  <a:cubicBezTo>
                    <a:pt x="1905" y="2286"/>
                    <a:pt x="905" y="2514"/>
                    <a:pt x="405" y="2914"/>
                  </a:cubicBezTo>
                  <a:cubicBezTo>
                    <a:pt x="-95" y="3314"/>
                    <a:pt x="-95" y="3886"/>
                    <a:pt x="205" y="4743"/>
                  </a:cubicBezTo>
                  <a:cubicBezTo>
                    <a:pt x="505" y="5600"/>
                    <a:pt x="1105" y="6743"/>
                    <a:pt x="1405" y="7714"/>
                  </a:cubicBezTo>
                  <a:cubicBezTo>
                    <a:pt x="1705" y="8686"/>
                    <a:pt x="1705" y="9486"/>
                    <a:pt x="2305" y="9829"/>
                  </a:cubicBezTo>
                  <a:cubicBezTo>
                    <a:pt x="2905" y="10171"/>
                    <a:pt x="4105" y="10057"/>
                    <a:pt x="5705" y="10057"/>
                  </a:cubicBezTo>
                  <a:cubicBezTo>
                    <a:pt x="7305" y="10057"/>
                    <a:pt x="9305" y="10171"/>
                    <a:pt x="11305" y="10914"/>
                  </a:cubicBezTo>
                  <a:cubicBezTo>
                    <a:pt x="13305" y="11657"/>
                    <a:pt x="15305" y="13029"/>
                    <a:pt x="16405" y="14286"/>
                  </a:cubicBezTo>
                  <a:cubicBezTo>
                    <a:pt x="17505" y="15543"/>
                    <a:pt x="17705" y="16686"/>
                    <a:pt x="16705" y="17771"/>
                  </a:cubicBezTo>
                  <a:cubicBezTo>
                    <a:pt x="15705" y="18857"/>
                    <a:pt x="13505" y="19886"/>
                    <a:pt x="10705" y="20514"/>
                  </a:cubicBezTo>
                  <a:cubicBezTo>
                    <a:pt x="7905" y="21143"/>
                    <a:pt x="4505" y="21371"/>
                    <a:pt x="110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6" name="Line"/>
            <p:cNvSpPr/>
            <p:nvPr/>
          </p:nvSpPr>
          <p:spPr>
            <a:xfrm>
              <a:off x="6972300" y="5354751"/>
              <a:ext cx="222250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4731" y="11153"/>
                    <a:pt x="9463" y="2153"/>
                    <a:pt x="13063" y="353"/>
                  </a:cubicBezTo>
                  <a:cubicBezTo>
                    <a:pt x="16663" y="-1447"/>
                    <a:pt x="19131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7" name="Line"/>
            <p:cNvSpPr/>
            <p:nvPr/>
          </p:nvSpPr>
          <p:spPr>
            <a:xfrm>
              <a:off x="7010400" y="5492750"/>
              <a:ext cx="254000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40" y="19440"/>
                    <a:pt x="6480" y="17280"/>
                    <a:pt x="10080" y="13680"/>
                  </a:cubicBezTo>
                  <a:cubicBezTo>
                    <a:pt x="13680" y="10080"/>
                    <a:pt x="17640" y="50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8" name="Line"/>
            <p:cNvSpPr/>
            <p:nvPr/>
          </p:nvSpPr>
          <p:spPr>
            <a:xfrm>
              <a:off x="7745194" y="5013104"/>
              <a:ext cx="221901" cy="339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414" fill="norm" stroke="1" extrusionOk="0">
                  <a:moveTo>
                    <a:pt x="171" y="5414"/>
                  </a:moveTo>
                  <a:cubicBezTo>
                    <a:pt x="-29" y="4347"/>
                    <a:pt x="-229" y="3281"/>
                    <a:pt x="671" y="2281"/>
                  </a:cubicBezTo>
                  <a:cubicBezTo>
                    <a:pt x="1571" y="1281"/>
                    <a:pt x="3571" y="347"/>
                    <a:pt x="5971" y="81"/>
                  </a:cubicBezTo>
                  <a:cubicBezTo>
                    <a:pt x="8371" y="-186"/>
                    <a:pt x="11171" y="214"/>
                    <a:pt x="12671" y="1214"/>
                  </a:cubicBezTo>
                  <a:cubicBezTo>
                    <a:pt x="14171" y="2214"/>
                    <a:pt x="14371" y="3814"/>
                    <a:pt x="13671" y="5147"/>
                  </a:cubicBezTo>
                  <a:cubicBezTo>
                    <a:pt x="12971" y="6481"/>
                    <a:pt x="11371" y="7547"/>
                    <a:pt x="10171" y="8281"/>
                  </a:cubicBezTo>
                  <a:cubicBezTo>
                    <a:pt x="8971" y="9014"/>
                    <a:pt x="8171" y="9414"/>
                    <a:pt x="8471" y="9681"/>
                  </a:cubicBezTo>
                  <a:cubicBezTo>
                    <a:pt x="8771" y="9947"/>
                    <a:pt x="10171" y="10081"/>
                    <a:pt x="12371" y="10614"/>
                  </a:cubicBezTo>
                  <a:cubicBezTo>
                    <a:pt x="14571" y="11147"/>
                    <a:pt x="17571" y="12081"/>
                    <a:pt x="19271" y="13081"/>
                  </a:cubicBezTo>
                  <a:cubicBezTo>
                    <a:pt x="20971" y="14081"/>
                    <a:pt x="21371" y="15147"/>
                    <a:pt x="20571" y="16147"/>
                  </a:cubicBezTo>
                  <a:cubicBezTo>
                    <a:pt x="19771" y="17147"/>
                    <a:pt x="17771" y="18081"/>
                    <a:pt x="14571" y="18947"/>
                  </a:cubicBezTo>
                  <a:cubicBezTo>
                    <a:pt x="11371" y="19814"/>
                    <a:pt x="6971" y="20614"/>
                    <a:pt x="2571" y="21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9" name="Line"/>
            <p:cNvSpPr/>
            <p:nvPr/>
          </p:nvSpPr>
          <p:spPr>
            <a:xfrm>
              <a:off x="7664450" y="5429955"/>
              <a:ext cx="368300" cy="37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4" fill="norm" stroke="1" extrusionOk="0">
                  <a:moveTo>
                    <a:pt x="0" y="20084"/>
                  </a:moveTo>
                  <a:cubicBezTo>
                    <a:pt x="4097" y="12126"/>
                    <a:pt x="8193" y="4168"/>
                    <a:pt x="11793" y="1326"/>
                  </a:cubicBezTo>
                  <a:cubicBezTo>
                    <a:pt x="15393" y="-1516"/>
                    <a:pt x="18497" y="758"/>
                    <a:pt x="21600" y="30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0" name="Line"/>
            <p:cNvSpPr/>
            <p:nvPr/>
          </p:nvSpPr>
          <p:spPr>
            <a:xfrm>
              <a:off x="7689849" y="5575300"/>
              <a:ext cx="285751" cy="240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0" fill="norm" stroke="1" extrusionOk="0">
                  <a:moveTo>
                    <a:pt x="21600" y="0"/>
                  </a:moveTo>
                  <a:cubicBezTo>
                    <a:pt x="16960" y="0"/>
                    <a:pt x="12320" y="0"/>
                    <a:pt x="9600" y="0"/>
                  </a:cubicBezTo>
                  <a:cubicBezTo>
                    <a:pt x="6880" y="0"/>
                    <a:pt x="6080" y="0"/>
                    <a:pt x="5280" y="0"/>
                  </a:cubicBezTo>
                  <a:cubicBezTo>
                    <a:pt x="4480" y="0"/>
                    <a:pt x="3680" y="0"/>
                    <a:pt x="3040" y="376"/>
                  </a:cubicBezTo>
                  <a:cubicBezTo>
                    <a:pt x="2400" y="751"/>
                    <a:pt x="1920" y="1503"/>
                    <a:pt x="1680" y="2817"/>
                  </a:cubicBezTo>
                  <a:cubicBezTo>
                    <a:pt x="1440" y="4132"/>
                    <a:pt x="1440" y="6010"/>
                    <a:pt x="1440" y="7419"/>
                  </a:cubicBezTo>
                  <a:cubicBezTo>
                    <a:pt x="1440" y="8828"/>
                    <a:pt x="1440" y="9767"/>
                    <a:pt x="1440" y="10706"/>
                  </a:cubicBezTo>
                  <a:cubicBezTo>
                    <a:pt x="1440" y="11645"/>
                    <a:pt x="1440" y="12584"/>
                    <a:pt x="2240" y="12772"/>
                  </a:cubicBezTo>
                  <a:cubicBezTo>
                    <a:pt x="3040" y="12960"/>
                    <a:pt x="4640" y="12397"/>
                    <a:pt x="6720" y="12303"/>
                  </a:cubicBezTo>
                  <a:cubicBezTo>
                    <a:pt x="8800" y="12209"/>
                    <a:pt x="11360" y="12584"/>
                    <a:pt x="12880" y="13148"/>
                  </a:cubicBezTo>
                  <a:cubicBezTo>
                    <a:pt x="14400" y="13711"/>
                    <a:pt x="14880" y="14463"/>
                    <a:pt x="14960" y="15308"/>
                  </a:cubicBezTo>
                  <a:cubicBezTo>
                    <a:pt x="15040" y="16153"/>
                    <a:pt x="14720" y="17092"/>
                    <a:pt x="13280" y="18219"/>
                  </a:cubicBezTo>
                  <a:cubicBezTo>
                    <a:pt x="11840" y="19346"/>
                    <a:pt x="9280" y="20661"/>
                    <a:pt x="6880" y="21130"/>
                  </a:cubicBezTo>
                  <a:cubicBezTo>
                    <a:pt x="4480" y="21600"/>
                    <a:pt x="2240" y="21224"/>
                    <a:pt x="0" y="208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1" name="Line"/>
            <p:cNvSpPr/>
            <p:nvPr/>
          </p:nvSpPr>
          <p:spPr>
            <a:xfrm>
              <a:off x="8286750" y="5347642"/>
              <a:ext cx="234950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4670" y="10932"/>
                    <a:pt x="9341" y="1332"/>
                    <a:pt x="12941" y="132"/>
                  </a:cubicBezTo>
                  <a:cubicBezTo>
                    <a:pt x="16541" y="-1068"/>
                    <a:pt x="19070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2" name="Line"/>
            <p:cNvSpPr/>
            <p:nvPr/>
          </p:nvSpPr>
          <p:spPr>
            <a:xfrm>
              <a:off x="8432800" y="5245100"/>
              <a:ext cx="6350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3" name="Line"/>
            <p:cNvSpPr/>
            <p:nvPr/>
          </p:nvSpPr>
          <p:spPr>
            <a:xfrm>
              <a:off x="8299450" y="5565493"/>
              <a:ext cx="241300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168" y="11375"/>
                    <a:pt x="8337" y="2735"/>
                    <a:pt x="11937" y="575"/>
                  </a:cubicBezTo>
                  <a:cubicBezTo>
                    <a:pt x="15537" y="-1585"/>
                    <a:pt x="18568" y="2735"/>
                    <a:pt x="21600" y="70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4" name="Line"/>
            <p:cNvSpPr/>
            <p:nvPr/>
          </p:nvSpPr>
          <p:spPr>
            <a:xfrm>
              <a:off x="8915400" y="5124450"/>
              <a:ext cx="57150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800" y="4075"/>
                    <a:pt x="20000" y="8151"/>
                    <a:pt x="16400" y="11751"/>
                  </a:cubicBezTo>
                  <a:cubicBezTo>
                    <a:pt x="12800" y="15351"/>
                    <a:pt x="6400" y="184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5" name="Line"/>
            <p:cNvSpPr/>
            <p:nvPr/>
          </p:nvSpPr>
          <p:spPr>
            <a:xfrm>
              <a:off x="9017000" y="5378449"/>
              <a:ext cx="12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6" name="Line"/>
            <p:cNvSpPr/>
            <p:nvPr/>
          </p:nvSpPr>
          <p:spPr>
            <a:xfrm>
              <a:off x="9130418" y="5135428"/>
              <a:ext cx="138605" cy="338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0" h="21441" fill="norm" stroke="1" extrusionOk="0">
                  <a:moveTo>
                    <a:pt x="19191" y="4939"/>
                  </a:moveTo>
                  <a:cubicBezTo>
                    <a:pt x="18238" y="3598"/>
                    <a:pt x="17285" y="2256"/>
                    <a:pt x="15379" y="1317"/>
                  </a:cubicBezTo>
                  <a:cubicBezTo>
                    <a:pt x="13473" y="378"/>
                    <a:pt x="10615" y="-159"/>
                    <a:pt x="7915" y="42"/>
                  </a:cubicBezTo>
                  <a:cubicBezTo>
                    <a:pt x="5215" y="243"/>
                    <a:pt x="2673" y="1183"/>
                    <a:pt x="1244" y="2323"/>
                  </a:cubicBezTo>
                  <a:cubicBezTo>
                    <a:pt x="-185" y="3463"/>
                    <a:pt x="-503" y="4805"/>
                    <a:pt x="926" y="5744"/>
                  </a:cubicBezTo>
                  <a:cubicBezTo>
                    <a:pt x="2356" y="6683"/>
                    <a:pt x="5532" y="7220"/>
                    <a:pt x="7915" y="7488"/>
                  </a:cubicBezTo>
                  <a:cubicBezTo>
                    <a:pt x="10297" y="7757"/>
                    <a:pt x="11885" y="7757"/>
                    <a:pt x="13950" y="7555"/>
                  </a:cubicBezTo>
                  <a:cubicBezTo>
                    <a:pt x="16015" y="7354"/>
                    <a:pt x="18556" y="6952"/>
                    <a:pt x="19826" y="7086"/>
                  </a:cubicBezTo>
                  <a:cubicBezTo>
                    <a:pt x="21097" y="7220"/>
                    <a:pt x="21097" y="7891"/>
                    <a:pt x="19985" y="10373"/>
                  </a:cubicBezTo>
                  <a:cubicBezTo>
                    <a:pt x="18873" y="12855"/>
                    <a:pt x="16650" y="17148"/>
                    <a:pt x="14426" y="214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7" name="Line"/>
            <p:cNvSpPr/>
            <p:nvPr/>
          </p:nvSpPr>
          <p:spPr>
            <a:xfrm>
              <a:off x="9388386" y="5143500"/>
              <a:ext cx="162014" cy="33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91" fill="norm" stroke="1" extrusionOk="0">
                  <a:moveTo>
                    <a:pt x="21472" y="0"/>
                  </a:moveTo>
                  <a:cubicBezTo>
                    <a:pt x="19228" y="684"/>
                    <a:pt x="16984" y="1367"/>
                    <a:pt x="13898" y="3213"/>
                  </a:cubicBezTo>
                  <a:cubicBezTo>
                    <a:pt x="10812" y="5058"/>
                    <a:pt x="6885" y="8066"/>
                    <a:pt x="4220" y="11073"/>
                  </a:cubicBezTo>
                  <a:cubicBezTo>
                    <a:pt x="1555" y="14081"/>
                    <a:pt x="153" y="17089"/>
                    <a:pt x="12" y="18866"/>
                  </a:cubicBezTo>
                  <a:cubicBezTo>
                    <a:pt x="-128" y="20643"/>
                    <a:pt x="994" y="21190"/>
                    <a:pt x="2958" y="21395"/>
                  </a:cubicBezTo>
                  <a:cubicBezTo>
                    <a:pt x="4921" y="21600"/>
                    <a:pt x="7727" y="21463"/>
                    <a:pt x="9690" y="21122"/>
                  </a:cubicBezTo>
                  <a:cubicBezTo>
                    <a:pt x="11654" y="20780"/>
                    <a:pt x="12776" y="20233"/>
                    <a:pt x="13337" y="19549"/>
                  </a:cubicBezTo>
                  <a:cubicBezTo>
                    <a:pt x="13898" y="18866"/>
                    <a:pt x="13898" y="18046"/>
                    <a:pt x="11794" y="17294"/>
                  </a:cubicBezTo>
                  <a:cubicBezTo>
                    <a:pt x="9690" y="16542"/>
                    <a:pt x="5482" y="15858"/>
                    <a:pt x="1275" y="151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8" name="Line"/>
            <p:cNvSpPr/>
            <p:nvPr/>
          </p:nvSpPr>
          <p:spPr>
            <a:xfrm>
              <a:off x="9740899" y="4762764"/>
              <a:ext cx="1663701" cy="104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0" y="16490"/>
                  </a:moveTo>
                  <a:cubicBezTo>
                    <a:pt x="137" y="17668"/>
                    <a:pt x="275" y="18846"/>
                    <a:pt x="412" y="19719"/>
                  </a:cubicBezTo>
                  <a:cubicBezTo>
                    <a:pt x="550" y="20591"/>
                    <a:pt x="687" y="21159"/>
                    <a:pt x="811" y="21377"/>
                  </a:cubicBezTo>
                  <a:cubicBezTo>
                    <a:pt x="934" y="21595"/>
                    <a:pt x="1044" y="21464"/>
                    <a:pt x="1223" y="20766"/>
                  </a:cubicBezTo>
                  <a:cubicBezTo>
                    <a:pt x="1402" y="20068"/>
                    <a:pt x="1649" y="18802"/>
                    <a:pt x="1773" y="17406"/>
                  </a:cubicBezTo>
                  <a:cubicBezTo>
                    <a:pt x="1896" y="16010"/>
                    <a:pt x="1896" y="14482"/>
                    <a:pt x="1800" y="12999"/>
                  </a:cubicBezTo>
                  <a:cubicBezTo>
                    <a:pt x="1704" y="11515"/>
                    <a:pt x="1511" y="10075"/>
                    <a:pt x="1278" y="8766"/>
                  </a:cubicBezTo>
                  <a:cubicBezTo>
                    <a:pt x="1044" y="7457"/>
                    <a:pt x="769" y="6279"/>
                    <a:pt x="563" y="5406"/>
                  </a:cubicBezTo>
                  <a:cubicBezTo>
                    <a:pt x="357" y="4533"/>
                    <a:pt x="220" y="3966"/>
                    <a:pt x="137" y="3573"/>
                  </a:cubicBezTo>
                  <a:cubicBezTo>
                    <a:pt x="55" y="3180"/>
                    <a:pt x="27" y="2962"/>
                    <a:pt x="96" y="2810"/>
                  </a:cubicBezTo>
                  <a:cubicBezTo>
                    <a:pt x="165" y="2657"/>
                    <a:pt x="330" y="2570"/>
                    <a:pt x="866" y="2330"/>
                  </a:cubicBezTo>
                  <a:cubicBezTo>
                    <a:pt x="1402" y="2090"/>
                    <a:pt x="2308" y="1697"/>
                    <a:pt x="3270" y="1370"/>
                  </a:cubicBezTo>
                  <a:cubicBezTo>
                    <a:pt x="4232" y="1042"/>
                    <a:pt x="5249" y="780"/>
                    <a:pt x="6321" y="584"/>
                  </a:cubicBezTo>
                  <a:cubicBezTo>
                    <a:pt x="7392" y="388"/>
                    <a:pt x="8519" y="257"/>
                    <a:pt x="9563" y="170"/>
                  </a:cubicBezTo>
                  <a:cubicBezTo>
                    <a:pt x="10608" y="82"/>
                    <a:pt x="11569" y="39"/>
                    <a:pt x="12586" y="17"/>
                  </a:cubicBezTo>
                  <a:cubicBezTo>
                    <a:pt x="13603" y="-5"/>
                    <a:pt x="14675" y="-5"/>
                    <a:pt x="15802" y="17"/>
                  </a:cubicBezTo>
                  <a:cubicBezTo>
                    <a:pt x="16928" y="39"/>
                    <a:pt x="18110" y="82"/>
                    <a:pt x="19085" y="213"/>
                  </a:cubicBezTo>
                  <a:cubicBezTo>
                    <a:pt x="20061" y="344"/>
                    <a:pt x="20831" y="562"/>
                    <a:pt x="21600" y="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9" name="Line"/>
            <p:cNvSpPr/>
            <p:nvPr/>
          </p:nvSpPr>
          <p:spPr>
            <a:xfrm>
              <a:off x="10387379" y="4883666"/>
              <a:ext cx="120419" cy="328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349" fill="norm" stroke="1" extrusionOk="0">
                  <a:moveTo>
                    <a:pt x="20325" y="2443"/>
                  </a:moveTo>
                  <a:cubicBezTo>
                    <a:pt x="20325" y="1342"/>
                    <a:pt x="20325" y="242"/>
                    <a:pt x="19394" y="35"/>
                  </a:cubicBezTo>
                  <a:cubicBezTo>
                    <a:pt x="18463" y="-171"/>
                    <a:pt x="16601" y="517"/>
                    <a:pt x="13621" y="2443"/>
                  </a:cubicBezTo>
                  <a:cubicBezTo>
                    <a:pt x="10642" y="4369"/>
                    <a:pt x="6545" y="7533"/>
                    <a:pt x="3939" y="10354"/>
                  </a:cubicBezTo>
                  <a:cubicBezTo>
                    <a:pt x="1332" y="13174"/>
                    <a:pt x="214" y="15651"/>
                    <a:pt x="28" y="17233"/>
                  </a:cubicBezTo>
                  <a:cubicBezTo>
                    <a:pt x="-158" y="18815"/>
                    <a:pt x="587" y="19503"/>
                    <a:pt x="1704" y="20053"/>
                  </a:cubicBezTo>
                  <a:cubicBezTo>
                    <a:pt x="2821" y="20604"/>
                    <a:pt x="4311" y="21016"/>
                    <a:pt x="6173" y="21223"/>
                  </a:cubicBezTo>
                  <a:cubicBezTo>
                    <a:pt x="8035" y="21429"/>
                    <a:pt x="10270" y="21429"/>
                    <a:pt x="12876" y="20879"/>
                  </a:cubicBezTo>
                  <a:cubicBezTo>
                    <a:pt x="15483" y="20328"/>
                    <a:pt x="18463" y="19228"/>
                    <a:pt x="19952" y="18265"/>
                  </a:cubicBezTo>
                  <a:cubicBezTo>
                    <a:pt x="21442" y="17302"/>
                    <a:pt x="21442" y="16476"/>
                    <a:pt x="20697" y="15788"/>
                  </a:cubicBezTo>
                  <a:cubicBezTo>
                    <a:pt x="19952" y="15100"/>
                    <a:pt x="18463" y="14550"/>
                    <a:pt x="16414" y="14206"/>
                  </a:cubicBezTo>
                  <a:cubicBezTo>
                    <a:pt x="14366" y="13862"/>
                    <a:pt x="11759" y="13725"/>
                    <a:pt x="10642" y="14000"/>
                  </a:cubicBezTo>
                  <a:cubicBezTo>
                    <a:pt x="9525" y="14275"/>
                    <a:pt x="9897" y="14963"/>
                    <a:pt x="10270" y="15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0" name="Line"/>
            <p:cNvSpPr/>
            <p:nvPr/>
          </p:nvSpPr>
          <p:spPr>
            <a:xfrm>
              <a:off x="10134599" y="5289550"/>
              <a:ext cx="5651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27" y="19800"/>
                    <a:pt x="4854" y="18000"/>
                    <a:pt x="7321" y="14400"/>
                  </a:cubicBezTo>
                  <a:cubicBezTo>
                    <a:pt x="9789" y="10800"/>
                    <a:pt x="12297" y="5400"/>
                    <a:pt x="14683" y="2700"/>
                  </a:cubicBezTo>
                  <a:cubicBezTo>
                    <a:pt x="17070" y="0"/>
                    <a:pt x="1933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1" name="Line"/>
            <p:cNvSpPr/>
            <p:nvPr/>
          </p:nvSpPr>
          <p:spPr>
            <a:xfrm>
              <a:off x="10118443" y="5530850"/>
              <a:ext cx="9808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018"/>
                    <a:pt x="-1585" y="10036"/>
                    <a:pt x="575" y="13636"/>
                  </a:cubicBezTo>
                  <a:cubicBezTo>
                    <a:pt x="2735" y="17236"/>
                    <a:pt x="11375" y="19418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2" name="Line"/>
            <p:cNvSpPr/>
            <p:nvPr/>
          </p:nvSpPr>
          <p:spPr>
            <a:xfrm>
              <a:off x="10217150" y="5528299"/>
              <a:ext cx="177800" cy="185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9" fill="norm" stroke="1" extrusionOk="0">
                  <a:moveTo>
                    <a:pt x="0" y="3205"/>
                  </a:moveTo>
                  <a:cubicBezTo>
                    <a:pt x="771" y="2234"/>
                    <a:pt x="1543" y="1263"/>
                    <a:pt x="2571" y="656"/>
                  </a:cubicBezTo>
                  <a:cubicBezTo>
                    <a:pt x="3600" y="50"/>
                    <a:pt x="4886" y="-193"/>
                    <a:pt x="6557" y="171"/>
                  </a:cubicBezTo>
                  <a:cubicBezTo>
                    <a:pt x="8229" y="535"/>
                    <a:pt x="10286" y="1506"/>
                    <a:pt x="11057" y="3205"/>
                  </a:cubicBezTo>
                  <a:cubicBezTo>
                    <a:pt x="11829" y="4904"/>
                    <a:pt x="11314" y="7331"/>
                    <a:pt x="10029" y="9515"/>
                  </a:cubicBezTo>
                  <a:cubicBezTo>
                    <a:pt x="8743" y="11699"/>
                    <a:pt x="6686" y="13641"/>
                    <a:pt x="5143" y="15582"/>
                  </a:cubicBezTo>
                  <a:cubicBezTo>
                    <a:pt x="3600" y="17524"/>
                    <a:pt x="2571" y="19465"/>
                    <a:pt x="2957" y="20436"/>
                  </a:cubicBezTo>
                  <a:cubicBezTo>
                    <a:pt x="3343" y="21407"/>
                    <a:pt x="5143" y="21407"/>
                    <a:pt x="8486" y="21164"/>
                  </a:cubicBezTo>
                  <a:cubicBezTo>
                    <a:pt x="11829" y="20922"/>
                    <a:pt x="16714" y="20436"/>
                    <a:pt x="21600" y="199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3" name="Line"/>
            <p:cNvSpPr/>
            <p:nvPr/>
          </p:nvSpPr>
          <p:spPr>
            <a:xfrm>
              <a:off x="10464800" y="5549900"/>
              <a:ext cx="102432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12960" y="0"/>
                  </a:moveTo>
                  <a:cubicBezTo>
                    <a:pt x="10800" y="0"/>
                    <a:pt x="8640" y="0"/>
                    <a:pt x="6264" y="212"/>
                  </a:cubicBezTo>
                  <a:cubicBezTo>
                    <a:pt x="3888" y="424"/>
                    <a:pt x="1296" y="847"/>
                    <a:pt x="2160" y="2647"/>
                  </a:cubicBezTo>
                  <a:cubicBezTo>
                    <a:pt x="3024" y="4447"/>
                    <a:pt x="7344" y="7624"/>
                    <a:pt x="11232" y="10059"/>
                  </a:cubicBezTo>
                  <a:cubicBezTo>
                    <a:pt x="15120" y="12494"/>
                    <a:pt x="18576" y="14188"/>
                    <a:pt x="20088" y="15565"/>
                  </a:cubicBezTo>
                  <a:cubicBezTo>
                    <a:pt x="21600" y="16941"/>
                    <a:pt x="21168" y="18000"/>
                    <a:pt x="17496" y="18953"/>
                  </a:cubicBezTo>
                  <a:cubicBezTo>
                    <a:pt x="13824" y="19906"/>
                    <a:pt x="6912" y="207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4" name="Line"/>
            <p:cNvSpPr/>
            <p:nvPr/>
          </p:nvSpPr>
          <p:spPr>
            <a:xfrm>
              <a:off x="10458450" y="5497371"/>
              <a:ext cx="292100" cy="65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1" fill="norm" stroke="1" extrusionOk="0">
                  <a:moveTo>
                    <a:pt x="0" y="20801"/>
                  </a:moveTo>
                  <a:cubicBezTo>
                    <a:pt x="4539" y="13376"/>
                    <a:pt x="9078" y="5951"/>
                    <a:pt x="12678" y="2576"/>
                  </a:cubicBezTo>
                  <a:cubicBezTo>
                    <a:pt x="16278" y="-799"/>
                    <a:pt x="18939" y="-124"/>
                    <a:pt x="21600" y="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91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946650" y="752972"/>
              <a:ext cx="425450" cy="97928"/>
            </a:xfrm>
            <a:prstGeom prst="rect">
              <a:avLst/>
            </a:prstGeom>
            <a:effectLst/>
          </p:spPr>
        </p:pic>
        <p:pic>
          <p:nvPicPr>
            <p:cNvPr id="391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95850" y="768349"/>
              <a:ext cx="317500" cy="82551"/>
            </a:xfrm>
            <a:prstGeom prst="rect">
              <a:avLst/>
            </a:prstGeom>
            <a:effectLst/>
          </p:spPr>
        </p:pic>
        <p:pic>
          <p:nvPicPr>
            <p:cNvPr id="391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949950" y="627427"/>
              <a:ext cx="247650" cy="39323"/>
            </a:xfrm>
            <a:prstGeom prst="rect">
              <a:avLst/>
            </a:prstGeom>
            <a:effectLst/>
          </p:spPr>
        </p:pic>
        <p:pic>
          <p:nvPicPr>
            <p:cNvPr id="392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873750" y="679449"/>
              <a:ext cx="317500" cy="57151"/>
            </a:xfrm>
            <a:prstGeom prst="rect">
              <a:avLst/>
            </a:prstGeom>
            <a:effectLst/>
          </p:spPr>
        </p:pic>
        <p:pic>
          <p:nvPicPr>
            <p:cNvPr id="392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013200" y="3762872"/>
              <a:ext cx="590550" cy="66179"/>
            </a:xfrm>
            <a:prstGeom prst="rect">
              <a:avLst/>
            </a:prstGeom>
            <a:effectLst/>
          </p:spPr>
        </p:pic>
        <p:pic>
          <p:nvPicPr>
            <p:cNvPr id="392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070350" y="3759200"/>
              <a:ext cx="431800" cy="63500"/>
            </a:xfrm>
            <a:prstGeom prst="rect">
              <a:avLst/>
            </a:prstGeom>
            <a:effectLst/>
          </p:spPr>
        </p:pic>
        <p:pic>
          <p:nvPicPr>
            <p:cNvPr id="392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194300" y="3686799"/>
              <a:ext cx="457201" cy="53351"/>
            </a:xfrm>
            <a:prstGeom prst="rect">
              <a:avLst/>
            </a:prstGeom>
            <a:effectLst/>
          </p:spPr>
        </p:pic>
        <p:pic>
          <p:nvPicPr>
            <p:cNvPr id="3929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321300" y="3708399"/>
              <a:ext cx="412750" cy="63501"/>
            </a:xfrm>
            <a:prstGeom prst="rect">
              <a:avLst/>
            </a:prstGeom>
            <a:effectLst/>
          </p:spPr>
        </p:pic>
      </p:grpSp>
      <p:grpSp>
        <p:nvGrpSpPr>
          <p:cNvPr id="3960" name="Drawing"/>
          <p:cNvGrpSpPr/>
          <p:nvPr/>
        </p:nvGrpSpPr>
        <p:grpSpPr>
          <a:xfrm>
            <a:off x="9649883" y="1999271"/>
            <a:ext cx="2997971" cy="2332556"/>
            <a:chOff x="0" y="0"/>
            <a:chExt cx="2997970" cy="2332554"/>
          </a:xfrm>
        </p:grpSpPr>
        <p:sp>
          <p:nvSpPr>
            <p:cNvPr id="3932" name="Line"/>
            <p:cNvSpPr/>
            <p:nvPr/>
          </p:nvSpPr>
          <p:spPr>
            <a:xfrm>
              <a:off x="0" y="102425"/>
              <a:ext cx="164524" cy="493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342" fill="norm" stroke="1" extrusionOk="0">
                  <a:moveTo>
                    <a:pt x="2734" y="6322"/>
                  </a:moveTo>
                  <a:cubicBezTo>
                    <a:pt x="2734" y="8977"/>
                    <a:pt x="2734" y="11631"/>
                    <a:pt x="2871" y="13965"/>
                  </a:cubicBezTo>
                  <a:cubicBezTo>
                    <a:pt x="3008" y="16299"/>
                    <a:pt x="3281" y="18312"/>
                    <a:pt x="3554" y="19593"/>
                  </a:cubicBezTo>
                  <a:cubicBezTo>
                    <a:pt x="3828" y="20875"/>
                    <a:pt x="4101" y="21424"/>
                    <a:pt x="4238" y="21332"/>
                  </a:cubicBezTo>
                  <a:cubicBezTo>
                    <a:pt x="4375" y="21241"/>
                    <a:pt x="4375" y="20509"/>
                    <a:pt x="3828" y="18587"/>
                  </a:cubicBezTo>
                  <a:cubicBezTo>
                    <a:pt x="3281" y="16665"/>
                    <a:pt x="2187" y="13553"/>
                    <a:pt x="1367" y="10532"/>
                  </a:cubicBezTo>
                  <a:cubicBezTo>
                    <a:pt x="547" y="7512"/>
                    <a:pt x="0" y="4583"/>
                    <a:pt x="0" y="2844"/>
                  </a:cubicBezTo>
                  <a:cubicBezTo>
                    <a:pt x="0" y="1105"/>
                    <a:pt x="547" y="556"/>
                    <a:pt x="1504" y="236"/>
                  </a:cubicBezTo>
                  <a:cubicBezTo>
                    <a:pt x="2461" y="-84"/>
                    <a:pt x="3828" y="-176"/>
                    <a:pt x="6699" y="602"/>
                  </a:cubicBezTo>
                  <a:cubicBezTo>
                    <a:pt x="9570" y="1380"/>
                    <a:pt x="13944" y="3027"/>
                    <a:pt x="16952" y="5132"/>
                  </a:cubicBezTo>
                  <a:cubicBezTo>
                    <a:pt x="19959" y="7238"/>
                    <a:pt x="21600" y="9800"/>
                    <a:pt x="21190" y="12180"/>
                  </a:cubicBezTo>
                  <a:cubicBezTo>
                    <a:pt x="20780" y="14560"/>
                    <a:pt x="18319" y="16756"/>
                    <a:pt x="15448" y="18221"/>
                  </a:cubicBezTo>
                  <a:cubicBezTo>
                    <a:pt x="12577" y="19685"/>
                    <a:pt x="9296" y="20417"/>
                    <a:pt x="6972" y="20692"/>
                  </a:cubicBezTo>
                  <a:cubicBezTo>
                    <a:pt x="4648" y="20966"/>
                    <a:pt x="3281" y="20783"/>
                    <a:pt x="3281" y="20417"/>
                  </a:cubicBezTo>
                  <a:cubicBezTo>
                    <a:pt x="3281" y="20051"/>
                    <a:pt x="4648" y="19502"/>
                    <a:pt x="6015" y="18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3" name="Line"/>
            <p:cNvSpPr/>
            <p:nvPr/>
          </p:nvSpPr>
          <p:spPr>
            <a:xfrm>
              <a:off x="338666" y="280378"/>
              <a:ext cx="1143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4400"/>
                    <a:pt x="9600" y="7200"/>
                    <a:pt x="13200" y="3600"/>
                  </a:cubicBezTo>
                  <a:cubicBezTo>
                    <a:pt x="16800" y="0"/>
                    <a:pt x="19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4" name="Line"/>
            <p:cNvSpPr/>
            <p:nvPr/>
          </p:nvSpPr>
          <p:spPr>
            <a:xfrm>
              <a:off x="389466" y="369278"/>
              <a:ext cx="1206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5" name="Line"/>
            <p:cNvSpPr/>
            <p:nvPr/>
          </p:nvSpPr>
          <p:spPr>
            <a:xfrm>
              <a:off x="704764" y="4938"/>
              <a:ext cx="192703" cy="578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474" fill="norm" stroke="1" extrusionOk="0">
                  <a:moveTo>
                    <a:pt x="10105" y="2445"/>
                  </a:moveTo>
                  <a:cubicBezTo>
                    <a:pt x="9166" y="1660"/>
                    <a:pt x="8227" y="875"/>
                    <a:pt x="7171" y="443"/>
                  </a:cubicBezTo>
                  <a:cubicBezTo>
                    <a:pt x="6114" y="11"/>
                    <a:pt x="4940" y="-68"/>
                    <a:pt x="4001" y="50"/>
                  </a:cubicBezTo>
                  <a:cubicBezTo>
                    <a:pt x="3062" y="168"/>
                    <a:pt x="2358" y="482"/>
                    <a:pt x="1536" y="1267"/>
                  </a:cubicBezTo>
                  <a:cubicBezTo>
                    <a:pt x="714" y="2053"/>
                    <a:pt x="-225" y="3309"/>
                    <a:pt x="362" y="4841"/>
                  </a:cubicBezTo>
                  <a:cubicBezTo>
                    <a:pt x="949" y="6373"/>
                    <a:pt x="3062" y="8179"/>
                    <a:pt x="3766" y="9475"/>
                  </a:cubicBezTo>
                  <a:cubicBezTo>
                    <a:pt x="4471" y="10771"/>
                    <a:pt x="3766" y="11557"/>
                    <a:pt x="2945" y="12146"/>
                  </a:cubicBezTo>
                  <a:cubicBezTo>
                    <a:pt x="2123" y="12735"/>
                    <a:pt x="1184" y="13128"/>
                    <a:pt x="714" y="13520"/>
                  </a:cubicBezTo>
                  <a:cubicBezTo>
                    <a:pt x="245" y="13913"/>
                    <a:pt x="245" y="14306"/>
                    <a:pt x="714" y="15052"/>
                  </a:cubicBezTo>
                  <a:cubicBezTo>
                    <a:pt x="1184" y="15798"/>
                    <a:pt x="2123" y="16898"/>
                    <a:pt x="2005" y="17840"/>
                  </a:cubicBezTo>
                  <a:cubicBezTo>
                    <a:pt x="1888" y="18783"/>
                    <a:pt x="714" y="19568"/>
                    <a:pt x="245" y="20157"/>
                  </a:cubicBezTo>
                  <a:cubicBezTo>
                    <a:pt x="-225" y="20747"/>
                    <a:pt x="10" y="21139"/>
                    <a:pt x="714" y="21336"/>
                  </a:cubicBezTo>
                  <a:cubicBezTo>
                    <a:pt x="1418" y="21532"/>
                    <a:pt x="2592" y="21532"/>
                    <a:pt x="6114" y="21257"/>
                  </a:cubicBezTo>
                  <a:cubicBezTo>
                    <a:pt x="9636" y="20982"/>
                    <a:pt x="15505" y="20432"/>
                    <a:pt x="21375" y="198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6" name="Line"/>
            <p:cNvSpPr/>
            <p:nvPr/>
          </p:nvSpPr>
          <p:spPr>
            <a:xfrm>
              <a:off x="1076210" y="159728"/>
              <a:ext cx="56207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6843" y="0"/>
                  </a:moveTo>
                  <a:cubicBezTo>
                    <a:pt x="3643" y="379"/>
                    <a:pt x="443" y="758"/>
                    <a:pt x="43" y="2147"/>
                  </a:cubicBezTo>
                  <a:cubicBezTo>
                    <a:pt x="-357" y="3537"/>
                    <a:pt x="2043" y="5937"/>
                    <a:pt x="6043" y="9347"/>
                  </a:cubicBezTo>
                  <a:cubicBezTo>
                    <a:pt x="10043" y="12758"/>
                    <a:pt x="15643" y="17179"/>
                    <a:pt x="2124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7" name="Line"/>
            <p:cNvSpPr/>
            <p:nvPr/>
          </p:nvSpPr>
          <p:spPr>
            <a:xfrm>
              <a:off x="1183216" y="407378"/>
              <a:ext cx="762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8" name="Line"/>
            <p:cNvSpPr/>
            <p:nvPr/>
          </p:nvSpPr>
          <p:spPr>
            <a:xfrm>
              <a:off x="1386416" y="103588"/>
              <a:ext cx="215901" cy="308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0" y="3457"/>
                  </a:moveTo>
                  <a:cubicBezTo>
                    <a:pt x="0" y="2575"/>
                    <a:pt x="0" y="1693"/>
                    <a:pt x="529" y="1106"/>
                  </a:cubicBezTo>
                  <a:cubicBezTo>
                    <a:pt x="1059" y="518"/>
                    <a:pt x="2118" y="224"/>
                    <a:pt x="3176" y="77"/>
                  </a:cubicBezTo>
                  <a:cubicBezTo>
                    <a:pt x="4235" y="-70"/>
                    <a:pt x="5294" y="-70"/>
                    <a:pt x="6459" y="665"/>
                  </a:cubicBezTo>
                  <a:cubicBezTo>
                    <a:pt x="7624" y="1399"/>
                    <a:pt x="8894" y="2869"/>
                    <a:pt x="8894" y="5367"/>
                  </a:cubicBezTo>
                  <a:cubicBezTo>
                    <a:pt x="8894" y="7865"/>
                    <a:pt x="7624" y="11391"/>
                    <a:pt x="6353" y="13816"/>
                  </a:cubicBezTo>
                  <a:cubicBezTo>
                    <a:pt x="5082" y="16240"/>
                    <a:pt x="3812" y="17563"/>
                    <a:pt x="2965" y="18665"/>
                  </a:cubicBezTo>
                  <a:cubicBezTo>
                    <a:pt x="2118" y="19767"/>
                    <a:pt x="1694" y="20648"/>
                    <a:pt x="2435" y="21089"/>
                  </a:cubicBezTo>
                  <a:cubicBezTo>
                    <a:pt x="3176" y="21530"/>
                    <a:pt x="5082" y="21530"/>
                    <a:pt x="8471" y="21163"/>
                  </a:cubicBezTo>
                  <a:cubicBezTo>
                    <a:pt x="11859" y="20795"/>
                    <a:pt x="16729" y="20061"/>
                    <a:pt x="21600" y="193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9" name="Line"/>
            <p:cNvSpPr/>
            <p:nvPr/>
          </p:nvSpPr>
          <p:spPr>
            <a:xfrm>
              <a:off x="1627716" y="413728"/>
              <a:ext cx="12700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80" y="5538"/>
                    <a:pt x="9360" y="11077"/>
                    <a:pt x="5760" y="14677"/>
                  </a:cubicBezTo>
                  <a:cubicBezTo>
                    <a:pt x="2160" y="18277"/>
                    <a:pt x="1080" y="199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0" name="Line"/>
            <p:cNvSpPr/>
            <p:nvPr/>
          </p:nvSpPr>
          <p:spPr>
            <a:xfrm>
              <a:off x="1849966" y="70828"/>
              <a:ext cx="6350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3343"/>
                    <a:pt x="8640" y="6686"/>
                    <a:pt x="11520" y="9964"/>
                  </a:cubicBezTo>
                  <a:cubicBezTo>
                    <a:pt x="14400" y="13243"/>
                    <a:pt x="15840" y="16457"/>
                    <a:pt x="17280" y="18386"/>
                  </a:cubicBezTo>
                  <a:cubicBezTo>
                    <a:pt x="18720" y="20314"/>
                    <a:pt x="20160" y="209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1" name="Line"/>
            <p:cNvSpPr/>
            <p:nvPr/>
          </p:nvSpPr>
          <p:spPr>
            <a:xfrm>
              <a:off x="1983316" y="381978"/>
              <a:ext cx="1079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2" name="Line"/>
            <p:cNvSpPr/>
            <p:nvPr/>
          </p:nvSpPr>
          <p:spPr>
            <a:xfrm>
              <a:off x="2230966" y="56011"/>
              <a:ext cx="35208" cy="389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0" y="1174"/>
                  </a:moveTo>
                  <a:cubicBezTo>
                    <a:pt x="0" y="587"/>
                    <a:pt x="0" y="0"/>
                    <a:pt x="2541" y="0"/>
                  </a:cubicBezTo>
                  <a:cubicBezTo>
                    <a:pt x="5082" y="0"/>
                    <a:pt x="10165" y="587"/>
                    <a:pt x="13976" y="2876"/>
                  </a:cubicBezTo>
                  <a:cubicBezTo>
                    <a:pt x="17788" y="5165"/>
                    <a:pt x="20329" y="9157"/>
                    <a:pt x="20965" y="12561"/>
                  </a:cubicBezTo>
                  <a:cubicBezTo>
                    <a:pt x="21600" y="15965"/>
                    <a:pt x="20329" y="18783"/>
                    <a:pt x="190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3" name="Line"/>
            <p:cNvSpPr/>
            <p:nvPr/>
          </p:nvSpPr>
          <p:spPr>
            <a:xfrm>
              <a:off x="2338916" y="369278"/>
              <a:ext cx="82551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92" y="3291"/>
                    <a:pt x="19385" y="6583"/>
                    <a:pt x="15785" y="10080"/>
                  </a:cubicBezTo>
                  <a:cubicBezTo>
                    <a:pt x="12185" y="13577"/>
                    <a:pt x="6092" y="17280"/>
                    <a:pt x="3046" y="19234"/>
                  </a:cubicBezTo>
                  <a:cubicBezTo>
                    <a:pt x="0" y="21189"/>
                    <a:pt x="0" y="2139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4" name="Line"/>
            <p:cNvSpPr/>
            <p:nvPr/>
          </p:nvSpPr>
          <p:spPr>
            <a:xfrm>
              <a:off x="2573866" y="66594"/>
              <a:ext cx="298451" cy="34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3" fill="norm" stroke="1" extrusionOk="0">
                  <a:moveTo>
                    <a:pt x="0" y="4610"/>
                  </a:moveTo>
                  <a:cubicBezTo>
                    <a:pt x="0" y="3424"/>
                    <a:pt x="0" y="2239"/>
                    <a:pt x="230" y="1383"/>
                  </a:cubicBezTo>
                  <a:cubicBezTo>
                    <a:pt x="460" y="527"/>
                    <a:pt x="919" y="0"/>
                    <a:pt x="1991" y="0"/>
                  </a:cubicBezTo>
                  <a:cubicBezTo>
                    <a:pt x="3064" y="0"/>
                    <a:pt x="4749" y="527"/>
                    <a:pt x="5745" y="2041"/>
                  </a:cubicBezTo>
                  <a:cubicBezTo>
                    <a:pt x="6740" y="3556"/>
                    <a:pt x="7047" y="6059"/>
                    <a:pt x="6204" y="9154"/>
                  </a:cubicBezTo>
                  <a:cubicBezTo>
                    <a:pt x="5362" y="12249"/>
                    <a:pt x="3370" y="15937"/>
                    <a:pt x="2145" y="18110"/>
                  </a:cubicBezTo>
                  <a:cubicBezTo>
                    <a:pt x="919" y="20283"/>
                    <a:pt x="460" y="20941"/>
                    <a:pt x="689" y="21271"/>
                  </a:cubicBezTo>
                  <a:cubicBezTo>
                    <a:pt x="919" y="21600"/>
                    <a:pt x="1838" y="21600"/>
                    <a:pt x="4826" y="20876"/>
                  </a:cubicBezTo>
                  <a:cubicBezTo>
                    <a:pt x="7813" y="20151"/>
                    <a:pt x="12868" y="18702"/>
                    <a:pt x="16009" y="17715"/>
                  </a:cubicBezTo>
                  <a:cubicBezTo>
                    <a:pt x="19149" y="16727"/>
                    <a:pt x="20374" y="16200"/>
                    <a:pt x="21600" y="15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5" name="Line"/>
            <p:cNvSpPr/>
            <p:nvPr/>
          </p:nvSpPr>
          <p:spPr>
            <a:xfrm>
              <a:off x="2846916" y="-1"/>
              <a:ext cx="151055" cy="623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488" fill="norm" stroke="1" extrusionOk="0">
                  <a:moveTo>
                    <a:pt x="1775" y="1566"/>
                  </a:moveTo>
                  <a:cubicBezTo>
                    <a:pt x="1184" y="1056"/>
                    <a:pt x="592" y="545"/>
                    <a:pt x="1479" y="253"/>
                  </a:cubicBezTo>
                  <a:cubicBezTo>
                    <a:pt x="2367" y="-39"/>
                    <a:pt x="4734" y="-112"/>
                    <a:pt x="7249" y="216"/>
                  </a:cubicBezTo>
                  <a:cubicBezTo>
                    <a:pt x="9764" y="545"/>
                    <a:pt x="12427" y="1274"/>
                    <a:pt x="13759" y="2077"/>
                  </a:cubicBezTo>
                  <a:cubicBezTo>
                    <a:pt x="15090" y="2880"/>
                    <a:pt x="15090" y="3756"/>
                    <a:pt x="13759" y="4704"/>
                  </a:cubicBezTo>
                  <a:cubicBezTo>
                    <a:pt x="12427" y="5653"/>
                    <a:pt x="9764" y="6674"/>
                    <a:pt x="8137" y="7550"/>
                  </a:cubicBezTo>
                  <a:cubicBezTo>
                    <a:pt x="6510" y="8426"/>
                    <a:pt x="5918" y="9156"/>
                    <a:pt x="6510" y="9812"/>
                  </a:cubicBezTo>
                  <a:cubicBezTo>
                    <a:pt x="7101" y="10469"/>
                    <a:pt x="8877" y="11053"/>
                    <a:pt x="11392" y="11783"/>
                  </a:cubicBezTo>
                  <a:cubicBezTo>
                    <a:pt x="13907" y="12512"/>
                    <a:pt x="17162" y="13388"/>
                    <a:pt x="19085" y="14556"/>
                  </a:cubicBezTo>
                  <a:cubicBezTo>
                    <a:pt x="21008" y="15723"/>
                    <a:pt x="21600" y="17183"/>
                    <a:pt x="20712" y="18277"/>
                  </a:cubicBezTo>
                  <a:cubicBezTo>
                    <a:pt x="19825" y="19372"/>
                    <a:pt x="17458" y="20102"/>
                    <a:pt x="13759" y="20576"/>
                  </a:cubicBezTo>
                  <a:cubicBezTo>
                    <a:pt x="10060" y="21050"/>
                    <a:pt x="5030" y="21269"/>
                    <a:pt x="0" y="214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6" name="Line"/>
            <p:cNvSpPr/>
            <p:nvPr/>
          </p:nvSpPr>
          <p:spPr>
            <a:xfrm>
              <a:off x="389466" y="681704"/>
              <a:ext cx="1987551" cy="151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fill="norm" stroke="1" extrusionOk="0">
                  <a:moveTo>
                    <a:pt x="0" y="21419"/>
                  </a:moveTo>
                  <a:cubicBezTo>
                    <a:pt x="552" y="21419"/>
                    <a:pt x="1104" y="21419"/>
                    <a:pt x="1829" y="21269"/>
                  </a:cubicBezTo>
                  <a:cubicBezTo>
                    <a:pt x="2553" y="21119"/>
                    <a:pt x="3450" y="20819"/>
                    <a:pt x="4371" y="19769"/>
                  </a:cubicBezTo>
                  <a:cubicBezTo>
                    <a:pt x="5291" y="18719"/>
                    <a:pt x="6234" y="16919"/>
                    <a:pt x="7096" y="15119"/>
                  </a:cubicBezTo>
                  <a:cubicBezTo>
                    <a:pt x="7959" y="13319"/>
                    <a:pt x="8741" y="11519"/>
                    <a:pt x="9523" y="10019"/>
                  </a:cubicBezTo>
                  <a:cubicBezTo>
                    <a:pt x="10305" y="8519"/>
                    <a:pt x="11088" y="7319"/>
                    <a:pt x="11904" y="6119"/>
                  </a:cubicBezTo>
                  <a:cubicBezTo>
                    <a:pt x="12721" y="4919"/>
                    <a:pt x="13572" y="3719"/>
                    <a:pt x="14423" y="2669"/>
                  </a:cubicBezTo>
                  <a:cubicBezTo>
                    <a:pt x="15274" y="1619"/>
                    <a:pt x="16125" y="719"/>
                    <a:pt x="17091" y="269"/>
                  </a:cubicBezTo>
                  <a:cubicBezTo>
                    <a:pt x="18058" y="-181"/>
                    <a:pt x="19139" y="-181"/>
                    <a:pt x="19909" y="1169"/>
                  </a:cubicBezTo>
                  <a:cubicBezTo>
                    <a:pt x="20680" y="2519"/>
                    <a:pt x="21140" y="5219"/>
                    <a:pt x="21600" y="79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7" name="Line"/>
            <p:cNvSpPr/>
            <p:nvPr/>
          </p:nvSpPr>
          <p:spPr>
            <a:xfrm>
              <a:off x="802216" y="883628"/>
              <a:ext cx="13398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01" y="20945"/>
                    <a:pt x="3003" y="20291"/>
                    <a:pt x="4351" y="18982"/>
                  </a:cubicBezTo>
                  <a:cubicBezTo>
                    <a:pt x="5699" y="17673"/>
                    <a:pt x="6893" y="15709"/>
                    <a:pt x="8258" y="13418"/>
                  </a:cubicBezTo>
                  <a:cubicBezTo>
                    <a:pt x="9623" y="11127"/>
                    <a:pt x="11158" y="8509"/>
                    <a:pt x="12523" y="6545"/>
                  </a:cubicBezTo>
                  <a:cubicBezTo>
                    <a:pt x="13888" y="4582"/>
                    <a:pt x="15082" y="3273"/>
                    <a:pt x="16567" y="2291"/>
                  </a:cubicBezTo>
                  <a:cubicBezTo>
                    <a:pt x="18051" y="1309"/>
                    <a:pt x="19826" y="6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8" name="Line"/>
            <p:cNvSpPr/>
            <p:nvPr/>
          </p:nvSpPr>
          <p:spPr>
            <a:xfrm>
              <a:off x="902536" y="1459985"/>
              <a:ext cx="293381" cy="388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0986" fill="norm" stroke="1" extrusionOk="0">
                  <a:moveTo>
                    <a:pt x="16756" y="5567"/>
                  </a:moveTo>
                  <a:cubicBezTo>
                    <a:pt x="16448" y="4309"/>
                    <a:pt x="16139" y="3052"/>
                    <a:pt x="15676" y="2252"/>
                  </a:cubicBezTo>
                  <a:cubicBezTo>
                    <a:pt x="15214" y="1452"/>
                    <a:pt x="14596" y="1109"/>
                    <a:pt x="13902" y="938"/>
                  </a:cubicBezTo>
                  <a:cubicBezTo>
                    <a:pt x="13208" y="767"/>
                    <a:pt x="12436" y="767"/>
                    <a:pt x="11125" y="1681"/>
                  </a:cubicBezTo>
                  <a:cubicBezTo>
                    <a:pt x="9814" y="2595"/>
                    <a:pt x="7962" y="4424"/>
                    <a:pt x="6188" y="6995"/>
                  </a:cubicBezTo>
                  <a:cubicBezTo>
                    <a:pt x="4414" y="9567"/>
                    <a:pt x="2716" y="12881"/>
                    <a:pt x="2408" y="15452"/>
                  </a:cubicBezTo>
                  <a:cubicBezTo>
                    <a:pt x="2099" y="18024"/>
                    <a:pt x="3179" y="19852"/>
                    <a:pt x="4876" y="20595"/>
                  </a:cubicBezTo>
                  <a:cubicBezTo>
                    <a:pt x="6574" y="21338"/>
                    <a:pt x="8888" y="20995"/>
                    <a:pt x="10971" y="19795"/>
                  </a:cubicBezTo>
                  <a:cubicBezTo>
                    <a:pt x="13054" y="18595"/>
                    <a:pt x="14905" y="16538"/>
                    <a:pt x="16139" y="13681"/>
                  </a:cubicBezTo>
                  <a:cubicBezTo>
                    <a:pt x="17374" y="10824"/>
                    <a:pt x="17991" y="7167"/>
                    <a:pt x="17759" y="4652"/>
                  </a:cubicBezTo>
                  <a:cubicBezTo>
                    <a:pt x="17528" y="2138"/>
                    <a:pt x="16448" y="767"/>
                    <a:pt x="13979" y="252"/>
                  </a:cubicBezTo>
                  <a:cubicBezTo>
                    <a:pt x="11511" y="-262"/>
                    <a:pt x="7654" y="81"/>
                    <a:pt x="5108" y="652"/>
                  </a:cubicBezTo>
                  <a:cubicBezTo>
                    <a:pt x="2562" y="1224"/>
                    <a:pt x="1328" y="2024"/>
                    <a:pt x="634" y="2767"/>
                  </a:cubicBezTo>
                  <a:cubicBezTo>
                    <a:pt x="-61" y="3509"/>
                    <a:pt x="-215" y="4195"/>
                    <a:pt x="325" y="4652"/>
                  </a:cubicBezTo>
                  <a:cubicBezTo>
                    <a:pt x="865" y="5109"/>
                    <a:pt x="2099" y="5338"/>
                    <a:pt x="5339" y="4881"/>
                  </a:cubicBezTo>
                  <a:cubicBezTo>
                    <a:pt x="8579" y="4424"/>
                    <a:pt x="13825" y="3281"/>
                    <a:pt x="16834" y="2595"/>
                  </a:cubicBezTo>
                  <a:cubicBezTo>
                    <a:pt x="19842" y="1909"/>
                    <a:pt x="20614" y="1681"/>
                    <a:pt x="21385" y="14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9" name="Line"/>
            <p:cNvSpPr/>
            <p:nvPr/>
          </p:nvSpPr>
          <p:spPr>
            <a:xfrm>
              <a:off x="1060450" y="1283678"/>
              <a:ext cx="129117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3" y="0"/>
                  </a:moveTo>
                  <a:cubicBezTo>
                    <a:pt x="3541" y="4457"/>
                    <a:pt x="2479" y="8914"/>
                    <a:pt x="1593" y="12686"/>
                  </a:cubicBezTo>
                  <a:cubicBezTo>
                    <a:pt x="708" y="16457"/>
                    <a:pt x="0" y="19543"/>
                    <a:pt x="0" y="20229"/>
                  </a:cubicBezTo>
                  <a:cubicBezTo>
                    <a:pt x="0" y="20914"/>
                    <a:pt x="708" y="19200"/>
                    <a:pt x="2479" y="15943"/>
                  </a:cubicBezTo>
                  <a:cubicBezTo>
                    <a:pt x="4249" y="12686"/>
                    <a:pt x="7082" y="7886"/>
                    <a:pt x="9030" y="4800"/>
                  </a:cubicBezTo>
                  <a:cubicBezTo>
                    <a:pt x="10977" y="1714"/>
                    <a:pt x="12039" y="343"/>
                    <a:pt x="13279" y="171"/>
                  </a:cubicBezTo>
                  <a:cubicBezTo>
                    <a:pt x="14518" y="0"/>
                    <a:pt x="15934" y="1029"/>
                    <a:pt x="17351" y="4800"/>
                  </a:cubicBezTo>
                  <a:cubicBezTo>
                    <a:pt x="18767" y="8571"/>
                    <a:pt x="20184" y="1508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0" name="Line"/>
            <p:cNvSpPr/>
            <p:nvPr/>
          </p:nvSpPr>
          <p:spPr>
            <a:xfrm>
              <a:off x="1164166" y="1832863"/>
              <a:ext cx="139701" cy="257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9" fill="norm" stroke="1" extrusionOk="0">
                  <a:moveTo>
                    <a:pt x="0" y="21519"/>
                  </a:moveTo>
                  <a:cubicBezTo>
                    <a:pt x="655" y="18155"/>
                    <a:pt x="1309" y="14791"/>
                    <a:pt x="1800" y="11516"/>
                  </a:cubicBezTo>
                  <a:cubicBezTo>
                    <a:pt x="2291" y="8240"/>
                    <a:pt x="2618" y="5053"/>
                    <a:pt x="2945" y="3017"/>
                  </a:cubicBezTo>
                  <a:cubicBezTo>
                    <a:pt x="3273" y="981"/>
                    <a:pt x="3600" y="96"/>
                    <a:pt x="4255" y="8"/>
                  </a:cubicBezTo>
                  <a:cubicBezTo>
                    <a:pt x="4909" y="-81"/>
                    <a:pt x="5891" y="627"/>
                    <a:pt x="6382" y="1424"/>
                  </a:cubicBezTo>
                  <a:cubicBezTo>
                    <a:pt x="6873" y="2221"/>
                    <a:pt x="6873" y="3106"/>
                    <a:pt x="7036" y="4080"/>
                  </a:cubicBezTo>
                  <a:cubicBezTo>
                    <a:pt x="7200" y="5053"/>
                    <a:pt x="7527" y="6116"/>
                    <a:pt x="8345" y="6912"/>
                  </a:cubicBezTo>
                  <a:cubicBezTo>
                    <a:pt x="9164" y="7709"/>
                    <a:pt x="10473" y="8240"/>
                    <a:pt x="11782" y="8240"/>
                  </a:cubicBezTo>
                  <a:cubicBezTo>
                    <a:pt x="13091" y="8240"/>
                    <a:pt x="14400" y="7709"/>
                    <a:pt x="15545" y="7798"/>
                  </a:cubicBezTo>
                  <a:cubicBezTo>
                    <a:pt x="16691" y="7886"/>
                    <a:pt x="17673" y="8594"/>
                    <a:pt x="18655" y="8860"/>
                  </a:cubicBezTo>
                  <a:cubicBezTo>
                    <a:pt x="19636" y="9126"/>
                    <a:pt x="20618" y="8949"/>
                    <a:pt x="21600" y="87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1" name="Line"/>
            <p:cNvSpPr/>
            <p:nvPr/>
          </p:nvSpPr>
          <p:spPr>
            <a:xfrm>
              <a:off x="1329266" y="1872111"/>
              <a:ext cx="146051" cy="195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6" fill="norm" stroke="1" extrusionOk="0">
                  <a:moveTo>
                    <a:pt x="0" y="1592"/>
                  </a:moveTo>
                  <a:cubicBezTo>
                    <a:pt x="626" y="5684"/>
                    <a:pt x="1252" y="9777"/>
                    <a:pt x="1565" y="13301"/>
                  </a:cubicBezTo>
                  <a:cubicBezTo>
                    <a:pt x="1878" y="16825"/>
                    <a:pt x="1878" y="19781"/>
                    <a:pt x="1878" y="20691"/>
                  </a:cubicBezTo>
                  <a:cubicBezTo>
                    <a:pt x="1878" y="21600"/>
                    <a:pt x="1878" y="20463"/>
                    <a:pt x="1878" y="17507"/>
                  </a:cubicBezTo>
                  <a:cubicBezTo>
                    <a:pt x="1878" y="14552"/>
                    <a:pt x="1878" y="9777"/>
                    <a:pt x="2191" y="6821"/>
                  </a:cubicBezTo>
                  <a:cubicBezTo>
                    <a:pt x="2504" y="3865"/>
                    <a:pt x="3130" y="2728"/>
                    <a:pt x="3757" y="3069"/>
                  </a:cubicBezTo>
                  <a:cubicBezTo>
                    <a:pt x="4383" y="3411"/>
                    <a:pt x="5009" y="5229"/>
                    <a:pt x="5948" y="5798"/>
                  </a:cubicBezTo>
                  <a:cubicBezTo>
                    <a:pt x="6887" y="6366"/>
                    <a:pt x="8139" y="5684"/>
                    <a:pt x="9235" y="4888"/>
                  </a:cubicBezTo>
                  <a:cubicBezTo>
                    <a:pt x="10330" y="4093"/>
                    <a:pt x="11270" y="3183"/>
                    <a:pt x="12365" y="2160"/>
                  </a:cubicBezTo>
                  <a:cubicBezTo>
                    <a:pt x="13461" y="1137"/>
                    <a:pt x="14713" y="0"/>
                    <a:pt x="15496" y="0"/>
                  </a:cubicBezTo>
                  <a:cubicBezTo>
                    <a:pt x="16278" y="0"/>
                    <a:pt x="16591" y="1137"/>
                    <a:pt x="16904" y="3524"/>
                  </a:cubicBezTo>
                  <a:cubicBezTo>
                    <a:pt x="17217" y="5912"/>
                    <a:pt x="17530" y="9549"/>
                    <a:pt x="18313" y="11823"/>
                  </a:cubicBezTo>
                  <a:cubicBezTo>
                    <a:pt x="19096" y="14097"/>
                    <a:pt x="20348" y="15006"/>
                    <a:pt x="21600" y="15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2" name="Line"/>
            <p:cNvSpPr/>
            <p:nvPr/>
          </p:nvSpPr>
          <p:spPr>
            <a:xfrm>
              <a:off x="1537606" y="1817078"/>
              <a:ext cx="121861" cy="244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515" fill="norm" stroke="1" extrusionOk="0">
                  <a:moveTo>
                    <a:pt x="21441" y="0"/>
                  </a:moveTo>
                  <a:cubicBezTo>
                    <a:pt x="19579" y="0"/>
                    <a:pt x="17717" y="0"/>
                    <a:pt x="14551" y="1583"/>
                  </a:cubicBezTo>
                  <a:cubicBezTo>
                    <a:pt x="11386" y="3166"/>
                    <a:pt x="6917" y="6331"/>
                    <a:pt x="4124" y="9590"/>
                  </a:cubicBezTo>
                  <a:cubicBezTo>
                    <a:pt x="1331" y="12848"/>
                    <a:pt x="213" y="16200"/>
                    <a:pt x="27" y="18341"/>
                  </a:cubicBezTo>
                  <a:cubicBezTo>
                    <a:pt x="-159" y="20483"/>
                    <a:pt x="586" y="21414"/>
                    <a:pt x="3565" y="21507"/>
                  </a:cubicBezTo>
                  <a:cubicBezTo>
                    <a:pt x="6544" y="21600"/>
                    <a:pt x="11758" y="20855"/>
                    <a:pt x="16972" y="201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3" name="Line"/>
            <p:cNvSpPr/>
            <p:nvPr/>
          </p:nvSpPr>
          <p:spPr>
            <a:xfrm>
              <a:off x="1570566" y="1905978"/>
              <a:ext cx="1651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4" name="Line"/>
            <p:cNvSpPr/>
            <p:nvPr/>
          </p:nvSpPr>
          <p:spPr>
            <a:xfrm>
              <a:off x="1869016" y="1658833"/>
              <a:ext cx="107951" cy="3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6" fill="norm" stroke="1" extrusionOk="0">
                  <a:moveTo>
                    <a:pt x="0" y="21256"/>
                  </a:moveTo>
                  <a:cubicBezTo>
                    <a:pt x="0" y="14056"/>
                    <a:pt x="0" y="6856"/>
                    <a:pt x="1271" y="3256"/>
                  </a:cubicBezTo>
                  <a:cubicBezTo>
                    <a:pt x="2541" y="-344"/>
                    <a:pt x="5082" y="-344"/>
                    <a:pt x="8682" y="376"/>
                  </a:cubicBezTo>
                  <a:cubicBezTo>
                    <a:pt x="12282" y="1096"/>
                    <a:pt x="16941" y="2536"/>
                    <a:pt x="21600" y="39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5" name="Line"/>
            <p:cNvSpPr/>
            <p:nvPr/>
          </p:nvSpPr>
          <p:spPr>
            <a:xfrm>
              <a:off x="1907116" y="1798028"/>
              <a:ext cx="1397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6" name="Line"/>
            <p:cNvSpPr/>
            <p:nvPr/>
          </p:nvSpPr>
          <p:spPr>
            <a:xfrm>
              <a:off x="2370666" y="1447563"/>
              <a:ext cx="160677" cy="318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539" fill="norm" stroke="1" extrusionOk="0">
                  <a:moveTo>
                    <a:pt x="842" y="4373"/>
                  </a:moveTo>
                  <a:cubicBezTo>
                    <a:pt x="2244" y="3086"/>
                    <a:pt x="3647" y="1799"/>
                    <a:pt x="6452" y="1012"/>
                  </a:cubicBezTo>
                  <a:cubicBezTo>
                    <a:pt x="9257" y="225"/>
                    <a:pt x="13465" y="-61"/>
                    <a:pt x="16270" y="11"/>
                  </a:cubicBezTo>
                  <a:cubicBezTo>
                    <a:pt x="19075" y="82"/>
                    <a:pt x="20478" y="511"/>
                    <a:pt x="21039" y="1083"/>
                  </a:cubicBezTo>
                  <a:cubicBezTo>
                    <a:pt x="21600" y="1656"/>
                    <a:pt x="21319" y="2371"/>
                    <a:pt x="19356" y="3587"/>
                  </a:cubicBezTo>
                  <a:cubicBezTo>
                    <a:pt x="17392" y="4803"/>
                    <a:pt x="13745" y="6519"/>
                    <a:pt x="10940" y="7664"/>
                  </a:cubicBezTo>
                  <a:cubicBezTo>
                    <a:pt x="8135" y="8808"/>
                    <a:pt x="6171" y="9380"/>
                    <a:pt x="6031" y="9666"/>
                  </a:cubicBezTo>
                  <a:cubicBezTo>
                    <a:pt x="5891" y="9952"/>
                    <a:pt x="7574" y="9952"/>
                    <a:pt x="9678" y="10167"/>
                  </a:cubicBezTo>
                  <a:cubicBezTo>
                    <a:pt x="11782" y="10381"/>
                    <a:pt x="14306" y="10811"/>
                    <a:pt x="16270" y="11883"/>
                  </a:cubicBezTo>
                  <a:cubicBezTo>
                    <a:pt x="18234" y="12956"/>
                    <a:pt x="19636" y="14673"/>
                    <a:pt x="18795" y="16175"/>
                  </a:cubicBezTo>
                  <a:cubicBezTo>
                    <a:pt x="17953" y="17677"/>
                    <a:pt x="14868" y="18964"/>
                    <a:pt x="11361" y="19822"/>
                  </a:cubicBezTo>
                  <a:cubicBezTo>
                    <a:pt x="7855" y="20681"/>
                    <a:pt x="3927" y="21110"/>
                    <a:pt x="0" y="215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7" name="Line"/>
            <p:cNvSpPr/>
            <p:nvPr/>
          </p:nvSpPr>
          <p:spPr>
            <a:xfrm>
              <a:off x="2180166" y="1885123"/>
              <a:ext cx="393701" cy="58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6" fill="norm" stroke="1" extrusionOk="0">
                  <a:moveTo>
                    <a:pt x="0" y="20746"/>
                  </a:moveTo>
                  <a:cubicBezTo>
                    <a:pt x="3135" y="13298"/>
                    <a:pt x="6271" y="5849"/>
                    <a:pt x="9871" y="2498"/>
                  </a:cubicBezTo>
                  <a:cubicBezTo>
                    <a:pt x="13471" y="-854"/>
                    <a:pt x="17535" y="-109"/>
                    <a:pt x="21600" y="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8" name="Line"/>
            <p:cNvSpPr/>
            <p:nvPr/>
          </p:nvSpPr>
          <p:spPr>
            <a:xfrm>
              <a:off x="2269066" y="2040272"/>
              <a:ext cx="196851" cy="292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5" fill="norm" stroke="1" extrusionOk="0">
                  <a:moveTo>
                    <a:pt x="21600" y="1320"/>
                  </a:moveTo>
                  <a:cubicBezTo>
                    <a:pt x="18116" y="702"/>
                    <a:pt x="14632" y="85"/>
                    <a:pt x="11729" y="8"/>
                  </a:cubicBezTo>
                  <a:cubicBezTo>
                    <a:pt x="8826" y="-69"/>
                    <a:pt x="6503" y="394"/>
                    <a:pt x="4877" y="1320"/>
                  </a:cubicBezTo>
                  <a:cubicBezTo>
                    <a:pt x="3252" y="2245"/>
                    <a:pt x="2323" y="3634"/>
                    <a:pt x="1974" y="5100"/>
                  </a:cubicBezTo>
                  <a:cubicBezTo>
                    <a:pt x="1626" y="6565"/>
                    <a:pt x="1858" y="8108"/>
                    <a:pt x="2903" y="9342"/>
                  </a:cubicBezTo>
                  <a:cubicBezTo>
                    <a:pt x="3948" y="10577"/>
                    <a:pt x="5806" y="11502"/>
                    <a:pt x="8013" y="12582"/>
                  </a:cubicBezTo>
                  <a:cubicBezTo>
                    <a:pt x="10219" y="13662"/>
                    <a:pt x="12774" y="14897"/>
                    <a:pt x="14052" y="15900"/>
                  </a:cubicBezTo>
                  <a:cubicBezTo>
                    <a:pt x="15329" y="16902"/>
                    <a:pt x="15329" y="17674"/>
                    <a:pt x="14865" y="18368"/>
                  </a:cubicBezTo>
                  <a:cubicBezTo>
                    <a:pt x="14400" y="19062"/>
                    <a:pt x="13471" y="19680"/>
                    <a:pt x="12077" y="20297"/>
                  </a:cubicBezTo>
                  <a:cubicBezTo>
                    <a:pt x="10684" y="20914"/>
                    <a:pt x="8826" y="21531"/>
                    <a:pt x="6735" y="21222"/>
                  </a:cubicBezTo>
                  <a:cubicBezTo>
                    <a:pt x="4645" y="20914"/>
                    <a:pt x="2323" y="19680"/>
                    <a:pt x="0" y="184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9" name="Line"/>
            <p:cNvSpPr/>
            <p:nvPr/>
          </p:nvSpPr>
          <p:spPr>
            <a:xfrm>
              <a:off x="2345266" y="2058378"/>
              <a:ext cx="2857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40" y="15120"/>
                    <a:pt x="9280" y="8640"/>
                    <a:pt x="12880" y="5040"/>
                  </a:cubicBezTo>
                  <a:cubicBezTo>
                    <a:pt x="16480" y="1440"/>
                    <a:pt x="19040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" name="Drawing"/>
          <p:cNvGrpSpPr/>
          <p:nvPr/>
        </p:nvGrpSpPr>
        <p:grpSpPr>
          <a:xfrm>
            <a:off x="749829" y="1590691"/>
            <a:ext cx="11696171" cy="8101780"/>
            <a:chOff x="-38100" y="0"/>
            <a:chExt cx="11696170" cy="8101779"/>
          </a:xfrm>
        </p:grpSpPr>
        <p:sp>
          <p:nvSpPr>
            <p:cNvPr id="490" name="Line"/>
            <p:cNvSpPr/>
            <p:nvPr/>
          </p:nvSpPr>
          <p:spPr>
            <a:xfrm>
              <a:off x="1234342" y="941312"/>
              <a:ext cx="244679" cy="390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308" fill="norm" stroke="1" extrusionOk="0">
                  <a:moveTo>
                    <a:pt x="15249" y="783"/>
                  </a:moveTo>
                  <a:cubicBezTo>
                    <a:pt x="13033" y="552"/>
                    <a:pt x="10818" y="321"/>
                    <a:pt x="8418" y="1072"/>
                  </a:cubicBezTo>
                  <a:cubicBezTo>
                    <a:pt x="6018" y="1823"/>
                    <a:pt x="3433" y="3555"/>
                    <a:pt x="1864" y="5750"/>
                  </a:cubicBezTo>
                  <a:cubicBezTo>
                    <a:pt x="295" y="7945"/>
                    <a:pt x="-259" y="10601"/>
                    <a:pt x="110" y="13027"/>
                  </a:cubicBezTo>
                  <a:cubicBezTo>
                    <a:pt x="479" y="15453"/>
                    <a:pt x="1772" y="17647"/>
                    <a:pt x="2879" y="18976"/>
                  </a:cubicBezTo>
                  <a:cubicBezTo>
                    <a:pt x="3987" y="20304"/>
                    <a:pt x="4910" y="20766"/>
                    <a:pt x="5926" y="21055"/>
                  </a:cubicBezTo>
                  <a:cubicBezTo>
                    <a:pt x="6941" y="21343"/>
                    <a:pt x="8049" y="21459"/>
                    <a:pt x="9526" y="20997"/>
                  </a:cubicBezTo>
                  <a:cubicBezTo>
                    <a:pt x="11003" y="20535"/>
                    <a:pt x="12849" y="19495"/>
                    <a:pt x="14510" y="17474"/>
                  </a:cubicBezTo>
                  <a:cubicBezTo>
                    <a:pt x="16172" y="15453"/>
                    <a:pt x="17649" y="12449"/>
                    <a:pt x="18018" y="9677"/>
                  </a:cubicBezTo>
                  <a:cubicBezTo>
                    <a:pt x="18387" y="6905"/>
                    <a:pt x="17649" y="4364"/>
                    <a:pt x="16818" y="2747"/>
                  </a:cubicBezTo>
                  <a:cubicBezTo>
                    <a:pt x="15987" y="1130"/>
                    <a:pt x="15064" y="437"/>
                    <a:pt x="14049" y="148"/>
                  </a:cubicBezTo>
                  <a:cubicBezTo>
                    <a:pt x="13033" y="-141"/>
                    <a:pt x="11926" y="-25"/>
                    <a:pt x="10172" y="668"/>
                  </a:cubicBezTo>
                  <a:cubicBezTo>
                    <a:pt x="8418" y="1361"/>
                    <a:pt x="6018" y="2631"/>
                    <a:pt x="4541" y="3613"/>
                  </a:cubicBezTo>
                  <a:cubicBezTo>
                    <a:pt x="3064" y="4595"/>
                    <a:pt x="2510" y="5288"/>
                    <a:pt x="2233" y="5981"/>
                  </a:cubicBezTo>
                  <a:cubicBezTo>
                    <a:pt x="1956" y="6674"/>
                    <a:pt x="1956" y="7367"/>
                    <a:pt x="2418" y="7771"/>
                  </a:cubicBezTo>
                  <a:cubicBezTo>
                    <a:pt x="2879" y="8176"/>
                    <a:pt x="3803" y="8291"/>
                    <a:pt x="7033" y="7829"/>
                  </a:cubicBezTo>
                  <a:cubicBezTo>
                    <a:pt x="10264" y="7367"/>
                    <a:pt x="15803" y="6327"/>
                    <a:pt x="21341" y="52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1" name="Line"/>
            <p:cNvSpPr/>
            <p:nvPr/>
          </p:nvSpPr>
          <p:spPr>
            <a:xfrm>
              <a:off x="1322387" y="680301"/>
              <a:ext cx="156634" cy="180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7" fill="norm" stroke="1" extrusionOk="0">
                  <a:moveTo>
                    <a:pt x="1459" y="8464"/>
                  </a:moveTo>
                  <a:cubicBezTo>
                    <a:pt x="1168" y="11443"/>
                    <a:pt x="876" y="14422"/>
                    <a:pt x="584" y="16781"/>
                  </a:cubicBezTo>
                  <a:cubicBezTo>
                    <a:pt x="292" y="19140"/>
                    <a:pt x="0" y="20877"/>
                    <a:pt x="0" y="21126"/>
                  </a:cubicBezTo>
                  <a:cubicBezTo>
                    <a:pt x="0" y="21374"/>
                    <a:pt x="292" y="20133"/>
                    <a:pt x="1751" y="16781"/>
                  </a:cubicBezTo>
                  <a:cubicBezTo>
                    <a:pt x="3211" y="13429"/>
                    <a:pt x="5838" y="7967"/>
                    <a:pt x="7735" y="4864"/>
                  </a:cubicBezTo>
                  <a:cubicBezTo>
                    <a:pt x="9632" y="1760"/>
                    <a:pt x="10800" y="1015"/>
                    <a:pt x="12114" y="519"/>
                  </a:cubicBezTo>
                  <a:cubicBezTo>
                    <a:pt x="13427" y="22"/>
                    <a:pt x="14886" y="-226"/>
                    <a:pt x="15908" y="271"/>
                  </a:cubicBezTo>
                  <a:cubicBezTo>
                    <a:pt x="16930" y="767"/>
                    <a:pt x="17514" y="2008"/>
                    <a:pt x="17951" y="4119"/>
                  </a:cubicBezTo>
                  <a:cubicBezTo>
                    <a:pt x="18389" y="6229"/>
                    <a:pt x="18681" y="9208"/>
                    <a:pt x="19265" y="11443"/>
                  </a:cubicBezTo>
                  <a:cubicBezTo>
                    <a:pt x="19849" y="13677"/>
                    <a:pt x="20724" y="15167"/>
                    <a:pt x="21600" y="166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2" name="Line"/>
            <p:cNvSpPr/>
            <p:nvPr/>
          </p:nvSpPr>
          <p:spPr>
            <a:xfrm>
              <a:off x="1815570" y="1082658"/>
              <a:ext cx="2794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73" y="17600"/>
                    <a:pt x="10145" y="13600"/>
                    <a:pt x="13745" y="10000"/>
                  </a:cubicBezTo>
                  <a:cubicBezTo>
                    <a:pt x="17345" y="6400"/>
                    <a:pt x="19473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3" name="Line"/>
            <p:cNvSpPr/>
            <p:nvPr/>
          </p:nvSpPr>
          <p:spPr>
            <a:xfrm>
              <a:off x="1976437" y="1012808"/>
              <a:ext cx="16934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655"/>
                    <a:pt x="0" y="1309"/>
                    <a:pt x="0" y="4909"/>
                  </a:cubicBezTo>
                  <a:cubicBezTo>
                    <a:pt x="0" y="8509"/>
                    <a:pt x="10800" y="1505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4" name="Line"/>
            <p:cNvSpPr/>
            <p:nvPr/>
          </p:nvSpPr>
          <p:spPr>
            <a:xfrm>
              <a:off x="1885420" y="1285858"/>
              <a:ext cx="1778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6200"/>
                    <a:pt x="10800" y="10800"/>
                    <a:pt x="14400" y="7200"/>
                  </a:cubicBezTo>
                  <a:cubicBezTo>
                    <a:pt x="18000" y="3600"/>
                    <a:pt x="1980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5" name="Line"/>
            <p:cNvSpPr/>
            <p:nvPr/>
          </p:nvSpPr>
          <p:spPr>
            <a:xfrm>
              <a:off x="2385941" y="962008"/>
              <a:ext cx="393600" cy="37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563" fill="norm" stroke="1" extrusionOk="0">
                  <a:moveTo>
                    <a:pt x="3852" y="2563"/>
                  </a:moveTo>
                  <a:cubicBezTo>
                    <a:pt x="3278" y="2197"/>
                    <a:pt x="2703" y="1831"/>
                    <a:pt x="2761" y="1586"/>
                  </a:cubicBezTo>
                  <a:cubicBezTo>
                    <a:pt x="2818" y="1342"/>
                    <a:pt x="3508" y="1220"/>
                    <a:pt x="5346" y="976"/>
                  </a:cubicBezTo>
                  <a:cubicBezTo>
                    <a:pt x="7184" y="732"/>
                    <a:pt x="10172" y="366"/>
                    <a:pt x="12642" y="183"/>
                  </a:cubicBezTo>
                  <a:cubicBezTo>
                    <a:pt x="15112" y="0"/>
                    <a:pt x="17065" y="0"/>
                    <a:pt x="18559" y="0"/>
                  </a:cubicBezTo>
                  <a:cubicBezTo>
                    <a:pt x="20052" y="0"/>
                    <a:pt x="21086" y="0"/>
                    <a:pt x="21316" y="305"/>
                  </a:cubicBezTo>
                  <a:cubicBezTo>
                    <a:pt x="21546" y="610"/>
                    <a:pt x="20972" y="1220"/>
                    <a:pt x="19191" y="2624"/>
                  </a:cubicBezTo>
                  <a:cubicBezTo>
                    <a:pt x="17410" y="4027"/>
                    <a:pt x="14423" y="6224"/>
                    <a:pt x="11493" y="8603"/>
                  </a:cubicBezTo>
                  <a:cubicBezTo>
                    <a:pt x="8563" y="10983"/>
                    <a:pt x="5691" y="13546"/>
                    <a:pt x="4025" y="15071"/>
                  </a:cubicBezTo>
                  <a:cubicBezTo>
                    <a:pt x="2359" y="16597"/>
                    <a:pt x="1899" y="17085"/>
                    <a:pt x="1325" y="17878"/>
                  </a:cubicBezTo>
                  <a:cubicBezTo>
                    <a:pt x="750" y="18671"/>
                    <a:pt x="61" y="19769"/>
                    <a:pt x="3" y="20441"/>
                  </a:cubicBezTo>
                  <a:cubicBezTo>
                    <a:pt x="-54" y="21112"/>
                    <a:pt x="520" y="21356"/>
                    <a:pt x="2301" y="21478"/>
                  </a:cubicBezTo>
                  <a:cubicBezTo>
                    <a:pt x="4082" y="21600"/>
                    <a:pt x="7069" y="21600"/>
                    <a:pt x="9482" y="21417"/>
                  </a:cubicBezTo>
                  <a:cubicBezTo>
                    <a:pt x="11895" y="21234"/>
                    <a:pt x="13733" y="20868"/>
                    <a:pt x="15572" y="20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6" name="Line"/>
            <p:cNvSpPr/>
            <p:nvPr/>
          </p:nvSpPr>
          <p:spPr>
            <a:xfrm>
              <a:off x="2699166" y="1241408"/>
              <a:ext cx="189555" cy="128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49" fill="norm" stroke="1" extrusionOk="0">
                  <a:moveTo>
                    <a:pt x="15013" y="0"/>
                  </a:moveTo>
                  <a:cubicBezTo>
                    <a:pt x="14773" y="3541"/>
                    <a:pt x="14533" y="7082"/>
                    <a:pt x="13573" y="10446"/>
                  </a:cubicBezTo>
                  <a:cubicBezTo>
                    <a:pt x="12613" y="13810"/>
                    <a:pt x="10933" y="16997"/>
                    <a:pt x="8893" y="18944"/>
                  </a:cubicBezTo>
                  <a:cubicBezTo>
                    <a:pt x="6853" y="20892"/>
                    <a:pt x="4453" y="21600"/>
                    <a:pt x="2773" y="21423"/>
                  </a:cubicBezTo>
                  <a:cubicBezTo>
                    <a:pt x="1093" y="21246"/>
                    <a:pt x="133" y="20184"/>
                    <a:pt x="13" y="18767"/>
                  </a:cubicBezTo>
                  <a:cubicBezTo>
                    <a:pt x="-107" y="17351"/>
                    <a:pt x="613" y="15580"/>
                    <a:pt x="2293" y="14695"/>
                  </a:cubicBezTo>
                  <a:cubicBezTo>
                    <a:pt x="3973" y="13810"/>
                    <a:pt x="6613" y="13810"/>
                    <a:pt x="9133" y="14164"/>
                  </a:cubicBezTo>
                  <a:cubicBezTo>
                    <a:pt x="11653" y="14518"/>
                    <a:pt x="14053" y="15226"/>
                    <a:pt x="16093" y="15403"/>
                  </a:cubicBezTo>
                  <a:cubicBezTo>
                    <a:pt x="18133" y="15580"/>
                    <a:pt x="19813" y="15226"/>
                    <a:pt x="21493" y="14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7" name="Line"/>
            <p:cNvSpPr/>
            <p:nvPr/>
          </p:nvSpPr>
          <p:spPr>
            <a:xfrm>
              <a:off x="2933170" y="1184258"/>
              <a:ext cx="7620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529"/>
                    <a:pt x="14400" y="7059"/>
                    <a:pt x="10800" y="10659"/>
                  </a:cubicBezTo>
                  <a:cubicBezTo>
                    <a:pt x="7200" y="14259"/>
                    <a:pt x="3600" y="179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8" name="Line"/>
            <p:cNvSpPr/>
            <p:nvPr/>
          </p:nvSpPr>
          <p:spPr>
            <a:xfrm>
              <a:off x="2990320" y="1357524"/>
              <a:ext cx="209551" cy="136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5" fill="norm" stroke="1" extrusionOk="0">
                  <a:moveTo>
                    <a:pt x="0" y="9537"/>
                  </a:moveTo>
                  <a:cubicBezTo>
                    <a:pt x="3055" y="6264"/>
                    <a:pt x="6109" y="2992"/>
                    <a:pt x="8182" y="1355"/>
                  </a:cubicBezTo>
                  <a:cubicBezTo>
                    <a:pt x="10255" y="-281"/>
                    <a:pt x="11345" y="-281"/>
                    <a:pt x="12000" y="537"/>
                  </a:cubicBezTo>
                  <a:cubicBezTo>
                    <a:pt x="12655" y="1355"/>
                    <a:pt x="12873" y="2992"/>
                    <a:pt x="12655" y="5283"/>
                  </a:cubicBezTo>
                  <a:cubicBezTo>
                    <a:pt x="12436" y="7574"/>
                    <a:pt x="11782" y="10519"/>
                    <a:pt x="11018" y="13301"/>
                  </a:cubicBezTo>
                  <a:cubicBezTo>
                    <a:pt x="10255" y="16083"/>
                    <a:pt x="9382" y="18701"/>
                    <a:pt x="9491" y="20010"/>
                  </a:cubicBezTo>
                  <a:cubicBezTo>
                    <a:pt x="9600" y="21319"/>
                    <a:pt x="10691" y="21319"/>
                    <a:pt x="12873" y="20664"/>
                  </a:cubicBezTo>
                  <a:cubicBezTo>
                    <a:pt x="15055" y="20010"/>
                    <a:pt x="18327" y="18701"/>
                    <a:pt x="21600" y="173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99" name="Line"/>
            <p:cNvSpPr/>
            <p:nvPr/>
          </p:nvSpPr>
          <p:spPr>
            <a:xfrm>
              <a:off x="3453870" y="1228708"/>
              <a:ext cx="635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60" y="14400"/>
                    <a:pt x="4320" y="7200"/>
                    <a:pt x="7920" y="3600"/>
                  </a:cubicBezTo>
                  <a:cubicBezTo>
                    <a:pt x="11520" y="0"/>
                    <a:pt x="1656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0" name="Line"/>
            <p:cNvSpPr/>
            <p:nvPr/>
          </p:nvSpPr>
          <p:spPr>
            <a:xfrm>
              <a:off x="3741737" y="992639"/>
              <a:ext cx="149008" cy="279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262" fill="norm" stroke="1" extrusionOk="0">
                  <a:moveTo>
                    <a:pt x="18862" y="3470"/>
                  </a:moveTo>
                  <a:cubicBezTo>
                    <a:pt x="18862" y="2664"/>
                    <a:pt x="18862" y="1859"/>
                    <a:pt x="18406" y="1133"/>
                  </a:cubicBezTo>
                  <a:cubicBezTo>
                    <a:pt x="17949" y="408"/>
                    <a:pt x="17037" y="-237"/>
                    <a:pt x="14299" y="85"/>
                  </a:cubicBezTo>
                  <a:cubicBezTo>
                    <a:pt x="11561" y="408"/>
                    <a:pt x="6997" y="1697"/>
                    <a:pt x="4107" y="3067"/>
                  </a:cubicBezTo>
                  <a:cubicBezTo>
                    <a:pt x="1217" y="4438"/>
                    <a:pt x="0" y="5888"/>
                    <a:pt x="0" y="6936"/>
                  </a:cubicBezTo>
                  <a:cubicBezTo>
                    <a:pt x="0" y="7984"/>
                    <a:pt x="1217" y="8629"/>
                    <a:pt x="4563" y="9757"/>
                  </a:cubicBezTo>
                  <a:cubicBezTo>
                    <a:pt x="7910" y="10885"/>
                    <a:pt x="13386" y="12497"/>
                    <a:pt x="16580" y="13626"/>
                  </a:cubicBezTo>
                  <a:cubicBezTo>
                    <a:pt x="19775" y="14754"/>
                    <a:pt x="20687" y="15399"/>
                    <a:pt x="21144" y="16205"/>
                  </a:cubicBezTo>
                  <a:cubicBezTo>
                    <a:pt x="21600" y="17011"/>
                    <a:pt x="21600" y="17978"/>
                    <a:pt x="20231" y="18864"/>
                  </a:cubicBezTo>
                  <a:cubicBezTo>
                    <a:pt x="18862" y="19751"/>
                    <a:pt x="16124" y="20557"/>
                    <a:pt x="13842" y="20960"/>
                  </a:cubicBezTo>
                  <a:cubicBezTo>
                    <a:pt x="11561" y="21363"/>
                    <a:pt x="9735" y="21363"/>
                    <a:pt x="8518" y="20960"/>
                  </a:cubicBezTo>
                  <a:cubicBezTo>
                    <a:pt x="7301" y="20557"/>
                    <a:pt x="6693" y="19751"/>
                    <a:pt x="7758" y="18300"/>
                  </a:cubicBezTo>
                  <a:cubicBezTo>
                    <a:pt x="8823" y="16850"/>
                    <a:pt x="11561" y="14754"/>
                    <a:pt x="14299" y="126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1" name="Line"/>
            <p:cNvSpPr/>
            <p:nvPr/>
          </p:nvSpPr>
          <p:spPr>
            <a:xfrm>
              <a:off x="3915734" y="986337"/>
              <a:ext cx="242987" cy="217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092" fill="norm" stroke="1" extrusionOk="0">
                  <a:moveTo>
                    <a:pt x="1266" y="10596"/>
                  </a:moveTo>
                  <a:cubicBezTo>
                    <a:pt x="4990" y="8744"/>
                    <a:pt x="8714" y="6893"/>
                    <a:pt x="10855" y="5144"/>
                  </a:cubicBezTo>
                  <a:cubicBezTo>
                    <a:pt x="12997" y="3396"/>
                    <a:pt x="13555" y="1750"/>
                    <a:pt x="13369" y="824"/>
                  </a:cubicBezTo>
                  <a:cubicBezTo>
                    <a:pt x="13183" y="-101"/>
                    <a:pt x="12252" y="-307"/>
                    <a:pt x="10390" y="516"/>
                  </a:cubicBezTo>
                  <a:cubicBezTo>
                    <a:pt x="8528" y="1339"/>
                    <a:pt x="5735" y="3190"/>
                    <a:pt x="3779" y="5762"/>
                  </a:cubicBezTo>
                  <a:cubicBezTo>
                    <a:pt x="1824" y="8333"/>
                    <a:pt x="707" y="11624"/>
                    <a:pt x="242" y="13887"/>
                  </a:cubicBezTo>
                  <a:cubicBezTo>
                    <a:pt x="-224" y="16150"/>
                    <a:pt x="-38" y="17384"/>
                    <a:pt x="986" y="18516"/>
                  </a:cubicBezTo>
                  <a:cubicBezTo>
                    <a:pt x="2010" y="19647"/>
                    <a:pt x="3873" y="20676"/>
                    <a:pt x="7410" y="20984"/>
                  </a:cubicBezTo>
                  <a:cubicBezTo>
                    <a:pt x="10948" y="21293"/>
                    <a:pt x="16162" y="20882"/>
                    <a:pt x="21376" y="204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2" name="Line"/>
            <p:cNvSpPr/>
            <p:nvPr/>
          </p:nvSpPr>
          <p:spPr>
            <a:xfrm>
              <a:off x="651830" y="2452521"/>
              <a:ext cx="166791" cy="554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503" fill="norm" stroke="1" extrusionOk="0">
                  <a:moveTo>
                    <a:pt x="21276" y="1053"/>
                  </a:moveTo>
                  <a:cubicBezTo>
                    <a:pt x="20466" y="642"/>
                    <a:pt x="19656" y="232"/>
                    <a:pt x="18441" y="67"/>
                  </a:cubicBezTo>
                  <a:cubicBezTo>
                    <a:pt x="17226" y="-97"/>
                    <a:pt x="15606" y="-15"/>
                    <a:pt x="13176" y="930"/>
                  </a:cubicBezTo>
                  <a:cubicBezTo>
                    <a:pt x="10746" y="1874"/>
                    <a:pt x="7506" y="3681"/>
                    <a:pt x="4941" y="5816"/>
                  </a:cubicBezTo>
                  <a:cubicBezTo>
                    <a:pt x="2376" y="7952"/>
                    <a:pt x="486" y="10416"/>
                    <a:pt x="81" y="12797"/>
                  </a:cubicBezTo>
                  <a:cubicBezTo>
                    <a:pt x="-324" y="15179"/>
                    <a:pt x="756" y="17479"/>
                    <a:pt x="4266" y="18916"/>
                  </a:cubicBezTo>
                  <a:cubicBezTo>
                    <a:pt x="7776" y="20353"/>
                    <a:pt x="13716" y="20928"/>
                    <a:pt x="19656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3" name="Line"/>
            <p:cNvSpPr/>
            <p:nvPr/>
          </p:nvSpPr>
          <p:spPr>
            <a:xfrm>
              <a:off x="965126" y="2632852"/>
              <a:ext cx="181964" cy="687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575" fill="norm" stroke="1" extrusionOk="0">
                  <a:moveTo>
                    <a:pt x="5102" y="5358"/>
                  </a:moveTo>
                  <a:cubicBezTo>
                    <a:pt x="4120" y="5558"/>
                    <a:pt x="3138" y="5757"/>
                    <a:pt x="2525" y="6355"/>
                  </a:cubicBezTo>
                  <a:cubicBezTo>
                    <a:pt x="1911" y="6953"/>
                    <a:pt x="1666" y="7950"/>
                    <a:pt x="1911" y="9379"/>
                  </a:cubicBezTo>
                  <a:cubicBezTo>
                    <a:pt x="2157" y="10808"/>
                    <a:pt x="2893" y="12669"/>
                    <a:pt x="3507" y="14663"/>
                  </a:cubicBezTo>
                  <a:cubicBezTo>
                    <a:pt x="4120" y="16657"/>
                    <a:pt x="4611" y="18784"/>
                    <a:pt x="4857" y="20013"/>
                  </a:cubicBezTo>
                  <a:cubicBezTo>
                    <a:pt x="5102" y="21243"/>
                    <a:pt x="5102" y="21575"/>
                    <a:pt x="5102" y="21575"/>
                  </a:cubicBezTo>
                  <a:cubicBezTo>
                    <a:pt x="5102" y="21575"/>
                    <a:pt x="5102" y="21243"/>
                    <a:pt x="4366" y="20080"/>
                  </a:cubicBezTo>
                  <a:cubicBezTo>
                    <a:pt x="3629" y="18917"/>
                    <a:pt x="2157" y="16923"/>
                    <a:pt x="1175" y="14729"/>
                  </a:cubicBezTo>
                  <a:cubicBezTo>
                    <a:pt x="193" y="12536"/>
                    <a:pt x="-298" y="10144"/>
                    <a:pt x="193" y="8050"/>
                  </a:cubicBezTo>
                  <a:cubicBezTo>
                    <a:pt x="684" y="5957"/>
                    <a:pt x="2157" y="4162"/>
                    <a:pt x="3752" y="2966"/>
                  </a:cubicBezTo>
                  <a:cubicBezTo>
                    <a:pt x="5347" y="1769"/>
                    <a:pt x="7066" y="1171"/>
                    <a:pt x="8416" y="773"/>
                  </a:cubicBezTo>
                  <a:cubicBezTo>
                    <a:pt x="9766" y="374"/>
                    <a:pt x="10747" y="174"/>
                    <a:pt x="11852" y="75"/>
                  </a:cubicBezTo>
                  <a:cubicBezTo>
                    <a:pt x="12957" y="-25"/>
                    <a:pt x="14184" y="-25"/>
                    <a:pt x="15288" y="75"/>
                  </a:cubicBezTo>
                  <a:cubicBezTo>
                    <a:pt x="16393" y="174"/>
                    <a:pt x="17375" y="374"/>
                    <a:pt x="18479" y="1337"/>
                  </a:cubicBezTo>
                  <a:cubicBezTo>
                    <a:pt x="19584" y="2301"/>
                    <a:pt x="20811" y="4029"/>
                    <a:pt x="21057" y="5192"/>
                  </a:cubicBezTo>
                  <a:cubicBezTo>
                    <a:pt x="21302" y="6355"/>
                    <a:pt x="20566" y="6953"/>
                    <a:pt x="18111" y="7385"/>
                  </a:cubicBezTo>
                  <a:cubicBezTo>
                    <a:pt x="15657" y="7817"/>
                    <a:pt x="11484" y="8083"/>
                    <a:pt x="8784" y="8216"/>
                  </a:cubicBezTo>
                  <a:cubicBezTo>
                    <a:pt x="6084" y="8349"/>
                    <a:pt x="4857" y="8349"/>
                    <a:pt x="3507" y="8249"/>
                  </a:cubicBezTo>
                  <a:cubicBezTo>
                    <a:pt x="2157" y="8150"/>
                    <a:pt x="684" y="7950"/>
                    <a:pt x="438" y="7685"/>
                  </a:cubicBezTo>
                  <a:cubicBezTo>
                    <a:pt x="193" y="7419"/>
                    <a:pt x="1175" y="7086"/>
                    <a:pt x="2157" y="67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4" name="Line"/>
            <p:cNvSpPr/>
            <p:nvPr/>
          </p:nvSpPr>
          <p:spPr>
            <a:xfrm>
              <a:off x="1016994" y="2318329"/>
              <a:ext cx="163577" cy="199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008" fill="norm" stroke="1" extrusionOk="0">
                  <a:moveTo>
                    <a:pt x="8109" y="7619"/>
                  </a:moveTo>
                  <a:cubicBezTo>
                    <a:pt x="6447" y="10960"/>
                    <a:pt x="4786" y="14300"/>
                    <a:pt x="3401" y="16749"/>
                  </a:cubicBezTo>
                  <a:cubicBezTo>
                    <a:pt x="2016" y="19199"/>
                    <a:pt x="909" y="20758"/>
                    <a:pt x="355" y="20980"/>
                  </a:cubicBezTo>
                  <a:cubicBezTo>
                    <a:pt x="-199" y="21203"/>
                    <a:pt x="-199" y="20090"/>
                    <a:pt x="1047" y="17083"/>
                  </a:cubicBezTo>
                  <a:cubicBezTo>
                    <a:pt x="2293" y="14077"/>
                    <a:pt x="4786" y="9178"/>
                    <a:pt x="6586" y="6172"/>
                  </a:cubicBezTo>
                  <a:cubicBezTo>
                    <a:pt x="8386" y="3166"/>
                    <a:pt x="9493" y="2052"/>
                    <a:pt x="10601" y="1162"/>
                  </a:cubicBezTo>
                  <a:cubicBezTo>
                    <a:pt x="11709" y="271"/>
                    <a:pt x="12816" y="-397"/>
                    <a:pt x="13647" y="271"/>
                  </a:cubicBezTo>
                  <a:cubicBezTo>
                    <a:pt x="14478" y="939"/>
                    <a:pt x="15032" y="2943"/>
                    <a:pt x="16278" y="6061"/>
                  </a:cubicBezTo>
                  <a:cubicBezTo>
                    <a:pt x="17524" y="9178"/>
                    <a:pt x="19463" y="13409"/>
                    <a:pt x="21401" y="17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5" name="Line"/>
            <p:cNvSpPr/>
            <p:nvPr/>
          </p:nvSpPr>
          <p:spPr>
            <a:xfrm>
              <a:off x="1542520" y="2670158"/>
              <a:ext cx="2921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70" y="18400"/>
                    <a:pt x="8139" y="15200"/>
                    <a:pt x="11739" y="11600"/>
                  </a:cubicBezTo>
                  <a:cubicBezTo>
                    <a:pt x="15339" y="8000"/>
                    <a:pt x="18470" y="4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6" name="Line"/>
            <p:cNvSpPr/>
            <p:nvPr/>
          </p:nvSpPr>
          <p:spPr>
            <a:xfrm>
              <a:off x="2140901" y="2521228"/>
              <a:ext cx="323444" cy="350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429" fill="norm" stroke="1" extrusionOk="0">
                  <a:moveTo>
                    <a:pt x="3642" y="2892"/>
                  </a:moveTo>
                  <a:cubicBezTo>
                    <a:pt x="7380" y="1986"/>
                    <a:pt x="11119" y="1081"/>
                    <a:pt x="13888" y="564"/>
                  </a:cubicBezTo>
                  <a:cubicBezTo>
                    <a:pt x="16657" y="46"/>
                    <a:pt x="18457" y="-83"/>
                    <a:pt x="19634" y="46"/>
                  </a:cubicBezTo>
                  <a:cubicBezTo>
                    <a:pt x="20811" y="176"/>
                    <a:pt x="21365" y="564"/>
                    <a:pt x="21088" y="1210"/>
                  </a:cubicBezTo>
                  <a:cubicBezTo>
                    <a:pt x="20811" y="1857"/>
                    <a:pt x="19703" y="2763"/>
                    <a:pt x="17211" y="4832"/>
                  </a:cubicBezTo>
                  <a:cubicBezTo>
                    <a:pt x="14719" y="6901"/>
                    <a:pt x="10842" y="10135"/>
                    <a:pt x="7796" y="12786"/>
                  </a:cubicBezTo>
                  <a:cubicBezTo>
                    <a:pt x="4750" y="15438"/>
                    <a:pt x="2534" y="17507"/>
                    <a:pt x="1288" y="18866"/>
                  </a:cubicBezTo>
                  <a:cubicBezTo>
                    <a:pt x="42" y="20224"/>
                    <a:pt x="-235" y="20870"/>
                    <a:pt x="180" y="21194"/>
                  </a:cubicBezTo>
                  <a:cubicBezTo>
                    <a:pt x="596" y="21517"/>
                    <a:pt x="1703" y="21517"/>
                    <a:pt x="4265" y="21129"/>
                  </a:cubicBezTo>
                  <a:cubicBezTo>
                    <a:pt x="6827" y="20741"/>
                    <a:pt x="10842" y="19965"/>
                    <a:pt x="13403" y="19448"/>
                  </a:cubicBezTo>
                  <a:cubicBezTo>
                    <a:pt x="15965" y="18930"/>
                    <a:pt x="17073" y="18671"/>
                    <a:pt x="18180" y="184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7" name="Line"/>
            <p:cNvSpPr/>
            <p:nvPr/>
          </p:nvSpPr>
          <p:spPr>
            <a:xfrm>
              <a:off x="2469612" y="2727308"/>
              <a:ext cx="165109" cy="14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600" fill="norm" stroke="1" extrusionOk="0">
                  <a:moveTo>
                    <a:pt x="21328" y="0"/>
                  </a:moveTo>
                  <a:cubicBezTo>
                    <a:pt x="19687" y="2777"/>
                    <a:pt x="18047" y="5554"/>
                    <a:pt x="16133" y="8949"/>
                  </a:cubicBezTo>
                  <a:cubicBezTo>
                    <a:pt x="14219" y="12343"/>
                    <a:pt x="12032" y="16354"/>
                    <a:pt x="10118" y="18669"/>
                  </a:cubicBezTo>
                  <a:cubicBezTo>
                    <a:pt x="8204" y="20983"/>
                    <a:pt x="6563" y="21600"/>
                    <a:pt x="5060" y="21600"/>
                  </a:cubicBezTo>
                  <a:cubicBezTo>
                    <a:pt x="3556" y="21600"/>
                    <a:pt x="2189" y="20983"/>
                    <a:pt x="1232" y="19903"/>
                  </a:cubicBezTo>
                  <a:cubicBezTo>
                    <a:pt x="275" y="18823"/>
                    <a:pt x="-272" y="17280"/>
                    <a:pt x="138" y="16200"/>
                  </a:cubicBezTo>
                  <a:cubicBezTo>
                    <a:pt x="548" y="15120"/>
                    <a:pt x="1915" y="14503"/>
                    <a:pt x="4239" y="14349"/>
                  </a:cubicBezTo>
                  <a:cubicBezTo>
                    <a:pt x="6563" y="14194"/>
                    <a:pt x="9844" y="14503"/>
                    <a:pt x="12715" y="15274"/>
                  </a:cubicBezTo>
                  <a:cubicBezTo>
                    <a:pt x="15586" y="16046"/>
                    <a:pt x="18047" y="17280"/>
                    <a:pt x="20508" y="18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8" name="Line"/>
            <p:cNvSpPr/>
            <p:nvPr/>
          </p:nvSpPr>
          <p:spPr>
            <a:xfrm>
              <a:off x="2647420" y="2701908"/>
              <a:ext cx="952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2908"/>
                    <a:pt x="15840" y="5815"/>
                    <a:pt x="12240" y="9415"/>
                  </a:cubicBezTo>
                  <a:cubicBezTo>
                    <a:pt x="8640" y="13015"/>
                    <a:pt x="4320" y="1730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09" name="Line"/>
            <p:cNvSpPr/>
            <p:nvPr/>
          </p:nvSpPr>
          <p:spPr>
            <a:xfrm>
              <a:off x="2717270" y="2878385"/>
              <a:ext cx="196851" cy="118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86" fill="norm" stroke="1" extrusionOk="0">
                  <a:moveTo>
                    <a:pt x="0" y="4702"/>
                  </a:moveTo>
                  <a:cubicBezTo>
                    <a:pt x="697" y="3212"/>
                    <a:pt x="1394" y="1722"/>
                    <a:pt x="2323" y="791"/>
                  </a:cubicBezTo>
                  <a:cubicBezTo>
                    <a:pt x="3252" y="-140"/>
                    <a:pt x="4413" y="-512"/>
                    <a:pt x="5690" y="1164"/>
                  </a:cubicBezTo>
                  <a:cubicBezTo>
                    <a:pt x="6968" y="2840"/>
                    <a:pt x="8361" y="6564"/>
                    <a:pt x="8710" y="9171"/>
                  </a:cubicBezTo>
                  <a:cubicBezTo>
                    <a:pt x="9058" y="11778"/>
                    <a:pt x="8361" y="13267"/>
                    <a:pt x="7897" y="14943"/>
                  </a:cubicBezTo>
                  <a:cubicBezTo>
                    <a:pt x="7432" y="16619"/>
                    <a:pt x="7200" y="18481"/>
                    <a:pt x="7665" y="19598"/>
                  </a:cubicBezTo>
                  <a:cubicBezTo>
                    <a:pt x="8129" y="20716"/>
                    <a:pt x="9290" y="21088"/>
                    <a:pt x="11729" y="20529"/>
                  </a:cubicBezTo>
                  <a:cubicBezTo>
                    <a:pt x="14168" y="19971"/>
                    <a:pt x="17884" y="18481"/>
                    <a:pt x="21600" y="169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0" name="Line"/>
            <p:cNvSpPr/>
            <p:nvPr/>
          </p:nvSpPr>
          <p:spPr>
            <a:xfrm>
              <a:off x="3072870" y="2701908"/>
              <a:ext cx="381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1" name="Line"/>
            <p:cNvSpPr/>
            <p:nvPr/>
          </p:nvSpPr>
          <p:spPr>
            <a:xfrm>
              <a:off x="3417761" y="2522227"/>
              <a:ext cx="125010" cy="276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090" fill="norm" stroke="1" extrusionOk="0">
                  <a:moveTo>
                    <a:pt x="20913" y="3045"/>
                  </a:moveTo>
                  <a:cubicBezTo>
                    <a:pt x="20205" y="2239"/>
                    <a:pt x="19497" y="1433"/>
                    <a:pt x="17549" y="788"/>
                  </a:cubicBezTo>
                  <a:cubicBezTo>
                    <a:pt x="15602" y="144"/>
                    <a:pt x="12415" y="-340"/>
                    <a:pt x="9051" y="305"/>
                  </a:cubicBezTo>
                  <a:cubicBezTo>
                    <a:pt x="5687" y="950"/>
                    <a:pt x="2146" y="2723"/>
                    <a:pt x="729" y="4415"/>
                  </a:cubicBezTo>
                  <a:cubicBezTo>
                    <a:pt x="-687" y="6108"/>
                    <a:pt x="21" y="7720"/>
                    <a:pt x="2323" y="9332"/>
                  </a:cubicBezTo>
                  <a:cubicBezTo>
                    <a:pt x="4624" y="10944"/>
                    <a:pt x="8520" y="12556"/>
                    <a:pt x="10821" y="13764"/>
                  </a:cubicBezTo>
                  <a:cubicBezTo>
                    <a:pt x="13123" y="14973"/>
                    <a:pt x="13831" y="15779"/>
                    <a:pt x="14185" y="16585"/>
                  </a:cubicBezTo>
                  <a:cubicBezTo>
                    <a:pt x="14539" y="17391"/>
                    <a:pt x="14539" y="18197"/>
                    <a:pt x="13831" y="18923"/>
                  </a:cubicBezTo>
                  <a:cubicBezTo>
                    <a:pt x="13123" y="19648"/>
                    <a:pt x="11706" y="20293"/>
                    <a:pt x="9582" y="20696"/>
                  </a:cubicBezTo>
                  <a:cubicBezTo>
                    <a:pt x="7457" y="21099"/>
                    <a:pt x="4624" y="21260"/>
                    <a:pt x="3031" y="20857"/>
                  </a:cubicBezTo>
                  <a:cubicBezTo>
                    <a:pt x="1438" y="20454"/>
                    <a:pt x="1083" y="19487"/>
                    <a:pt x="1615" y="18600"/>
                  </a:cubicBezTo>
                  <a:cubicBezTo>
                    <a:pt x="2146" y="17714"/>
                    <a:pt x="3562" y="16908"/>
                    <a:pt x="4979" y="161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2" name="Line"/>
            <p:cNvSpPr/>
            <p:nvPr/>
          </p:nvSpPr>
          <p:spPr>
            <a:xfrm>
              <a:off x="3582774" y="2551550"/>
              <a:ext cx="175897" cy="245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2" h="21062" fill="norm" stroke="1" extrusionOk="0">
                  <a:moveTo>
                    <a:pt x="1281" y="9082"/>
                  </a:moveTo>
                  <a:cubicBezTo>
                    <a:pt x="2286" y="9627"/>
                    <a:pt x="3291" y="10171"/>
                    <a:pt x="4421" y="10262"/>
                  </a:cubicBezTo>
                  <a:cubicBezTo>
                    <a:pt x="5551" y="10353"/>
                    <a:pt x="6807" y="9990"/>
                    <a:pt x="8314" y="8810"/>
                  </a:cubicBezTo>
                  <a:cubicBezTo>
                    <a:pt x="9821" y="7630"/>
                    <a:pt x="11579" y="5633"/>
                    <a:pt x="12458" y="4181"/>
                  </a:cubicBezTo>
                  <a:cubicBezTo>
                    <a:pt x="13337" y="2729"/>
                    <a:pt x="13337" y="1822"/>
                    <a:pt x="12960" y="1005"/>
                  </a:cubicBezTo>
                  <a:cubicBezTo>
                    <a:pt x="12584" y="188"/>
                    <a:pt x="11830" y="-538"/>
                    <a:pt x="9444" y="551"/>
                  </a:cubicBezTo>
                  <a:cubicBezTo>
                    <a:pt x="7058" y="1640"/>
                    <a:pt x="3039" y="4544"/>
                    <a:pt x="1156" y="7630"/>
                  </a:cubicBezTo>
                  <a:cubicBezTo>
                    <a:pt x="-728" y="10716"/>
                    <a:pt x="-477" y="13983"/>
                    <a:pt x="3165" y="16252"/>
                  </a:cubicBezTo>
                  <a:cubicBezTo>
                    <a:pt x="6807" y="18521"/>
                    <a:pt x="13839" y="19791"/>
                    <a:pt x="20872" y="21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3" name="Line"/>
            <p:cNvSpPr/>
            <p:nvPr/>
          </p:nvSpPr>
          <p:spPr>
            <a:xfrm>
              <a:off x="3930120" y="2905108"/>
              <a:ext cx="571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4" name="Line"/>
            <p:cNvSpPr/>
            <p:nvPr/>
          </p:nvSpPr>
          <p:spPr>
            <a:xfrm>
              <a:off x="4727354" y="2481028"/>
              <a:ext cx="141570" cy="653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522" fill="norm" stroke="1" extrusionOk="0">
                  <a:moveTo>
                    <a:pt x="2336" y="6435"/>
                  </a:moveTo>
                  <a:cubicBezTo>
                    <a:pt x="2336" y="8804"/>
                    <a:pt x="2336" y="11173"/>
                    <a:pt x="2654" y="13577"/>
                  </a:cubicBezTo>
                  <a:cubicBezTo>
                    <a:pt x="2971" y="15981"/>
                    <a:pt x="3607" y="18420"/>
                    <a:pt x="3924" y="19813"/>
                  </a:cubicBezTo>
                  <a:cubicBezTo>
                    <a:pt x="4242" y="21207"/>
                    <a:pt x="4242" y="21555"/>
                    <a:pt x="3924" y="21520"/>
                  </a:cubicBezTo>
                  <a:cubicBezTo>
                    <a:pt x="3607" y="21485"/>
                    <a:pt x="2971" y="21067"/>
                    <a:pt x="2177" y="19604"/>
                  </a:cubicBezTo>
                  <a:cubicBezTo>
                    <a:pt x="1383" y="18141"/>
                    <a:pt x="430" y="15632"/>
                    <a:pt x="113" y="13020"/>
                  </a:cubicBezTo>
                  <a:cubicBezTo>
                    <a:pt x="-205" y="10407"/>
                    <a:pt x="113" y="7689"/>
                    <a:pt x="1542" y="5599"/>
                  </a:cubicBezTo>
                  <a:cubicBezTo>
                    <a:pt x="2971" y="3509"/>
                    <a:pt x="5513" y="2045"/>
                    <a:pt x="7419" y="1209"/>
                  </a:cubicBezTo>
                  <a:cubicBezTo>
                    <a:pt x="9324" y="373"/>
                    <a:pt x="10595" y="164"/>
                    <a:pt x="12024" y="60"/>
                  </a:cubicBezTo>
                  <a:cubicBezTo>
                    <a:pt x="13454" y="-45"/>
                    <a:pt x="15042" y="-45"/>
                    <a:pt x="16948" y="338"/>
                  </a:cubicBezTo>
                  <a:cubicBezTo>
                    <a:pt x="18854" y="721"/>
                    <a:pt x="21077" y="1488"/>
                    <a:pt x="21236" y="2568"/>
                  </a:cubicBezTo>
                  <a:cubicBezTo>
                    <a:pt x="21395" y="3648"/>
                    <a:pt x="19489" y="5041"/>
                    <a:pt x="15995" y="5843"/>
                  </a:cubicBezTo>
                  <a:cubicBezTo>
                    <a:pt x="12501" y="6644"/>
                    <a:pt x="7419" y="6853"/>
                    <a:pt x="2336" y="7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5" name="Line"/>
            <p:cNvSpPr/>
            <p:nvPr/>
          </p:nvSpPr>
          <p:spPr>
            <a:xfrm>
              <a:off x="4749776" y="2171597"/>
              <a:ext cx="151895" cy="219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505" fill="norm" stroke="1" extrusionOk="0">
                  <a:moveTo>
                    <a:pt x="8028" y="6551"/>
                  </a:moveTo>
                  <a:cubicBezTo>
                    <a:pt x="6828" y="5928"/>
                    <a:pt x="5628" y="5305"/>
                    <a:pt x="4728" y="5617"/>
                  </a:cubicBezTo>
                  <a:cubicBezTo>
                    <a:pt x="3828" y="5928"/>
                    <a:pt x="3228" y="7174"/>
                    <a:pt x="2628" y="9043"/>
                  </a:cubicBezTo>
                  <a:cubicBezTo>
                    <a:pt x="2028" y="10913"/>
                    <a:pt x="1428" y="13405"/>
                    <a:pt x="978" y="15274"/>
                  </a:cubicBezTo>
                  <a:cubicBezTo>
                    <a:pt x="528" y="17143"/>
                    <a:pt x="228" y="18390"/>
                    <a:pt x="78" y="18390"/>
                  </a:cubicBezTo>
                  <a:cubicBezTo>
                    <a:pt x="-72" y="18390"/>
                    <a:pt x="-72" y="17143"/>
                    <a:pt x="678" y="14132"/>
                  </a:cubicBezTo>
                  <a:cubicBezTo>
                    <a:pt x="1428" y="11120"/>
                    <a:pt x="2928" y="6343"/>
                    <a:pt x="4278" y="3540"/>
                  </a:cubicBezTo>
                  <a:cubicBezTo>
                    <a:pt x="5628" y="736"/>
                    <a:pt x="6828" y="-95"/>
                    <a:pt x="7878" y="9"/>
                  </a:cubicBezTo>
                  <a:cubicBezTo>
                    <a:pt x="8928" y="113"/>
                    <a:pt x="9828" y="1151"/>
                    <a:pt x="11328" y="4163"/>
                  </a:cubicBezTo>
                  <a:cubicBezTo>
                    <a:pt x="12828" y="7174"/>
                    <a:pt x="14928" y="12159"/>
                    <a:pt x="16728" y="15378"/>
                  </a:cubicBezTo>
                  <a:cubicBezTo>
                    <a:pt x="18528" y="18597"/>
                    <a:pt x="20028" y="20051"/>
                    <a:pt x="21528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6" name="Line"/>
            <p:cNvSpPr/>
            <p:nvPr/>
          </p:nvSpPr>
          <p:spPr>
            <a:xfrm>
              <a:off x="5041370" y="2581258"/>
              <a:ext cx="2095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600"/>
                    <a:pt x="0" y="13600"/>
                    <a:pt x="545" y="11200"/>
                  </a:cubicBezTo>
                  <a:cubicBezTo>
                    <a:pt x="1091" y="8800"/>
                    <a:pt x="2182" y="8000"/>
                    <a:pt x="5345" y="7200"/>
                  </a:cubicBezTo>
                  <a:cubicBezTo>
                    <a:pt x="8509" y="6400"/>
                    <a:pt x="13745" y="5600"/>
                    <a:pt x="16800" y="4400"/>
                  </a:cubicBezTo>
                  <a:cubicBezTo>
                    <a:pt x="19855" y="3200"/>
                    <a:pt x="20727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7" name="Line"/>
            <p:cNvSpPr/>
            <p:nvPr/>
          </p:nvSpPr>
          <p:spPr>
            <a:xfrm>
              <a:off x="5136983" y="2505058"/>
              <a:ext cx="31388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4582"/>
                    <a:pt x="3818" y="9164"/>
                    <a:pt x="1118" y="12764"/>
                  </a:cubicBezTo>
                  <a:cubicBezTo>
                    <a:pt x="-1582" y="16364"/>
                    <a:pt x="1118" y="18982"/>
                    <a:pt x="38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8" name="Line"/>
            <p:cNvSpPr/>
            <p:nvPr/>
          </p:nvSpPr>
          <p:spPr>
            <a:xfrm>
              <a:off x="5392951" y="2378852"/>
              <a:ext cx="215865" cy="328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9" h="21462" fill="norm" stroke="1" extrusionOk="0">
                  <a:moveTo>
                    <a:pt x="1008" y="4517"/>
                  </a:moveTo>
                  <a:cubicBezTo>
                    <a:pt x="391" y="3825"/>
                    <a:pt x="-226" y="3133"/>
                    <a:pt x="83" y="2579"/>
                  </a:cubicBezTo>
                  <a:cubicBezTo>
                    <a:pt x="391" y="2025"/>
                    <a:pt x="1625" y="1610"/>
                    <a:pt x="4403" y="1194"/>
                  </a:cubicBezTo>
                  <a:cubicBezTo>
                    <a:pt x="7180" y="779"/>
                    <a:pt x="11500" y="363"/>
                    <a:pt x="14174" y="156"/>
                  </a:cubicBezTo>
                  <a:cubicBezTo>
                    <a:pt x="16848" y="-52"/>
                    <a:pt x="17877" y="-52"/>
                    <a:pt x="19008" y="156"/>
                  </a:cubicBezTo>
                  <a:cubicBezTo>
                    <a:pt x="20140" y="363"/>
                    <a:pt x="21374" y="779"/>
                    <a:pt x="20860" y="1956"/>
                  </a:cubicBezTo>
                  <a:cubicBezTo>
                    <a:pt x="20345" y="3133"/>
                    <a:pt x="18083" y="5071"/>
                    <a:pt x="15100" y="7563"/>
                  </a:cubicBezTo>
                  <a:cubicBezTo>
                    <a:pt x="12117" y="10056"/>
                    <a:pt x="8414" y="13102"/>
                    <a:pt x="5945" y="15179"/>
                  </a:cubicBezTo>
                  <a:cubicBezTo>
                    <a:pt x="3477" y="17256"/>
                    <a:pt x="2243" y="18363"/>
                    <a:pt x="1625" y="19263"/>
                  </a:cubicBezTo>
                  <a:cubicBezTo>
                    <a:pt x="1008" y="20163"/>
                    <a:pt x="1008" y="20856"/>
                    <a:pt x="1831" y="21202"/>
                  </a:cubicBezTo>
                  <a:cubicBezTo>
                    <a:pt x="2654" y="21548"/>
                    <a:pt x="4300" y="21548"/>
                    <a:pt x="6871" y="21202"/>
                  </a:cubicBezTo>
                  <a:cubicBezTo>
                    <a:pt x="9443" y="20856"/>
                    <a:pt x="12940" y="20163"/>
                    <a:pt x="16437" y="194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19" name="Line"/>
            <p:cNvSpPr/>
            <p:nvPr/>
          </p:nvSpPr>
          <p:spPr>
            <a:xfrm>
              <a:off x="5549375" y="2644758"/>
              <a:ext cx="126996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fill="norm" stroke="1" extrusionOk="0">
                  <a:moveTo>
                    <a:pt x="21245" y="0"/>
                  </a:moveTo>
                  <a:cubicBezTo>
                    <a:pt x="18058" y="4582"/>
                    <a:pt x="14871" y="9164"/>
                    <a:pt x="12570" y="11945"/>
                  </a:cubicBezTo>
                  <a:cubicBezTo>
                    <a:pt x="10268" y="14727"/>
                    <a:pt x="8852" y="15709"/>
                    <a:pt x="7081" y="16364"/>
                  </a:cubicBezTo>
                  <a:cubicBezTo>
                    <a:pt x="5311" y="17018"/>
                    <a:pt x="3186" y="17345"/>
                    <a:pt x="1770" y="16364"/>
                  </a:cubicBezTo>
                  <a:cubicBezTo>
                    <a:pt x="353" y="15382"/>
                    <a:pt x="-355" y="13091"/>
                    <a:pt x="176" y="11945"/>
                  </a:cubicBezTo>
                  <a:cubicBezTo>
                    <a:pt x="707" y="10800"/>
                    <a:pt x="2478" y="10800"/>
                    <a:pt x="4956" y="12273"/>
                  </a:cubicBezTo>
                  <a:cubicBezTo>
                    <a:pt x="7435" y="13745"/>
                    <a:pt x="10622" y="16691"/>
                    <a:pt x="13278" y="18491"/>
                  </a:cubicBezTo>
                  <a:cubicBezTo>
                    <a:pt x="15934" y="20291"/>
                    <a:pt x="18058" y="20945"/>
                    <a:pt x="2018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0" name="Line"/>
            <p:cNvSpPr/>
            <p:nvPr/>
          </p:nvSpPr>
          <p:spPr>
            <a:xfrm>
              <a:off x="5695420" y="2657458"/>
              <a:ext cx="889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943" y="4062"/>
                    <a:pt x="10286" y="8123"/>
                    <a:pt x="6686" y="11723"/>
                  </a:cubicBezTo>
                  <a:cubicBezTo>
                    <a:pt x="3086" y="15323"/>
                    <a:pt x="1543" y="184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1" name="Line"/>
            <p:cNvSpPr/>
            <p:nvPr/>
          </p:nvSpPr>
          <p:spPr>
            <a:xfrm>
              <a:off x="5765270" y="2776215"/>
              <a:ext cx="107951" cy="140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7" fill="norm" stroke="1" extrusionOk="0">
                  <a:moveTo>
                    <a:pt x="0" y="284"/>
                  </a:moveTo>
                  <a:cubicBezTo>
                    <a:pt x="2965" y="-33"/>
                    <a:pt x="5929" y="-351"/>
                    <a:pt x="8259" y="920"/>
                  </a:cubicBezTo>
                  <a:cubicBezTo>
                    <a:pt x="10588" y="2190"/>
                    <a:pt x="12282" y="5049"/>
                    <a:pt x="13129" y="7273"/>
                  </a:cubicBezTo>
                  <a:cubicBezTo>
                    <a:pt x="13976" y="9496"/>
                    <a:pt x="13976" y="11084"/>
                    <a:pt x="13129" y="12514"/>
                  </a:cubicBezTo>
                  <a:cubicBezTo>
                    <a:pt x="12282" y="13943"/>
                    <a:pt x="10588" y="15214"/>
                    <a:pt x="8894" y="16325"/>
                  </a:cubicBezTo>
                  <a:cubicBezTo>
                    <a:pt x="7200" y="17437"/>
                    <a:pt x="5506" y="18390"/>
                    <a:pt x="5506" y="19343"/>
                  </a:cubicBezTo>
                  <a:cubicBezTo>
                    <a:pt x="5506" y="20296"/>
                    <a:pt x="7200" y="21249"/>
                    <a:pt x="10165" y="21090"/>
                  </a:cubicBezTo>
                  <a:cubicBezTo>
                    <a:pt x="13129" y="20931"/>
                    <a:pt x="17365" y="19661"/>
                    <a:pt x="21600" y="18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2" name="Line"/>
            <p:cNvSpPr/>
            <p:nvPr/>
          </p:nvSpPr>
          <p:spPr>
            <a:xfrm>
              <a:off x="6108170" y="2657458"/>
              <a:ext cx="25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3" name="Line"/>
            <p:cNvSpPr/>
            <p:nvPr/>
          </p:nvSpPr>
          <p:spPr>
            <a:xfrm>
              <a:off x="6246347" y="2465740"/>
              <a:ext cx="103124" cy="254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7" h="21457" fill="norm" stroke="1" extrusionOk="0">
                  <a:moveTo>
                    <a:pt x="21047" y="1174"/>
                  </a:moveTo>
                  <a:cubicBezTo>
                    <a:pt x="16295" y="638"/>
                    <a:pt x="11543" y="103"/>
                    <a:pt x="8087" y="13"/>
                  </a:cubicBezTo>
                  <a:cubicBezTo>
                    <a:pt x="4631" y="-76"/>
                    <a:pt x="2471" y="281"/>
                    <a:pt x="1175" y="995"/>
                  </a:cubicBezTo>
                  <a:cubicBezTo>
                    <a:pt x="-121" y="1709"/>
                    <a:pt x="-553" y="2780"/>
                    <a:pt x="959" y="4119"/>
                  </a:cubicBezTo>
                  <a:cubicBezTo>
                    <a:pt x="2471" y="5458"/>
                    <a:pt x="5927" y="7064"/>
                    <a:pt x="9599" y="9385"/>
                  </a:cubicBezTo>
                  <a:cubicBezTo>
                    <a:pt x="13271" y="11706"/>
                    <a:pt x="17159" y="14741"/>
                    <a:pt x="18887" y="16704"/>
                  </a:cubicBezTo>
                  <a:cubicBezTo>
                    <a:pt x="20615" y="18668"/>
                    <a:pt x="20183" y="19560"/>
                    <a:pt x="18671" y="20185"/>
                  </a:cubicBezTo>
                  <a:cubicBezTo>
                    <a:pt x="17159" y="20810"/>
                    <a:pt x="14567" y="21167"/>
                    <a:pt x="12191" y="21345"/>
                  </a:cubicBezTo>
                  <a:cubicBezTo>
                    <a:pt x="9815" y="21524"/>
                    <a:pt x="7655" y="21524"/>
                    <a:pt x="6359" y="21078"/>
                  </a:cubicBezTo>
                  <a:cubicBezTo>
                    <a:pt x="5063" y="20631"/>
                    <a:pt x="4631" y="19739"/>
                    <a:pt x="4415" y="19114"/>
                  </a:cubicBezTo>
                  <a:cubicBezTo>
                    <a:pt x="4199" y="18489"/>
                    <a:pt x="4199" y="18132"/>
                    <a:pt x="4199" y="177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4" name="Line"/>
            <p:cNvSpPr/>
            <p:nvPr/>
          </p:nvSpPr>
          <p:spPr>
            <a:xfrm>
              <a:off x="6429167" y="2485299"/>
              <a:ext cx="199704" cy="16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030" fill="norm" stroke="1" extrusionOk="0">
                  <a:moveTo>
                    <a:pt x="300" y="9000"/>
                  </a:moveTo>
                  <a:cubicBezTo>
                    <a:pt x="3863" y="8190"/>
                    <a:pt x="7425" y="7380"/>
                    <a:pt x="9652" y="6570"/>
                  </a:cubicBezTo>
                  <a:cubicBezTo>
                    <a:pt x="11879" y="5760"/>
                    <a:pt x="12770" y="4950"/>
                    <a:pt x="13104" y="3870"/>
                  </a:cubicBezTo>
                  <a:cubicBezTo>
                    <a:pt x="13438" y="2790"/>
                    <a:pt x="13215" y="1440"/>
                    <a:pt x="12436" y="630"/>
                  </a:cubicBezTo>
                  <a:cubicBezTo>
                    <a:pt x="11656" y="-180"/>
                    <a:pt x="10320" y="-450"/>
                    <a:pt x="7982" y="1305"/>
                  </a:cubicBezTo>
                  <a:cubicBezTo>
                    <a:pt x="5644" y="3060"/>
                    <a:pt x="2304" y="6840"/>
                    <a:pt x="856" y="10080"/>
                  </a:cubicBezTo>
                  <a:cubicBezTo>
                    <a:pt x="-591" y="13320"/>
                    <a:pt x="-146" y="16020"/>
                    <a:pt x="1747" y="17910"/>
                  </a:cubicBezTo>
                  <a:cubicBezTo>
                    <a:pt x="3640" y="19800"/>
                    <a:pt x="6980" y="20880"/>
                    <a:pt x="10432" y="21015"/>
                  </a:cubicBezTo>
                  <a:cubicBezTo>
                    <a:pt x="13883" y="21150"/>
                    <a:pt x="17446" y="20340"/>
                    <a:pt x="21009" y="19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5" name="Line"/>
            <p:cNvSpPr/>
            <p:nvPr/>
          </p:nvSpPr>
          <p:spPr>
            <a:xfrm>
              <a:off x="6609820" y="2295508"/>
              <a:ext cx="164051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600" fill="norm" stroke="1" extrusionOk="0">
                  <a:moveTo>
                    <a:pt x="17010" y="0"/>
                  </a:moveTo>
                  <a:cubicBezTo>
                    <a:pt x="17820" y="2009"/>
                    <a:pt x="18630" y="4019"/>
                    <a:pt x="19575" y="6614"/>
                  </a:cubicBezTo>
                  <a:cubicBezTo>
                    <a:pt x="20520" y="9209"/>
                    <a:pt x="21600" y="12391"/>
                    <a:pt x="20385" y="14735"/>
                  </a:cubicBezTo>
                  <a:cubicBezTo>
                    <a:pt x="19170" y="17079"/>
                    <a:pt x="15660" y="18586"/>
                    <a:pt x="11880" y="19591"/>
                  </a:cubicBezTo>
                  <a:cubicBezTo>
                    <a:pt x="8100" y="20595"/>
                    <a:pt x="4050" y="2109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6" name="Line"/>
            <p:cNvSpPr/>
            <p:nvPr/>
          </p:nvSpPr>
          <p:spPr>
            <a:xfrm>
              <a:off x="717126" y="4022708"/>
              <a:ext cx="145945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17325" y="0"/>
                  </a:moveTo>
                  <a:cubicBezTo>
                    <a:pt x="15804" y="0"/>
                    <a:pt x="14283" y="0"/>
                    <a:pt x="12610" y="498"/>
                  </a:cubicBezTo>
                  <a:cubicBezTo>
                    <a:pt x="10937" y="997"/>
                    <a:pt x="9111" y="1994"/>
                    <a:pt x="6677" y="4320"/>
                  </a:cubicBezTo>
                  <a:cubicBezTo>
                    <a:pt x="4244" y="6646"/>
                    <a:pt x="1201" y="10302"/>
                    <a:pt x="289" y="13182"/>
                  </a:cubicBezTo>
                  <a:cubicBezTo>
                    <a:pt x="-624" y="16062"/>
                    <a:pt x="593" y="18166"/>
                    <a:pt x="4396" y="19440"/>
                  </a:cubicBezTo>
                  <a:cubicBezTo>
                    <a:pt x="8199" y="20714"/>
                    <a:pt x="14587" y="21157"/>
                    <a:pt x="2097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7" name="Line"/>
            <p:cNvSpPr/>
            <p:nvPr/>
          </p:nvSpPr>
          <p:spPr>
            <a:xfrm>
              <a:off x="1084257" y="3902603"/>
              <a:ext cx="204528" cy="256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269" fill="norm" stroke="1" extrusionOk="0">
                  <a:moveTo>
                    <a:pt x="15164" y="4169"/>
                  </a:moveTo>
                  <a:cubicBezTo>
                    <a:pt x="16037" y="3642"/>
                    <a:pt x="16909" y="3116"/>
                    <a:pt x="18109" y="2325"/>
                  </a:cubicBezTo>
                  <a:cubicBezTo>
                    <a:pt x="19309" y="1535"/>
                    <a:pt x="20837" y="481"/>
                    <a:pt x="21055" y="130"/>
                  </a:cubicBezTo>
                  <a:cubicBezTo>
                    <a:pt x="21273" y="-221"/>
                    <a:pt x="20182" y="130"/>
                    <a:pt x="17673" y="1272"/>
                  </a:cubicBezTo>
                  <a:cubicBezTo>
                    <a:pt x="15164" y="2413"/>
                    <a:pt x="11237" y="4345"/>
                    <a:pt x="8946" y="5662"/>
                  </a:cubicBezTo>
                  <a:cubicBezTo>
                    <a:pt x="6655" y="6979"/>
                    <a:pt x="6000" y="7681"/>
                    <a:pt x="5128" y="8735"/>
                  </a:cubicBezTo>
                  <a:cubicBezTo>
                    <a:pt x="4255" y="9789"/>
                    <a:pt x="3164" y="11194"/>
                    <a:pt x="3164" y="11896"/>
                  </a:cubicBezTo>
                  <a:cubicBezTo>
                    <a:pt x="3164" y="12599"/>
                    <a:pt x="4255" y="12599"/>
                    <a:pt x="5455" y="12599"/>
                  </a:cubicBezTo>
                  <a:cubicBezTo>
                    <a:pt x="6655" y="12599"/>
                    <a:pt x="7964" y="12599"/>
                    <a:pt x="9273" y="12599"/>
                  </a:cubicBezTo>
                  <a:cubicBezTo>
                    <a:pt x="10582" y="12599"/>
                    <a:pt x="11891" y="12599"/>
                    <a:pt x="12218" y="13038"/>
                  </a:cubicBezTo>
                  <a:cubicBezTo>
                    <a:pt x="12546" y="13477"/>
                    <a:pt x="11891" y="14355"/>
                    <a:pt x="9928" y="15584"/>
                  </a:cubicBezTo>
                  <a:cubicBezTo>
                    <a:pt x="7964" y="16813"/>
                    <a:pt x="4691" y="18394"/>
                    <a:pt x="2618" y="19447"/>
                  </a:cubicBezTo>
                  <a:cubicBezTo>
                    <a:pt x="546" y="20501"/>
                    <a:pt x="-327" y="21028"/>
                    <a:pt x="109" y="21203"/>
                  </a:cubicBezTo>
                  <a:cubicBezTo>
                    <a:pt x="546" y="21379"/>
                    <a:pt x="2291" y="21203"/>
                    <a:pt x="5891" y="20677"/>
                  </a:cubicBezTo>
                  <a:cubicBezTo>
                    <a:pt x="9491" y="20150"/>
                    <a:pt x="14946" y="19272"/>
                    <a:pt x="20400" y="18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8" name="Line"/>
            <p:cNvSpPr/>
            <p:nvPr/>
          </p:nvSpPr>
          <p:spPr>
            <a:xfrm>
              <a:off x="1332970" y="3965558"/>
              <a:ext cx="2603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12" y="3032"/>
                    <a:pt x="7024" y="6063"/>
                    <a:pt x="10185" y="9474"/>
                  </a:cubicBezTo>
                  <a:cubicBezTo>
                    <a:pt x="13346" y="12884"/>
                    <a:pt x="16156" y="16674"/>
                    <a:pt x="18000" y="18758"/>
                  </a:cubicBezTo>
                  <a:cubicBezTo>
                    <a:pt x="19844" y="20842"/>
                    <a:pt x="20722" y="2122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29" name="Line"/>
            <p:cNvSpPr/>
            <p:nvPr/>
          </p:nvSpPr>
          <p:spPr>
            <a:xfrm>
              <a:off x="1399388" y="3914758"/>
              <a:ext cx="187583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600" fill="norm" stroke="1" extrusionOk="0">
                  <a:moveTo>
                    <a:pt x="21269" y="0"/>
                  </a:moveTo>
                  <a:cubicBezTo>
                    <a:pt x="20069" y="0"/>
                    <a:pt x="18869" y="0"/>
                    <a:pt x="16469" y="1851"/>
                  </a:cubicBezTo>
                  <a:cubicBezTo>
                    <a:pt x="14069" y="3703"/>
                    <a:pt x="10469" y="7406"/>
                    <a:pt x="7709" y="10183"/>
                  </a:cubicBezTo>
                  <a:cubicBezTo>
                    <a:pt x="4949" y="12960"/>
                    <a:pt x="3029" y="14811"/>
                    <a:pt x="1709" y="16457"/>
                  </a:cubicBezTo>
                  <a:cubicBezTo>
                    <a:pt x="389" y="18103"/>
                    <a:pt x="-331" y="19543"/>
                    <a:pt x="149" y="20366"/>
                  </a:cubicBezTo>
                  <a:cubicBezTo>
                    <a:pt x="629" y="21189"/>
                    <a:pt x="2309" y="21394"/>
                    <a:pt x="398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0" name="Line"/>
            <p:cNvSpPr/>
            <p:nvPr/>
          </p:nvSpPr>
          <p:spPr>
            <a:xfrm>
              <a:off x="1650470" y="4060808"/>
              <a:ext cx="1" cy="5715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1" name="Line"/>
            <p:cNvSpPr/>
            <p:nvPr/>
          </p:nvSpPr>
          <p:spPr>
            <a:xfrm>
              <a:off x="1675870" y="3952858"/>
              <a:ext cx="63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2" name="Line"/>
            <p:cNvSpPr/>
            <p:nvPr/>
          </p:nvSpPr>
          <p:spPr>
            <a:xfrm>
              <a:off x="1174220" y="4219558"/>
              <a:ext cx="520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22" y="19200"/>
                    <a:pt x="5444" y="16800"/>
                    <a:pt x="8341" y="14400"/>
                  </a:cubicBezTo>
                  <a:cubicBezTo>
                    <a:pt x="11239" y="12000"/>
                    <a:pt x="14312" y="9600"/>
                    <a:pt x="16551" y="7200"/>
                  </a:cubicBezTo>
                  <a:cubicBezTo>
                    <a:pt x="18790" y="4800"/>
                    <a:pt x="20195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3" name="Line"/>
            <p:cNvSpPr/>
            <p:nvPr/>
          </p:nvSpPr>
          <p:spPr>
            <a:xfrm>
              <a:off x="1432677" y="4291606"/>
              <a:ext cx="192394" cy="18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105" fill="norm" stroke="1" extrusionOk="0">
                  <a:moveTo>
                    <a:pt x="914" y="6301"/>
                  </a:moveTo>
                  <a:cubicBezTo>
                    <a:pt x="914" y="10426"/>
                    <a:pt x="914" y="14552"/>
                    <a:pt x="797" y="17222"/>
                  </a:cubicBezTo>
                  <a:cubicBezTo>
                    <a:pt x="679" y="19892"/>
                    <a:pt x="444" y="21105"/>
                    <a:pt x="210" y="21105"/>
                  </a:cubicBezTo>
                  <a:cubicBezTo>
                    <a:pt x="-25" y="21105"/>
                    <a:pt x="-260" y="19892"/>
                    <a:pt x="679" y="16736"/>
                  </a:cubicBezTo>
                  <a:cubicBezTo>
                    <a:pt x="1618" y="13581"/>
                    <a:pt x="3731" y="8485"/>
                    <a:pt x="5140" y="5451"/>
                  </a:cubicBezTo>
                  <a:cubicBezTo>
                    <a:pt x="6549" y="2417"/>
                    <a:pt x="7253" y="1447"/>
                    <a:pt x="8192" y="718"/>
                  </a:cubicBezTo>
                  <a:cubicBezTo>
                    <a:pt x="9131" y="-10"/>
                    <a:pt x="10305" y="-495"/>
                    <a:pt x="12183" y="840"/>
                  </a:cubicBezTo>
                  <a:cubicBezTo>
                    <a:pt x="14062" y="2175"/>
                    <a:pt x="16644" y="5330"/>
                    <a:pt x="18288" y="8606"/>
                  </a:cubicBezTo>
                  <a:cubicBezTo>
                    <a:pt x="19931" y="11883"/>
                    <a:pt x="20636" y="15280"/>
                    <a:pt x="21340" y="186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4" name="Line"/>
            <p:cNvSpPr/>
            <p:nvPr/>
          </p:nvSpPr>
          <p:spPr>
            <a:xfrm>
              <a:off x="2190220" y="4206858"/>
              <a:ext cx="1778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5" name="Line"/>
            <p:cNvSpPr/>
            <p:nvPr/>
          </p:nvSpPr>
          <p:spPr>
            <a:xfrm>
              <a:off x="2508663" y="3960266"/>
              <a:ext cx="241941" cy="245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428" fill="norm" stroke="1" extrusionOk="0">
                  <a:moveTo>
                    <a:pt x="3241" y="4339"/>
                  </a:moveTo>
                  <a:cubicBezTo>
                    <a:pt x="1764" y="4339"/>
                    <a:pt x="287" y="4339"/>
                    <a:pt x="380" y="3970"/>
                  </a:cubicBezTo>
                  <a:cubicBezTo>
                    <a:pt x="472" y="3600"/>
                    <a:pt x="2133" y="2862"/>
                    <a:pt x="5272" y="2123"/>
                  </a:cubicBezTo>
                  <a:cubicBezTo>
                    <a:pt x="8410" y="1385"/>
                    <a:pt x="13026" y="646"/>
                    <a:pt x="15795" y="277"/>
                  </a:cubicBezTo>
                  <a:cubicBezTo>
                    <a:pt x="18564" y="-92"/>
                    <a:pt x="19487" y="-92"/>
                    <a:pt x="20226" y="277"/>
                  </a:cubicBezTo>
                  <a:cubicBezTo>
                    <a:pt x="20964" y="646"/>
                    <a:pt x="21518" y="1385"/>
                    <a:pt x="20687" y="2677"/>
                  </a:cubicBezTo>
                  <a:cubicBezTo>
                    <a:pt x="19856" y="3970"/>
                    <a:pt x="17641" y="5816"/>
                    <a:pt x="14226" y="8400"/>
                  </a:cubicBezTo>
                  <a:cubicBezTo>
                    <a:pt x="10810" y="10985"/>
                    <a:pt x="6195" y="14308"/>
                    <a:pt x="3518" y="16246"/>
                  </a:cubicBezTo>
                  <a:cubicBezTo>
                    <a:pt x="841" y="18185"/>
                    <a:pt x="103" y="18739"/>
                    <a:pt x="10" y="19385"/>
                  </a:cubicBezTo>
                  <a:cubicBezTo>
                    <a:pt x="-82" y="20031"/>
                    <a:pt x="472" y="20770"/>
                    <a:pt x="1210" y="21139"/>
                  </a:cubicBezTo>
                  <a:cubicBezTo>
                    <a:pt x="1949" y="21508"/>
                    <a:pt x="2872" y="21508"/>
                    <a:pt x="5549" y="21231"/>
                  </a:cubicBezTo>
                  <a:cubicBezTo>
                    <a:pt x="8226" y="20954"/>
                    <a:pt x="12656" y="20400"/>
                    <a:pt x="17087" y="198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6" name="Line"/>
            <p:cNvSpPr/>
            <p:nvPr/>
          </p:nvSpPr>
          <p:spPr>
            <a:xfrm>
              <a:off x="2693581" y="4117958"/>
              <a:ext cx="15704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600" fill="norm" stroke="1" extrusionOk="0">
                  <a:moveTo>
                    <a:pt x="21367" y="0"/>
                  </a:moveTo>
                  <a:cubicBezTo>
                    <a:pt x="16759" y="6120"/>
                    <a:pt x="12151" y="12240"/>
                    <a:pt x="8839" y="15300"/>
                  </a:cubicBezTo>
                  <a:cubicBezTo>
                    <a:pt x="5527" y="18360"/>
                    <a:pt x="3511" y="18360"/>
                    <a:pt x="2071" y="17640"/>
                  </a:cubicBezTo>
                  <a:cubicBezTo>
                    <a:pt x="631" y="16920"/>
                    <a:pt x="-233" y="15480"/>
                    <a:pt x="55" y="14580"/>
                  </a:cubicBezTo>
                  <a:cubicBezTo>
                    <a:pt x="343" y="13680"/>
                    <a:pt x="1783" y="13320"/>
                    <a:pt x="4951" y="14580"/>
                  </a:cubicBezTo>
                  <a:cubicBezTo>
                    <a:pt x="8119" y="15840"/>
                    <a:pt x="13015" y="18720"/>
                    <a:pt x="179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7" name="Line"/>
            <p:cNvSpPr/>
            <p:nvPr/>
          </p:nvSpPr>
          <p:spPr>
            <a:xfrm>
              <a:off x="2863320" y="4130658"/>
              <a:ext cx="571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547"/>
                    <a:pt x="12000" y="9095"/>
                    <a:pt x="8400" y="12695"/>
                  </a:cubicBezTo>
                  <a:cubicBezTo>
                    <a:pt x="4800" y="16295"/>
                    <a:pt x="2400" y="1894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8" name="Line"/>
            <p:cNvSpPr/>
            <p:nvPr/>
          </p:nvSpPr>
          <p:spPr>
            <a:xfrm>
              <a:off x="2920470" y="4282495"/>
              <a:ext cx="146051" cy="11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4" fill="norm" stroke="1" extrusionOk="0">
                  <a:moveTo>
                    <a:pt x="0" y="1283"/>
                  </a:moveTo>
                  <a:cubicBezTo>
                    <a:pt x="1565" y="497"/>
                    <a:pt x="3130" y="-288"/>
                    <a:pt x="4383" y="105"/>
                  </a:cubicBezTo>
                  <a:cubicBezTo>
                    <a:pt x="5635" y="497"/>
                    <a:pt x="6574" y="2068"/>
                    <a:pt x="7043" y="3836"/>
                  </a:cubicBezTo>
                  <a:cubicBezTo>
                    <a:pt x="7513" y="5603"/>
                    <a:pt x="7513" y="7567"/>
                    <a:pt x="6887" y="9530"/>
                  </a:cubicBezTo>
                  <a:cubicBezTo>
                    <a:pt x="6261" y="11494"/>
                    <a:pt x="5009" y="13457"/>
                    <a:pt x="3757" y="15421"/>
                  </a:cubicBezTo>
                  <a:cubicBezTo>
                    <a:pt x="2504" y="17385"/>
                    <a:pt x="1252" y="19348"/>
                    <a:pt x="1409" y="20330"/>
                  </a:cubicBezTo>
                  <a:cubicBezTo>
                    <a:pt x="1565" y="21312"/>
                    <a:pt x="3130" y="21312"/>
                    <a:pt x="6730" y="20919"/>
                  </a:cubicBezTo>
                  <a:cubicBezTo>
                    <a:pt x="10330" y="20527"/>
                    <a:pt x="15965" y="19741"/>
                    <a:pt x="21600" y="189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39" name="Line"/>
            <p:cNvSpPr/>
            <p:nvPr/>
          </p:nvSpPr>
          <p:spPr>
            <a:xfrm>
              <a:off x="3193520" y="4187808"/>
              <a:ext cx="31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0" name="Line"/>
            <p:cNvSpPr/>
            <p:nvPr/>
          </p:nvSpPr>
          <p:spPr>
            <a:xfrm>
              <a:off x="4249425" y="751261"/>
              <a:ext cx="220446" cy="571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451" fill="norm" stroke="1" extrusionOk="0">
                  <a:moveTo>
                    <a:pt x="21223" y="998"/>
                  </a:moveTo>
                  <a:cubicBezTo>
                    <a:pt x="20612" y="680"/>
                    <a:pt x="20000" y="362"/>
                    <a:pt x="19185" y="164"/>
                  </a:cubicBezTo>
                  <a:cubicBezTo>
                    <a:pt x="18370" y="-35"/>
                    <a:pt x="17351" y="-114"/>
                    <a:pt x="15517" y="283"/>
                  </a:cubicBezTo>
                  <a:cubicBezTo>
                    <a:pt x="13683" y="680"/>
                    <a:pt x="11034" y="1554"/>
                    <a:pt x="8589" y="3062"/>
                  </a:cubicBezTo>
                  <a:cubicBezTo>
                    <a:pt x="6144" y="4571"/>
                    <a:pt x="3902" y="6715"/>
                    <a:pt x="2272" y="9137"/>
                  </a:cubicBezTo>
                  <a:cubicBezTo>
                    <a:pt x="642" y="11560"/>
                    <a:pt x="-377" y="14260"/>
                    <a:pt x="132" y="16245"/>
                  </a:cubicBezTo>
                  <a:cubicBezTo>
                    <a:pt x="642" y="18230"/>
                    <a:pt x="2680" y="19501"/>
                    <a:pt x="5227" y="20295"/>
                  </a:cubicBezTo>
                  <a:cubicBezTo>
                    <a:pt x="7774" y="21089"/>
                    <a:pt x="10831" y="21407"/>
                    <a:pt x="12766" y="21446"/>
                  </a:cubicBezTo>
                  <a:cubicBezTo>
                    <a:pt x="14702" y="21486"/>
                    <a:pt x="15517" y="21248"/>
                    <a:pt x="16332" y="210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1" name="Line"/>
            <p:cNvSpPr/>
            <p:nvPr/>
          </p:nvSpPr>
          <p:spPr>
            <a:xfrm>
              <a:off x="4580506" y="908293"/>
              <a:ext cx="295765" cy="363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343" fill="norm" stroke="1" extrusionOk="0">
                  <a:moveTo>
                    <a:pt x="10836" y="3151"/>
                  </a:moveTo>
                  <a:cubicBezTo>
                    <a:pt x="10223" y="2406"/>
                    <a:pt x="9610" y="1661"/>
                    <a:pt x="8921" y="1289"/>
                  </a:cubicBezTo>
                  <a:cubicBezTo>
                    <a:pt x="8232" y="916"/>
                    <a:pt x="7466" y="916"/>
                    <a:pt x="6470" y="1475"/>
                  </a:cubicBezTo>
                  <a:cubicBezTo>
                    <a:pt x="5474" y="2033"/>
                    <a:pt x="4249" y="3151"/>
                    <a:pt x="2946" y="5385"/>
                  </a:cubicBezTo>
                  <a:cubicBezTo>
                    <a:pt x="1644" y="7620"/>
                    <a:pt x="266" y="10971"/>
                    <a:pt x="36" y="13640"/>
                  </a:cubicBezTo>
                  <a:cubicBezTo>
                    <a:pt x="-194" y="16309"/>
                    <a:pt x="725" y="18296"/>
                    <a:pt x="1874" y="19537"/>
                  </a:cubicBezTo>
                  <a:cubicBezTo>
                    <a:pt x="3023" y="20778"/>
                    <a:pt x="4402" y="21275"/>
                    <a:pt x="5934" y="21337"/>
                  </a:cubicBezTo>
                  <a:cubicBezTo>
                    <a:pt x="7466" y="21399"/>
                    <a:pt x="9151" y="21027"/>
                    <a:pt x="10836" y="19599"/>
                  </a:cubicBezTo>
                  <a:cubicBezTo>
                    <a:pt x="12521" y="18171"/>
                    <a:pt x="14206" y="15689"/>
                    <a:pt x="15278" y="13330"/>
                  </a:cubicBezTo>
                  <a:cubicBezTo>
                    <a:pt x="16351" y="10971"/>
                    <a:pt x="16810" y="8737"/>
                    <a:pt x="16734" y="6937"/>
                  </a:cubicBezTo>
                  <a:cubicBezTo>
                    <a:pt x="16657" y="5137"/>
                    <a:pt x="16044" y="3771"/>
                    <a:pt x="14972" y="2592"/>
                  </a:cubicBezTo>
                  <a:cubicBezTo>
                    <a:pt x="13900" y="1413"/>
                    <a:pt x="12368" y="420"/>
                    <a:pt x="10836" y="109"/>
                  </a:cubicBezTo>
                  <a:cubicBezTo>
                    <a:pt x="9304" y="-201"/>
                    <a:pt x="7772" y="171"/>
                    <a:pt x="6317" y="978"/>
                  </a:cubicBezTo>
                  <a:cubicBezTo>
                    <a:pt x="4861" y="1785"/>
                    <a:pt x="3483" y="3027"/>
                    <a:pt x="2793" y="3958"/>
                  </a:cubicBezTo>
                  <a:cubicBezTo>
                    <a:pt x="2104" y="4889"/>
                    <a:pt x="2104" y="5509"/>
                    <a:pt x="2334" y="6068"/>
                  </a:cubicBezTo>
                  <a:cubicBezTo>
                    <a:pt x="2563" y="6627"/>
                    <a:pt x="3023" y="7123"/>
                    <a:pt x="4555" y="7496"/>
                  </a:cubicBezTo>
                  <a:cubicBezTo>
                    <a:pt x="6087" y="7868"/>
                    <a:pt x="8691" y="8116"/>
                    <a:pt x="11678" y="7930"/>
                  </a:cubicBezTo>
                  <a:cubicBezTo>
                    <a:pt x="14666" y="7744"/>
                    <a:pt x="18036" y="7123"/>
                    <a:pt x="21406" y="6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2" name="Line"/>
            <p:cNvSpPr/>
            <p:nvPr/>
          </p:nvSpPr>
          <p:spPr>
            <a:xfrm>
              <a:off x="4690901" y="694178"/>
              <a:ext cx="172670" cy="153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462" fill="norm" stroke="1" extrusionOk="0">
                  <a:moveTo>
                    <a:pt x="4893" y="4596"/>
                  </a:moveTo>
                  <a:cubicBezTo>
                    <a:pt x="3576" y="9035"/>
                    <a:pt x="2259" y="13473"/>
                    <a:pt x="1337" y="16580"/>
                  </a:cubicBezTo>
                  <a:cubicBezTo>
                    <a:pt x="415" y="19687"/>
                    <a:pt x="-112" y="21462"/>
                    <a:pt x="20" y="21462"/>
                  </a:cubicBezTo>
                  <a:cubicBezTo>
                    <a:pt x="151" y="21462"/>
                    <a:pt x="942" y="19687"/>
                    <a:pt x="2127" y="16432"/>
                  </a:cubicBezTo>
                  <a:cubicBezTo>
                    <a:pt x="3312" y="13177"/>
                    <a:pt x="4893" y="8443"/>
                    <a:pt x="6605" y="5188"/>
                  </a:cubicBezTo>
                  <a:cubicBezTo>
                    <a:pt x="8317" y="1933"/>
                    <a:pt x="10161" y="158"/>
                    <a:pt x="11610" y="10"/>
                  </a:cubicBezTo>
                  <a:cubicBezTo>
                    <a:pt x="13059" y="-138"/>
                    <a:pt x="14112" y="1341"/>
                    <a:pt x="15693" y="4300"/>
                  </a:cubicBezTo>
                  <a:cubicBezTo>
                    <a:pt x="17273" y="7259"/>
                    <a:pt x="19381" y="11698"/>
                    <a:pt x="21488" y="161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3" name="Line"/>
            <p:cNvSpPr/>
            <p:nvPr/>
          </p:nvSpPr>
          <p:spPr>
            <a:xfrm>
              <a:off x="4869920" y="669908"/>
              <a:ext cx="210607" cy="615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14612" y="0"/>
                  </a:moveTo>
                  <a:cubicBezTo>
                    <a:pt x="17153" y="2672"/>
                    <a:pt x="19694" y="5344"/>
                    <a:pt x="20647" y="7757"/>
                  </a:cubicBezTo>
                  <a:cubicBezTo>
                    <a:pt x="21600" y="10169"/>
                    <a:pt x="20965" y="12322"/>
                    <a:pt x="18529" y="14326"/>
                  </a:cubicBezTo>
                  <a:cubicBezTo>
                    <a:pt x="16094" y="16330"/>
                    <a:pt x="11859" y="18186"/>
                    <a:pt x="8471" y="19373"/>
                  </a:cubicBezTo>
                  <a:cubicBezTo>
                    <a:pt x="5082" y="20561"/>
                    <a:pt x="2541" y="210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4" name="Line"/>
            <p:cNvSpPr/>
            <p:nvPr/>
          </p:nvSpPr>
          <p:spPr>
            <a:xfrm>
              <a:off x="7024687" y="-1"/>
              <a:ext cx="4614334" cy="2174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8" fill="norm" stroke="1" extrusionOk="0">
                  <a:moveTo>
                    <a:pt x="614" y="535"/>
                  </a:moveTo>
                  <a:cubicBezTo>
                    <a:pt x="664" y="346"/>
                    <a:pt x="713" y="157"/>
                    <a:pt x="763" y="62"/>
                  </a:cubicBezTo>
                  <a:cubicBezTo>
                    <a:pt x="812" y="-32"/>
                    <a:pt x="862" y="-32"/>
                    <a:pt x="926" y="146"/>
                  </a:cubicBezTo>
                  <a:cubicBezTo>
                    <a:pt x="991" y="325"/>
                    <a:pt x="1070" y="682"/>
                    <a:pt x="1130" y="1175"/>
                  </a:cubicBezTo>
                  <a:cubicBezTo>
                    <a:pt x="1189" y="1668"/>
                    <a:pt x="1229" y="2298"/>
                    <a:pt x="1243" y="3064"/>
                  </a:cubicBezTo>
                  <a:cubicBezTo>
                    <a:pt x="1258" y="3830"/>
                    <a:pt x="1248" y="4733"/>
                    <a:pt x="1214" y="5562"/>
                  </a:cubicBezTo>
                  <a:cubicBezTo>
                    <a:pt x="1179" y="6391"/>
                    <a:pt x="1120" y="7147"/>
                    <a:pt x="1055" y="7892"/>
                  </a:cubicBezTo>
                  <a:cubicBezTo>
                    <a:pt x="991" y="8637"/>
                    <a:pt x="921" y="9372"/>
                    <a:pt x="832" y="10159"/>
                  </a:cubicBezTo>
                  <a:cubicBezTo>
                    <a:pt x="743" y="10946"/>
                    <a:pt x="634" y="11786"/>
                    <a:pt x="515" y="12626"/>
                  </a:cubicBezTo>
                  <a:cubicBezTo>
                    <a:pt x="396" y="13465"/>
                    <a:pt x="268" y="14305"/>
                    <a:pt x="168" y="15071"/>
                  </a:cubicBezTo>
                  <a:cubicBezTo>
                    <a:pt x="69" y="15837"/>
                    <a:pt x="0" y="16530"/>
                    <a:pt x="0" y="17212"/>
                  </a:cubicBezTo>
                  <a:cubicBezTo>
                    <a:pt x="0" y="17895"/>
                    <a:pt x="69" y="18566"/>
                    <a:pt x="253" y="19060"/>
                  </a:cubicBezTo>
                  <a:cubicBezTo>
                    <a:pt x="436" y="19553"/>
                    <a:pt x="733" y="19868"/>
                    <a:pt x="1045" y="20046"/>
                  </a:cubicBezTo>
                  <a:cubicBezTo>
                    <a:pt x="1357" y="20225"/>
                    <a:pt x="1684" y="20267"/>
                    <a:pt x="2011" y="20309"/>
                  </a:cubicBezTo>
                  <a:cubicBezTo>
                    <a:pt x="2338" y="20351"/>
                    <a:pt x="2665" y="20392"/>
                    <a:pt x="3037" y="20434"/>
                  </a:cubicBezTo>
                  <a:cubicBezTo>
                    <a:pt x="3408" y="20476"/>
                    <a:pt x="3825" y="20518"/>
                    <a:pt x="4201" y="20571"/>
                  </a:cubicBezTo>
                  <a:cubicBezTo>
                    <a:pt x="4578" y="20623"/>
                    <a:pt x="4914" y="20686"/>
                    <a:pt x="5256" y="20749"/>
                  </a:cubicBezTo>
                  <a:cubicBezTo>
                    <a:pt x="5598" y="20812"/>
                    <a:pt x="5945" y="20875"/>
                    <a:pt x="6317" y="20928"/>
                  </a:cubicBezTo>
                  <a:cubicBezTo>
                    <a:pt x="6688" y="20980"/>
                    <a:pt x="7084" y="21022"/>
                    <a:pt x="7496" y="21064"/>
                  </a:cubicBezTo>
                  <a:cubicBezTo>
                    <a:pt x="7907" y="21106"/>
                    <a:pt x="8333" y="21148"/>
                    <a:pt x="8665" y="21169"/>
                  </a:cubicBezTo>
                  <a:cubicBezTo>
                    <a:pt x="8997" y="21190"/>
                    <a:pt x="9234" y="21190"/>
                    <a:pt x="9467" y="21190"/>
                  </a:cubicBezTo>
                  <a:cubicBezTo>
                    <a:pt x="9700" y="21190"/>
                    <a:pt x="9928" y="21190"/>
                    <a:pt x="10181" y="21190"/>
                  </a:cubicBezTo>
                  <a:cubicBezTo>
                    <a:pt x="10433" y="21190"/>
                    <a:pt x="10711" y="21190"/>
                    <a:pt x="10954" y="21190"/>
                  </a:cubicBezTo>
                  <a:cubicBezTo>
                    <a:pt x="11196" y="21190"/>
                    <a:pt x="11404" y="21190"/>
                    <a:pt x="11657" y="21190"/>
                  </a:cubicBezTo>
                  <a:cubicBezTo>
                    <a:pt x="11910" y="21190"/>
                    <a:pt x="12207" y="21190"/>
                    <a:pt x="12603" y="21180"/>
                  </a:cubicBezTo>
                  <a:cubicBezTo>
                    <a:pt x="13000" y="21169"/>
                    <a:pt x="13495" y="21148"/>
                    <a:pt x="13877" y="21138"/>
                  </a:cubicBezTo>
                  <a:cubicBezTo>
                    <a:pt x="14258" y="21127"/>
                    <a:pt x="14526" y="21127"/>
                    <a:pt x="14783" y="21127"/>
                  </a:cubicBezTo>
                  <a:cubicBezTo>
                    <a:pt x="15041" y="21127"/>
                    <a:pt x="15288" y="21127"/>
                    <a:pt x="15531" y="21127"/>
                  </a:cubicBezTo>
                  <a:cubicBezTo>
                    <a:pt x="15774" y="21127"/>
                    <a:pt x="16012" y="21127"/>
                    <a:pt x="16254" y="21127"/>
                  </a:cubicBezTo>
                  <a:cubicBezTo>
                    <a:pt x="16497" y="21127"/>
                    <a:pt x="16745" y="21127"/>
                    <a:pt x="17077" y="21127"/>
                  </a:cubicBezTo>
                  <a:cubicBezTo>
                    <a:pt x="17409" y="21127"/>
                    <a:pt x="17825" y="21127"/>
                    <a:pt x="18216" y="21148"/>
                  </a:cubicBezTo>
                  <a:cubicBezTo>
                    <a:pt x="18608" y="21169"/>
                    <a:pt x="18974" y="21211"/>
                    <a:pt x="19405" y="21264"/>
                  </a:cubicBezTo>
                  <a:cubicBezTo>
                    <a:pt x="19836" y="21316"/>
                    <a:pt x="20332" y="21379"/>
                    <a:pt x="20708" y="21432"/>
                  </a:cubicBezTo>
                  <a:cubicBezTo>
                    <a:pt x="21085" y="21484"/>
                    <a:pt x="21342" y="21526"/>
                    <a:pt x="21600" y="21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5" name="Line"/>
            <p:cNvSpPr/>
            <p:nvPr/>
          </p:nvSpPr>
          <p:spPr>
            <a:xfrm>
              <a:off x="7625820" y="149208"/>
              <a:ext cx="298451" cy="569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0" y="4800"/>
                  </a:moveTo>
                  <a:cubicBezTo>
                    <a:pt x="0" y="4080"/>
                    <a:pt x="0" y="3360"/>
                    <a:pt x="383" y="3000"/>
                  </a:cubicBezTo>
                  <a:cubicBezTo>
                    <a:pt x="766" y="2640"/>
                    <a:pt x="1532" y="2640"/>
                    <a:pt x="2298" y="3120"/>
                  </a:cubicBezTo>
                  <a:cubicBezTo>
                    <a:pt x="3064" y="3600"/>
                    <a:pt x="3830" y="4560"/>
                    <a:pt x="5055" y="6400"/>
                  </a:cubicBezTo>
                  <a:cubicBezTo>
                    <a:pt x="6281" y="8240"/>
                    <a:pt x="7966" y="10960"/>
                    <a:pt x="9345" y="13280"/>
                  </a:cubicBezTo>
                  <a:cubicBezTo>
                    <a:pt x="10723" y="15600"/>
                    <a:pt x="11796" y="17520"/>
                    <a:pt x="12562" y="18760"/>
                  </a:cubicBezTo>
                  <a:cubicBezTo>
                    <a:pt x="13328" y="20000"/>
                    <a:pt x="13787" y="20560"/>
                    <a:pt x="14323" y="20960"/>
                  </a:cubicBezTo>
                  <a:cubicBezTo>
                    <a:pt x="14860" y="21360"/>
                    <a:pt x="15472" y="21600"/>
                    <a:pt x="15855" y="21520"/>
                  </a:cubicBezTo>
                  <a:cubicBezTo>
                    <a:pt x="16238" y="21440"/>
                    <a:pt x="16391" y="21040"/>
                    <a:pt x="16621" y="19360"/>
                  </a:cubicBezTo>
                  <a:cubicBezTo>
                    <a:pt x="16851" y="17680"/>
                    <a:pt x="17157" y="14720"/>
                    <a:pt x="17311" y="11920"/>
                  </a:cubicBezTo>
                  <a:cubicBezTo>
                    <a:pt x="17464" y="9120"/>
                    <a:pt x="17464" y="6480"/>
                    <a:pt x="17617" y="4680"/>
                  </a:cubicBezTo>
                  <a:cubicBezTo>
                    <a:pt x="17770" y="2880"/>
                    <a:pt x="18077" y="1920"/>
                    <a:pt x="18306" y="1200"/>
                  </a:cubicBezTo>
                  <a:cubicBezTo>
                    <a:pt x="18536" y="480"/>
                    <a:pt x="18689" y="0"/>
                    <a:pt x="18919" y="0"/>
                  </a:cubicBezTo>
                  <a:cubicBezTo>
                    <a:pt x="19149" y="0"/>
                    <a:pt x="19455" y="480"/>
                    <a:pt x="19915" y="1160"/>
                  </a:cubicBezTo>
                  <a:cubicBezTo>
                    <a:pt x="20374" y="1840"/>
                    <a:pt x="20987" y="2720"/>
                    <a:pt x="21600" y="3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6" name="Line"/>
            <p:cNvSpPr/>
            <p:nvPr/>
          </p:nvSpPr>
          <p:spPr>
            <a:xfrm>
              <a:off x="7942101" y="439536"/>
              <a:ext cx="179020" cy="196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0909" fill="norm" stroke="1" extrusionOk="0">
                  <a:moveTo>
                    <a:pt x="19205" y="6263"/>
                  </a:moveTo>
                  <a:cubicBezTo>
                    <a:pt x="17426" y="4463"/>
                    <a:pt x="15647" y="2663"/>
                    <a:pt x="13487" y="1425"/>
                  </a:cubicBezTo>
                  <a:cubicBezTo>
                    <a:pt x="11327" y="188"/>
                    <a:pt x="8786" y="-487"/>
                    <a:pt x="6753" y="413"/>
                  </a:cubicBezTo>
                  <a:cubicBezTo>
                    <a:pt x="4720" y="1313"/>
                    <a:pt x="3196" y="3788"/>
                    <a:pt x="2052" y="6825"/>
                  </a:cubicBezTo>
                  <a:cubicBezTo>
                    <a:pt x="908" y="9863"/>
                    <a:pt x="146" y="13463"/>
                    <a:pt x="19" y="15938"/>
                  </a:cubicBezTo>
                  <a:cubicBezTo>
                    <a:pt x="-108" y="18413"/>
                    <a:pt x="400" y="19763"/>
                    <a:pt x="1290" y="20438"/>
                  </a:cubicBezTo>
                  <a:cubicBezTo>
                    <a:pt x="2179" y="21113"/>
                    <a:pt x="3450" y="21113"/>
                    <a:pt x="5101" y="20101"/>
                  </a:cubicBezTo>
                  <a:cubicBezTo>
                    <a:pt x="6753" y="19088"/>
                    <a:pt x="8786" y="17063"/>
                    <a:pt x="10184" y="15600"/>
                  </a:cubicBezTo>
                  <a:cubicBezTo>
                    <a:pt x="11581" y="14138"/>
                    <a:pt x="12344" y="13238"/>
                    <a:pt x="12725" y="13463"/>
                  </a:cubicBezTo>
                  <a:cubicBezTo>
                    <a:pt x="13106" y="13688"/>
                    <a:pt x="13106" y="15038"/>
                    <a:pt x="13487" y="16163"/>
                  </a:cubicBezTo>
                  <a:cubicBezTo>
                    <a:pt x="13868" y="17288"/>
                    <a:pt x="14631" y="18188"/>
                    <a:pt x="15647" y="18525"/>
                  </a:cubicBezTo>
                  <a:cubicBezTo>
                    <a:pt x="16664" y="18863"/>
                    <a:pt x="17934" y="18638"/>
                    <a:pt x="18951" y="18076"/>
                  </a:cubicBezTo>
                  <a:cubicBezTo>
                    <a:pt x="19967" y="17513"/>
                    <a:pt x="20730" y="16613"/>
                    <a:pt x="21492" y="157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7" name="Line"/>
            <p:cNvSpPr/>
            <p:nvPr/>
          </p:nvSpPr>
          <p:spPr>
            <a:xfrm>
              <a:off x="8133820" y="377808"/>
              <a:ext cx="165101" cy="218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3" fill="norm" stroke="1" extrusionOk="0">
                  <a:moveTo>
                    <a:pt x="0" y="11215"/>
                  </a:moveTo>
                  <a:cubicBezTo>
                    <a:pt x="0" y="9346"/>
                    <a:pt x="0" y="7477"/>
                    <a:pt x="692" y="6958"/>
                  </a:cubicBezTo>
                  <a:cubicBezTo>
                    <a:pt x="1385" y="6438"/>
                    <a:pt x="2769" y="7269"/>
                    <a:pt x="4708" y="9450"/>
                  </a:cubicBezTo>
                  <a:cubicBezTo>
                    <a:pt x="6646" y="11631"/>
                    <a:pt x="9138" y="15162"/>
                    <a:pt x="10385" y="17550"/>
                  </a:cubicBezTo>
                  <a:cubicBezTo>
                    <a:pt x="11631" y="19938"/>
                    <a:pt x="11631" y="21185"/>
                    <a:pt x="10938" y="21392"/>
                  </a:cubicBezTo>
                  <a:cubicBezTo>
                    <a:pt x="10246" y="21600"/>
                    <a:pt x="8862" y="20769"/>
                    <a:pt x="8169" y="18588"/>
                  </a:cubicBezTo>
                  <a:cubicBezTo>
                    <a:pt x="7477" y="16408"/>
                    <a:pt x="7477" y="12877"/>
                    <a:pt x="9831" y="9554"/>
                  </a:cubicBezTo>
                  <a:cubicBezTo>
                    <a:pt x="12185" y="6231"/>
                    <a:pt x="16892" y="31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8" name="Line"/>
            <p:cNvSpPr/>
            <p:nvPr/>
          </p:nvSpPr>
          <p:spPr>
            <a:xfrm>
              <a:off x="8405739" y="176362"/>
              <a:ext cx="185282" cy="472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351" fill="norm" stroke="1" extrusionOk="0">
                  <a:moveTo>
                    <a:pt x="21486" y="1068"/>
                  </a:moveTo>
                  <a:cubicBezTo>
                    <a:pt x="18295" y="590"/>
                    <a:pt x="15104" y="112"/>
                    <a:pt x="13018" y="17"/>
                  </a:cubicBezTo>
                  <a:cubicBezTo>
                    <a:pt x="10931" y="-79"/>
                    <a:pt x="9950" y="208"/>
                    <a:pt x="8354" y="1833"/>
                  </a:cubicBezTo>
                  <a:cubicBezTo>
                    <a:pt x="6759" y="3457"/>
                    <a:pt x="4550" y="6420"/>
                    <a:pt x="2831" y="9431"/>
                  </a:cubicBezTo>
                  <a:cubicBezTo>
                    <a:pt x="1113" y="12441"/>
                    <a:pt x="-114" y="15500"/>
                    <a:pt x="9" y="17555"/>
                  </a:cubicBezTo>
                  <a:cubicBezTo>
                    <a:pt x="131" y="19609"/>
                    <a:pt x="1604" y="20661"/>
                    <a:pt x="4672" y="21091"/>
                  </a:cubicBezTo>
                  <a:cubicBezTo>
                    <a:pt x="7741" y="21521"/>
                    <a:pt x="12404" y="21330"/>
                    <a:pt x="17068" y="211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9" name="Line"/>
            <p:cNvSpPr/>
            <p:nvPr/>
          </p:nvSpPr>
          <p:spPr>
            <a:xfrm>
              <a:off x="8693154" y="288413"/>
              <a:ext cx="124351" cy="580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540" fill="norm" stroke="1" extrusionOk="0">
                  <a:moveTo>
                    <a:pt x="3203" y="6852"/>
                  </a:moveTo>
                  <a:cubicBezTo>
                    <a:pt x="3203" y="9208"/>
                    <a:pt x="3203" y="11565"/>
                    <a:pt x="3203" y="13882"/>
                  </a:cubicBezTo>
                  <a:cubicBezTo>
                    <a:pt x="3203" y="16199"/>
                    <a:pt x="3203" y="18477"/>
                    <a:pt x="3020" y="19812"/>
                  </a:cubicBezTo>
                  <a:cubicBezTo>
                    <a:pt x="2837" y="21147"/>
                    <a:pt x="2471" y="21540"/>
                    <a:pt x="2105" y="21540"/>
                  </a:cubicBezTo>
                  <a:cubicBezTo>
                    <a:pt x="1739" y="21540"/>
                    <a:pt x="1372" y="21147"/>
                    <a:pt x="1006" y="19576"/>
                  </a:cubicBezTo>
                  <a:cubicBezTo>
                    <a:pt x="640" y="18005"/>
                    <a:pt x="274" y="15256"/>
                    <a:pt x="91" y="12468"/>
                  </a:cubicBezTo>
                  <a:cubicBezTo>
                    <a:pt x="-92" y="9680"/>
                    <a:pt x="-92" y="6852"/>
                    <a:pt x="1006" y="4810"/>
                  </a:cubicBezTo>
                  <a:cubicBezTo>
                    <a:pt x="2105" y="2768"/>
                    <a:pt x="4301" y="1511"/>
                    <a:pt x="6315" y="804"/>
                  </a:cubicBezTo>
                  <a:cubicBezTo>
                    <a:pt x="8328" y="97"/>
                    <a:pt x="10159" y="-60"/>
                    <a:pt x="11806" y="19"/>
                  </a:cubicBezTo>
                  <a:cubicBezTo>
                    <a:pt x="13454" y="97"/>
                    <a:pt x="14918" y="411"/>
                    <a:pt x="16932" y="1275"/>
                  </a:cubicBezTo>
                  <a:cubicBezTo>
                    <a:pt x="18945" y="2139"/>
                    <a:pt x="21508" y="3553"/>
                    <a:pt x="21508" y="5006"/>
                  </a:cubicBezTo>
                  <a:cubicBezTo>
                    <a:pt x="21508" y="6459"/>
                    <a:pt x="18945" y="7952"/>
                    <a:pt x="16932" y="8816"/>
                  </a:cubicBezTo>
                  <a:cubicBezTo>
                    <a:pt x="14918" y="9680"/>
                    <a:pt x="13454" y="9915"/>
                    <a:pt x="11806" y="10033"/>
                  </a:cubicBezTo>
                  <a:cubicBezTo>
                    <a:pt x="10159" y="10151"/>
                    <a:pt x="8328" y="10151"/>
                    <a:pt x="7047" y="9876"/>
                  </a:cubicBezTo>
                  <a:cubicBezTo>
                    <a:pt x="5766" y="9601"/>
                    <a:pt x="5033" y="9051"/>
                    <a:pt x="4301" y="8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0" name="Line"/>
            <p:cNvSpPr/>
            <p:nvPr/>
          </p:nvSpPr>
          <p:spPr>
            <a:xfrm>
              <a:off x="8718383" y="130648"/>
              <a:ext cx="145688" cy="8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0745" fill="norm" stroke="1" extrusionOk="0">
                  <a:moveTo>
                    <a:pt x="2763" y="5912"/>
                  </a:moveTo>
                  <a:cubicBezTo>
                    <a:pt x="2137" y="8424"/>
                    <a:pt x="1511" y="10935"/>
                    <a:pt x="1042" y="13949"/>
                  </a:cubicBezTo>
                  <a:cubicBezTo>
                    <a:pt x="572" y="16963"/>
                    <a:pt x="259" y="20480"/>
                    <a:pt x="103" y="20731"/>
                  </a:cubicBezTo>
                  <a:cubicBezTo>
                    <a:pt x="-54" y="20982"/>
                    <a:pt x="-54" y="17968"/>
                    <a:pt x="259" y="14703"/>
                  </a:cubicBezTo>
                  <a:cubicBezTo>
                    <a:pt x="572" y="11438"/>
                    <a:pt x="1198" y="7922"/>
                    <a:pt x="2763" y="4908"/>
                  </a:cubicBezTo>
                  <a:cubicBezTo>
                    <a:pt x="4329" y="1894"/>
                    <a:pt x="6833" y="-618"/>
                    <a:pt x="9337" y="135"/>
                  </a:cubicBezTo>
                  <a:cubicBezTo>
                    <a:pt x="11842" y="889"/>
                    <a:pt x="14346" y="4908"/>
                    <a:pt x="16381" y="7419"/>
                  </a:cubicBezTo>
                  <a:cubicBezTo>
                    <a:pt x="18416" y="9931"/>
                    <a:pt x="19981" y="10935"/>
                    <a:pt x="21546" y="119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1" name="Line"/>
            <p:cNvSpPr/>
            <p:nvPr/>
          </p:nvSpPr>
          <p:spPr>
            <a:xfrm>
              <a:off x="8876770" y="149208"/>
              <a:ext cx="80300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600" fill="norm" stroke="1" extrusionOk="0">
                  <a:moveTo>
                    <a:pt x="11631" y="0"/>
                  </a:moveTo>
                  <a:cubicBezTo>
                    <a:pt x="14954" y="1800"/>
                    <a:pt x="18277" y="3600"/>
                    <a:pt x="19938" y="6131"/>
                  </a:cubicBezTo>
                  <a:cubicBezTo>
                    <a:pt x="21600" y="8662"/>
                    <a:pt x="21600" y="11925"/>
                    <a:pt x="18000" y="14625"/>
                  </a:cubicBezTo>
                  <a:cubicBezTo>
                    <a:pt x="14400" y="17325"/>
                    <a:pt x="7200" y="1946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2" name="Line"/>
            <p:cNvSpPr/>
            <p:nvPr/>
          </p:nvSpPr>
          <p:spPr>
            <a:xfrm>
              <a:off x="9454620" y="403208"/>
              <a:ext cx="952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3" name="Line"/>
            <p:cNvSpPr/>
            <p:nvPr/>
          </p:nvSpPr>
          <p:spPr>
            <a:xfrm>
              <a:off x="9486370" y="479408"/>
              <a:ext cx="146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09" y="18000"/>
                    <a:pt x="10017" y="14400"/>
                    <a:pt x="13617" y="10800"/>
                  </a:cubicBezTo>
                  <a:cubicBezTo>
                    <a:pt x="17217" y="7200"/>
                    <a:pt x="19409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4" name="Line"/>
            <p:cNvSpPr/>
            <p:nvPr/>
          </p:nvSpPr>
          <p:spPr>
            <a:xfrm>
              <a:off x="10001632" y="171698"/>
              <a:ext cx="149881" cy="443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443" fill="norm" stroke="1" extrusionOk="0">
                  <a:moveTo>
                    <a:pt x="7862" y="7818"/>
                  </a:moveTo>
                  <a:cubicBezTo>
                    <a:pt x="6678" y="8126"/>
                    <a:pt x="5495" y="8433"/>
                    <a:pt x="4755" y="9968"/>
                  </a:cubicBezTo>
                  <a:cubicBezTo>
                    <a:pt x="4015" y="11504"/>
                    <a:pt x="3720" y="14268"/>
                    <a:pt x="3424" y="16162"/>
                  </a:cubicBezTo>
                  <a:cubicBezTo>
                    <a:pt x="3128" y="18055"/>
                    <a:pt x="2832" y="19079"/>
                    <a:pt x="2240" y="19949"/>
                  </a:cubicBezTo>
                  <a:cubicBezTo>
                    <a:pt x="1648" y="20819"/>
                    <a:pt x="761" y="21536"/>
                    <a:pt x="317" y="21434"/>
                  </a:cubicBezTo>
                  <a:cubicBezTo>
                    <a:pt x="-127" y="21331"/>
                    <a:pt x="-127" y="20410"/>
                    <a:pt x="465" y="18158"/>
                  </a:cubicBezTo>
                  <a:cubicBezTo>
                    <a:pt x="1057" y="15906"/>
                    <a:pt x="2240" y="12323"/>
                    <a:pt x="3572" y="9354"/>
                  </a:cubicBezTo>
                  <a:cubicBezTo>
                    <a:pt x="4903" y="6385"/>
                    <a:pt x="6383" y="4031"/>
                    <a:pt x="7714" y="2598"/>
                  </a:cubicBezTo>
                  <a:cubicBezTo>
                    <a:pt x="9046" y="1164"/>
                    <a:pt x="10229" y="653"/>
                    <a:pt x="11709" y="345"/>
                  </a:cubicBezTo>
                  <a:cubicBezTo>
                    <a:pt x="13188" y="38"/>
                    <a:pt x="14963" y="-64"/>
                    <a:pt x="16443" y="38"/>
                  </a:cubicBezTo>
                  <a:cubicBezTo>
                    <a:pt x="17922" y="141"/>
                    <a:pt x="19106" y="448"/>
                    <a:pt x="19994" y="1369"/>
                  </a:cubicBezTo>
                  <a:cubicBezTo>
                    <a:pt x="20881" y="2291"/>
                    <a:pt x="21473" y="3826"/>
                    <a:pt x="20289" y="5157"/>
                  </a:cubicBezTo>
                  <a:cubicBezTo>
                    <a:pt x="19106" y="6488"/>
                    <a:pt x="16147" y="7614"/>
                    <a:pt x="13336" y="8381"/>
                  </a:cubicBezTo>
                  <a:cubicBezTo>
                    <a:pt x="10525" y="9149"/>
                    <a:pt x="7862" y="9559"/>
                    <a:pt x="7122" y="9559"/>
                  </a:cubicBezTo>
                  <a:cubicBezTo>
                    <a:pt x="6383" y="9559"/>
                    <a:pt x="7566" y="9149"/>
                    <a:pt x="8750" y="87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5" name="Line"/>
            <p:cNvSpPr/>
            <p:nvPr/>
          </p:nvSpPr>
          <p:spPr>
            <a:xfrm>
              <a:off x="10215489" y="94440"/>
              <a:ext cx="127427" cy="263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139" fill="norm" stroke="1" extrusionOk="0">
                  <a:moveTo>
                    <a:pt x="20044" y="3381"/>
                  </a:moveTo>
                  <a:cubicBezTo>
                    <a:pt x="20741" y="2190"/>
                    <a:pt x="21438" y="1000"/>
                    <a:pt x="20567" y="404"/>
                  </a:cubicBezTo>
                  <a:cubicBezTo>
                    <a:pt x="19696" y="-191"/>
                    <a:pt x="17257" y="-191"/>
                    <a:pt x="14122" y="829"/>
                  </a:cubicBezTo>
                  <a:cubicBezTo>
                    <a:pt x="10986" y="1850"/>
                    <a:pt x="7154" y="3891"/>
                    <a:pt x="4367" y="6782"/>
                  </a:cubicBezTo>
                  <a:cubicBezTo>
                    <a:pt x="1580" y="9674"/>
                    <a:pt x="-162" y="13415"/>
                    <a:pt x="12" y="16052"/>
                  </a:cubicBezTo>
                  <a:cubicBezTo>
                    <a:pt x="186" y="18688"/>
                    <a:pt x="2277" y="20218"/>
                    <a:pt x="5586" y="20814"/>
                  </a:cubicBezTo>
                  <a:cubicBezTo>
                    <a:pt x="8896" y="21409"/>
                    <a:pt x="13425" y="21069"/>
                    <a:pt x="17954" y="207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6" name="Line"/>
            <p:cNvSpPr/>
            <p:nvPr/>
          </p:nvSpPr>
          <p:spPr>
            <a:xfrm>
              <a:off x="10375370" y="194144"/>
              <a:ext cx="12172" cy="196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317" fill="norm" stroke="1" extrusionOk="0">
                  <a:moveTo>
                    <a:pt x="0" y="2015"/>
                  </a:moveTo>
                  <a:cubicBezTo>
                    <a:pt x="7200" y="866"/>
                    <a:pt x="14400" y="-283"/>
                    <a:pt x="18000" y="62"/>
                  </a:cubicBezTo>
                  <a:cubicBezTo>
                    <a:pt x="21600" y="406"/>
                    <a:pt x="21600" y="2245"/>
                    <a:pt x="18000" y="5117"/>
                  </a:cubicBezTo>
                  <a:cubicBezTo>
                    <a:pt x="14400" y="7989"/>
                    <a:pt x="7200" y="11896"/>
                    <a:pt x="5400" y="14768"/>
                  </a:cubicBezTo>
                  <a:cubicBezTo>
                    <a:pt x="3600" y="17640"/>
                    <a:pt x="7200" y="19479"/>
                    <a:pt x="10800" y="21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7" name="Line"/>
            <p:cNvSpPr/>
            <p:nvPr/>
          </p:nvSpPr>
          <p:spPr>
            <a:xfrm>
              <a:off x="10438870" y="128041"/>
              <a:ext cx="301294" cy="440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497" fill="norm" stroke="1" extrusionOk="0">
                  <a:moveTo>
                    <a:pt x="0" y="8475"/>
                  </a:moveTo>
                  <a:cubicBezTo>
                    <a:pt x="1208" y="7855"/>
                    <a:pt x="2417" y="7235"/>
                    <a:pt x="4229" y="6821"/>
                  </a:cubicBezTo>
                  <a:cubicBezTo>
                    <a:pt x="6042" y="6408"/>
                    <a:pt x="8459" y="6201"/>
                    <a:pt x="10120" y="6098"/>
                  </a:cubicBezTo>
                  <a:cubicBezTo>
                    <a:pt x="11782" y="5995"/>
                    <a:pt x="12688" y="5995"/>
                    <a:pt x="13066" y="6821"/>
                  </a:cubicBezTo>
                  <a:cubicBezTo>
                    <a:pt x="13443" y="7648"/>
                    <a:pt x="13292" y="9302"/>
                    <a:pt x="13217" y="11369"/>
                  </a:cubicBezTo>
                  <a:cubicBezTo>
                    <a:pt x="13141" y="13436"/>
                    <a:pt x="13141" y="15916"/>
                    <a:pt x="13066" y="17466"/>
                  </a:cubicBezTo>
                  <a:cubicBezTo>
                    <a:pt x="12990" y="19017"/>
                    <a:pt x="12839" y="19637"/>
                    <a:pt x="12613" y="20257"/>
                  </a:cubicBezTo>
                  <a:cubicBezTo>
                    <a:pt x="12386" y="20877"/>
                    <a:pt x="12084" y="21497"/>
                    <a:pt x="11933" y="21497"/>
                  </a:cubicBezTo>
                  <a:cubicBezTo>
                    <a:pt x="11782" y="21497"/>
                    <a:pt x="11782" y="20877"/>
                    <a:pt x="12008" y="18862"/>
                  </a:cubicBezTo>
                  <a:cubicBezTo>
                    <a:pt x="12235" y="16846"/>
                    <a:pt x="12688" y="13436"/>
                    <a:pt x="13443" y="10439"/>
                  </a:cubicBezTo>
                  <a:cubicBezTo>
                    <a:pt x="14199" y="7441"/>
                    <a:pt x="15256" y="4858"/>
                    <a:pt x="16087" y="3204"/>
                  </a:cubicBezTo>
                  <a:cubicBezTo>
                    <a:pt x="16917" y="1551"/>
                    <a:pt x="17522" y="827"/>
                    <a:pt x="18201" y="414"/>
                  </a:cubicBezTo>
                  <a:cubicBezTo>
                    <a:pt x="18881" y="0"/>
                    <a:pt x="19636" y="-103"/>
                    <a:pt x="20241" y="104"/>
                  </a:cubicBezTo>
                  <a:cubicBezTo>
                    <a:pt x="20845" y="310"/>
                    <a:pt x="21298" y="827"/>
                    <a:pt x="21449" y="1861"/>
                  </a:cubicBezTo>
                  <a:cubicBezTo>
                    <a:pt x="21600" y="2894"/>
                    <a:pt x="21449" y="4444"/>
                    <a:pt x="20618" y="5736"/>
                  </a:cubicBezTo>
                  <a:cubicBezTo>
                    <a:pt x="19787" y="7028"/>
                    <a:pt x="18277" y="8062"/>
                    <a:pt x="17144" y="8682"/>
                  </a:cubicBezTo>
                  <a:cubicBezTo>
                    <a:pt x="16011" y="9302"/>
                    <a:pt x="15256" y="9508"/>
                    <a:pt x="15029" y="9353"/>
                  </a:cubicBezTo>
                  <a:cubicBezTo>
                    <a:pt x="14803" y="9198"/>
                    <a:pt x="15105" y="8682"/>
                    <a:pt x="15407" y="8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8" name="Line"/>
            <p:cNvSpPr/>
            <p:nvPr/>
          </p:nvSpPr>
          <p:spPr>
            <a:xfrm>
              <a:off x="10737320" y="90835"/>
              <a:ext cx="147419" cy="483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4" h="21560" fill="norm" stroke="1" extrusionOk="0">
                  <a:moveTo>
                    <a:pt x="9900" y="337"/>
                  </a:moveTo>
                  <a:cubicBezTo>
                    <a:pt x="12000" y="149"/>
                    <a:pt x="14100" y="-40"/>
                    <a:pt x="15750" y="7"/>
                  </a:cubicBezTo>
                  <a:cubicBezTo>
                    <a:pt x="17400" y="54"/>
                    <a:pt x="18600" y="337"/>
                    <a:pt x="19650" y="2035"/>
                  </a:cubicBezTo>
                  <a:cubicBezTo>
                    <a:pt x="20700" y="3733"/>
                    <a:pt x="21600" y="6846"/>
                    <a:pt x="20100" y="9770"/>
                  </a:cubicBezTo>
                  <a:cubicBezTo>
                    <a:pt x="18600" y="12694"/>
                    <a:pt x="14700" y="15429"/>
                    <a:pt x="10950" y="17363"/>
                  </a:cubicBezTo>
                  <a:cubicBezTo>
                    <a:pt x="7200" y="19296"/>
                    <a:pt x="3600" y="20428"/>
                    <a:pt x="0" y="21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9" name="Line"/>
            <p:cNvSpPr/>
            <p:nvPr/>
          </p:nvSpPr>
          <p:spPr>
            <a:xfrm>
              <a:off x="10138304" y="638158"/>
              <a:ext cx="567267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6" y="21600"/>
                  </a:moveTo>
                  <a:cubicBezTo>
                    <a:pt x="403" y="20000"/>
                    <a:pt x="0" y="18400"/>
                    <a:pt x="0" y="16800"/>
                  </a:cubicBezTo>
                  <a:cubicBezTo>
                    <a:pt x="0" y="15200"/>
                    <a:pt x="403" y="13600"/>
                    <a:pt x="2055" y="12000"/>
                  </a:cubicBezTo>
                  <a:cubicBezTo>
                    <a:pt x="3707" y="10400"/>
                    <a:pt x="6609" y="8800"/>
                    <a:pt x="9591" y="7200"/>
                  </a:cubicBezTo>
                  <a:cubicBezTo>
                    <a:pt x="12573" y="5600"/>
                    <a:pt x="15636" y="4000"/>
                    <a:pt x="17651" y="2800"/>
                  </a:cubicBezTo>
                  <a:cubicBezTo>
                    <a:pt x="19666" y="1600"/>
                    <a:pt x="20633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0" name="Line"/>
            <p:cNvSpPr/>
            <p:nvPr/>
          </p:nvSpPr>
          <p:spPr>
            <a:xfrm>
              <a:off x="10389111" y="781541"/>
              <a:ext cx="216824" cy="180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0692" fill="norm" stroke="1" extrusionOk="0">
                  <a:moveTo>
                    <a:pt x="4836" y="4674"/>
                  </a:moveTo>
                  <a:cubicBezTo>
                    <a:pt x="3602" y="8800"/>
                    <a:pt x="2368" y="12926"/>
                    <a:pt x="1545" y="15838"/>
                  </a:cubicBezTo>
                  <a:cubicBezTo>
                    <a:pt x="722" y="18750"/>
                    <a:pt x="310" y="20449"/>
                    <a:pt x="105" y="20449"/>
                  </a:cubicBezTo>
                  <a:cubicBezTo>
                    <a:pt x="-101" y="20449"/>
                    <a:pt x="-101" y="18750"/>
                    <a:pt x="1030" y="15231"/>
                  </a:cubicBezTo>
                  <a:cubicBezTo>
                    <a:pt x="2162" y="11712"/>
                    <a:pt x="4425" y="6373"/>
                    <a:pt x="6996" y="3218"/>
                  </a:cubicBezTo>
                  <a:cubicBezTo>
                    <a:pt x="9568" y="63"/>
                    <a:pt x="12448" y="-908"/>
                    <a:pt x="15019" y="912"/>
                  </a:cubicBezTo>
                  <a:cubicBezTo>
                    <a:pt x="17590" y="2732"/>
                    <a:pt x="19853" y="7344"/>
                    <a:pt x="20676" y="11105"/>
                  </a:cubicBezTo>
                  <a:cubicBezTo>
                    <a:pt x="21499" y="14867"/>
                    <a:pt x="20882" y="17780"/>
                    <a:pt x="20265" y="206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1" name="Line"/>
            <p:cNvSpPr/>
            <p:nvPr/>
          </p:nvSpPr>
          <p:spPr>
            <a:xfrm>
              <a:off x="7682791" y="1530197"/>
              <a:ext cx="139880" cy="321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157" fill="norm" stroke="1" extrusionOk="0">
                  <a:moveTo>
                    <a:pt x="21305" y="2309"/>
                  </a:moveTo>
                  <a:cubicBezTo>
                    <a:pt x="20338" y="1612"/>
                    <a:pt x="19371" y="915"/>
                    <a:pt x="16953" y="427"/>
                  </a:cubicBezTo>
                  <a:cubicBezTo>
                    <a:pt x="14535" y="-60"/>
                    <a:pt x="10666" y="-339"/>
                    <a:pt x="7120" y="776"/>
                  </a:cubicBezTo>
                  <a:cubicBezTo>
                    <a:pt x="3574" y="1891"/>
                    <a:pt x="350" y="4399"/>
                    <a:pt x="27" y="6489"/>
                  </a:cubicBezTo>
                  <a:cubicBezTo>
                    <a:pt x="-295" y="8580"/>
                    <a:pt x="2284" y="10252"/>
                    <a:pt x="5186" y="11855"/>
                  </a:cubicBezTo>
                  <a:cubicBezTo>
                    <a:pt x="8087" y="13457"/>
                    <a:pt x="11311" y="14990"/>
                    <a:pt x="12923" y="16105"/>
                  </a:cubicBezTo>
                  <a:cubicBezTo>
                    <a:pt x="14535" y="17220"/>
                    <a:pt x="14535" y="17916"/>
                    <a:pt x="14374" y="18613"/>
                  </a:cubicBezTo>
                  <a:cubicBezTo>
                    <a:pt x="14212" y="19310"/>
                    <a:pt x="13890" y="20007"/>
                    <a:pt x="12762" y="20495"/>
                  </a:cubicBezTo>
                  <a:cubicBezTo>
                    <a:pt x="11633" y="20982"/>
                    <a:pt x="9699" y="21261"/>
                    <a:pt x="8248" y="21122"/>
                  </a:cubicBezTo>
                  <a:cubicBezTo>
                    <a:pt x="6798" y="20982"/>
                    <a:pt x="5830" y="20425"/>
                    <a:pt x="5347" y="19519"/>
                  </a:cubicBezTo>
                  <a:cubicBezTo>
                    <a:pt x="4863" y="18613"/>
                    <a:pt x="4863" y="17359"/>
                    <a:pt x="4863" y="161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2" name="Line"/>
            <p:cNvSpPr/>
            <p:nvPr/>
          </p:nvSpPr>
          <p:spPr>
            <a:xfrm>
              <a:off x="7841720" y="1604804"/>
              <a:ext cx="133351" cy="214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0" y="8749"/>
                  </a:moveTo>
                  <a:cubicBezTo>
                    <a:pt x="5143" y="7690"/>
                    <a:pt x="10286" y="6631"/>
                    <a:pt x="13714" y="5679"/>
                  </a:cubicBezTo>
                  <a:cubicBezTo>
                    <a:pt x="17143" y="4726"/>
                    <a:pt x="18857" y="3879"/>
                    <a:pt x="19886" y="2926"/>
                  </a:cubicBezTo>
                  <a:cubicBezTo>
                    <a:pt x="20914" y="1973"/>
                    <a:pt x="21257" y="914"/>
                    <a:pt x="20571" y="384"/>
                  </a:cubicBezTo>
                  <a:cubicBezTo>
                    <a:pt x="19886" y="-145"/>
                    <a:pt x="18171" y="-145"/>
                    <a:pt x="15771" y="490"/>
                  </a:cubicBezTo>
                  <a:cubicBezTo>
                    <a:pt x="13371" y="1126"/>
                    <a:pt x="10286" y="2396"/>
                    <a:pt x="7543" y="5255"/>
                  </a:cubicBezTo>
                  <a:cubicBezTo>
                    <a:pt x="4800" y="8114"/>
                    <a:pt x="2400" y="12561"/>
                    <a:pt x="2571" y="15526"/>
                  </a:cubicBezTo>
                  <a:cubicBezTo>
                    <a:pt x="2743" y="18490"/>
                    <a:pt x="5486" y="19973"/>
                    <a:pt x="9086" y="20714"/>
                  </a:cubicBezTo>
                  <a:cubicBezTo>
                    <a:pt x="12686" y="21455"/>
                    <a:pt x="17143" y="21455"/>
                    <a:pt x="21600" y="21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3" name="Line"/>
            <p:cNvSpPr/>
            <p:nvPr/>
          </p:nvSpPr>
          <p:spPr>
            <a:xfrm>
              <a:off x="8077924" y="1468581"/>
              <a:ext cx="189247" cy="407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342" fill="norm" stroke="1" extrusionOk="0">
                  <a:moveTo>
                    <a:pt x="20991" y="407"/>
                  </a:moveTo>
                  <a:cubicBezTo>
                    <a:pt x="18408" y="74"/>
                    <a:pt x="15826" y="-258"/>
                    <a:pt x="12774" y="296"/>
                  </a:cubicBezTo>
                  <a:cubicBezTo>
                    <a:pt x="9721" y="850"/>
                    <a:pt x="6200" y="2290"/>
                    <a:pt x="3617" y="4727"/>
                  </a:cubicBezTo>
                  <a:cubicBezTo>
                    <a:pt x="1034" y="7164"/>
                    <a:pt x="-609" y="10597"/>
                    <a:pt x="213" y="13367"/>
                  </a:cubicBezTo>
                  <a:cubicBezTo>
                    <a:pt x="1034" y="16136"/>
                    <a:pt x="4321" y="18240"/>
                    <a:pt x="6904" y="19459"/>
                  </a:cubicBezTo>
                  <a:cubicBezTo>
                    <a:pt x="9487" y="20677"/>
                    <a:pt x="11365" y="21010"/>
                    <a:pt x="13243" y="21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4" name="Line"/>
            <p:cNvSpPr/>
            <p:nvPr/>
          </p:nvSpPr>
          <p:spPr>
            <a:xfrm>
              <a:off x="8286220" y="1585584"/>
              <a:ext cx="160558" cy="424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442" fill="norm" stroke="1" extrusionOk="0">
                  <a:moveTo>
                    <a:pt x="4985" y="10522"/>
                  </a:moveTo>
                  <a:cubicBezTo>
                    <a:pt x="3323" y="12447"/>
                    <a:pt x="1662" y="14372"/>
                    <a:pt x="831" y="16029"/>
                  </a:cubicBezTo>
                  <a:cubicBezTo>
                    <a:pt x="0" y="17686"/>
                    <a:pt x="0" y="19077"/>
                    <a:pt x="0" y="20039"/>
                  </a:cubicBezTo>
                  <a:cubicBezTo>
                    <a:pt x="0" y="21001"/>
                    <a:pt x="0" y="21536"/>
                    <a:pt x="138" y="21429"/>
                  </a:cubicBezTo>
                  <a:cubicBezTo>
                    <a:pt x="277" y="21322"/>
                    <a:pt x="554" y="20574"/>
                    <a:pt x="831" y="18114"/>
                  </a:cubicBezTo>
                  <a:cubicBezTo>
                    <a:pt x="1108" y="15655"/>
                    <a:pt x="1385" y="11485"/>
                    <a:pt x="2354" y="8330"/>
                  </a:cubicBezTo>
                  <a:cubicBezTo>
                    <a:pt x="3323" y="5176"/>
                    <a:pt x="4985" y="3037"/>
                    <a:pt x="6369" y="1807"/>
                  </a:cubicBezTo>
                  <a:cubicBezTo>
                    <a:pt x="7754" y="578"/>
                    <a:pt x="8862" y="257"/>
                    <a:pt x="10108" y="96"/>
                  </a:cubicBezTo>
                  <a:cubicBezTo>
                    <a:pt x="11354" y="-64"/>
                    <a:pt x="12738" y="-64"/>
                    <a:pt x="14400" y="417"/>
                  </a:cubicBezTo>
                  <a:cubicBezTo>
                    <a:pt x="16062" y="898"/>
                    <a:pt x="18000" y="1861"/>
                    <a:pt x="19385" y="3090"/>
                  </a:cubicBezTo>
                  <a:cubicBezTo>
                    <a:pt x="20769" y="4320"/>
                    <a:pt x="21600" y="5817"/>
                    <a:pt x="20492" y="6993"/>
                  </a:cubicBezTo>
                  <a:cubicBezTo>
                    <a:pt x="19385" y="8170"/>
                    <a:pt x="16338" y="9025"/>
                    <a:pt x="13431" y="9346"/>
                  </a:cubicBezTo>
                  <a:cubicBezTo>
                    <a:pt x="10523" y="9667"/>
                    <a:pt x="7754" y="9453"/>
                    <a:pt x="6092" y="8972"/>
                  </a:cubicBezTo>
                  <a:cubicBezTo>
                    <a:pt x="4431" y="8490"/>
                    <a:pt x="3877" y="7742"/>
                    <a:pt x="3323" y="69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5" name="Line"/>
            <p:cNvSpPr/>
            <p:nvPr/>
          </p:nvSpPr>
          <p:spPr>
            <a:xfrm>
              <a:off x="8384910" y="1387516"/>
              <a:ext cx="129911" cy="114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197" fill="norm" stroke="1" extrusionOk="0">
                  <a:moveTo>
                    <a:pt x="8840" y="3524"/>
                  </a:moveTo>
                  <a:cubicBezTo>
                    <a:pt x="6750" y="7452"/>
                    <a:pt x="4659" y="11379"/>
                    <a:pt x="3092" y="14324"/>
                  </a:cubicBezTo>
                  <a:cubicBezTo>
                    <a:pt x="1524" y="17270"/>
                    <a:pt x="479" y="19233"/>
                    <a:pt x="130" y="19037"/>
                  </a:cubicBezTo>
                  <a:cubicBezTo>
                    <a:pt x="-218" y="18841"/>
                    <a:pt x="130" y="16484"/>
                    <a:pt x="1176" y="13146"/>
                  </a:cubicBezTo>
                  <a:cubicBezTo>
                    <a:pt x="2221" y="9808"/>
                    <a:pt x="3963" y="5488"/>
                    <a:pt x="6053" y="2935"/>
                  </a:cubicBezTo>
                  <a:cubicBezTo>
                    <a:pt x="8143" y="382"/>
                    <a:pt x="10582" y="-403"/>
                    <a:pt x="12324" y="186"/>
                  </a:cubicBezTo>
                  <a:cubicBezTo>
                    <a:pt x="14066" y="775"/>
                    <a:pt x="15111" y="2739"/>
                    <a:pt x="16505" y="6470"/>
                  </a:cubicBezTo>
                  <a:cubicBezTo>
                    <a:pt x="17898" y="10201"/>
                    <a:pt x="19640" y="15699"/>
                    <a:pt x="21382" y="21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6" name="Line"/>
            <p:cNvSpPr/>
            <p:nvPr/>
          </p:nvSpPr>
          <p:spPr>
            <a:xfrm>
              <a:off x="8559270" y="1412858"/>
              <a:ext cx="91947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7" h="21600" fill="norm" stroke="1" extrusionOk="0">
                  <a:moveTo>
                    <a:pt x="5635" y="0"/>
                  </a:moveTo>
                  <a:cubicBezTo>
                    <a:pt x="10330" y="2535"/>
                    <a:pt x="15026" y="5070"/>
                    <a:pt x="17843" y="7758"/>
                  </a:cubicBezTo>
                  <a:cubicBezTo>
                    <a:pt x="20661" y="10445"/>
                    <a:pt x="21600" y="13285"/>
                    <a:pt x="18313" y="15617"/>
                  </a:cubicBezTo>
                  <a:cubicBezTo>
                    <a:pt x="15026" y="17949"/>
                    <a:pt x="7513" y="197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7" name="Line"/>
            <p:cNvSpPr/>
            <p:nvPr/>
          </p:nvSpPr>
          <p:spPr>
            <a:xfrm>
              <a:off x="8978370" y="1673208"/>
              <a:ext cx="825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8" name="Line"/>
            <p:cNvSpPr/>
            <p:nvPr/>
          </p:nvSpPr>
          <p:spPr>
            <a:xfrm>
              <a:off x="8991070" y="1825608"/>
              <a:ext cx="12700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0"/>
                  </a:moveTo>
                  <a:cubicBezTo>
                    <a:pt x="1440" y="8100"/>
                    <a:pt x="2880" y="16200"/>
                    <a:pt x="6480" y="18900"/>
                  </a:cubicBezTo>
                  <a:cubicBezTo>
                    <a:pt x="10080" y="21600"/>
                    <a:pt x="15840" y="18900"/>
                    <a:pt x="2160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9" name="Line"/>
            <p:cNvSpPr/>
            <p:nvPr/>
          </p:nvSpPr>
          <p:spPr>
            <a:xfrm>
              <a:off x="9378420" y="1226079"/>
              <a:ext cx="1016001" cy="707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5" fill="norm" stroke="1" extrusionOk="0">
                  <a:moveTo>
                    <a:pt x="0" y="18594"/>
                  </a:moveTo>
                  <a:cubicBezTo>
                    <a:pt x="45" y="19365"/>
                    <a:pt x="90" y="20137"/>
                    <a:pt x="157" y="20683"/>
                  </a:cubicBezTo>
                  <a:cubicBezTo>
                    <a:pt x="225" y="21230"/>
                    <a:pt x="315" y="21551"/>
                    <a:pt x="428" y="21487"/>
                  </a:cubicBezTo>
                  <a:cubicBezTo>
                    <a:pt x="540" y="21422"/>
                    <a:pt x="675" y="20972"/>
                    <a:pt x="765" y="19655"/>
                  </a:cubicBezTo>
                  <a:cubicBezTo>
                    <a:pt x="855" y="18337"/>
                    <a:pt x="900" y="16151"/>
                    <a:pt x="855" y="13869"/>
                  </a:cubicBezTo>
                  <a:cubicBezTo>
                    <a:pt x="810" y="11587"/>
                    <a:pt x="675" y="9208"/>
                    <a:pt x="540" y="7280"/>
                  </a:cubicBezTo>
                  <a:cubicBezTo>
                    <a:pt x="405" y="5351"/>
                    <a:pt x="270" y="3872"/>
                    <a:pt x="202" y="2940"/>
                  </a:cubicBezTo>
                  <a:cubicBezTo>
                    <a:pt x="135" y="2008"/>
                    <a:pt x="135" y="1622"/>
                    <a:pt x="270" y="1333"/>
                  </a:cubicBezTo>
                  <a:cubicBezTo>
                    <a:pt x="405" y="1044"/>
                    <a:pt x="675" y="851"/>
                    <a:pt x="1620" y="626"/>
                  </a:cubicBezTo>
                  <a:cubicBezTo>
                    <a:pt x="2565" y="401"/>
                    <a:pt x="4185" y="144"/>
                    <a:pt x="5850" y="47"/>
                  </a:cubicBezTo>
                  <a:cubicBezTo>
                    <a:pt x="7515" y="-49"/>
                    <a:pt x="9225" y="15"/>
                    <a:pt x="11002" y="112"/>
                  </a:cubicBezTo>
                  <a:cubicBezTo>
                    <a:pt x="12780" y="208"/>
                    <a:pt x="14625" y="337"/>
                    <a:pt x="16290" y="594"/>
                  </a:cubicBezTo>
                  <a:cubicBezTo>
                    <a:pt x="17955" y="851"/>
                    <a:pt x="19440" y="1237"/>
                    <a:pt x="20295" y="1558"/>
                  </a:cubicBezTo>
                  <a:cubicBezTo>
                    <a:pt x="21150" y="1880"/>
                    <a:pt x="21375" y="2137"/>
                    <a:pt x="21600" y="2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0" name="Line"/>
            <p:cNvSpPr/>
            <p:nvPr/>
          </p:nvSpPr>
          <p:spPr>
            <a:xfrm>
              <a:off x="9538872" y="1369781"/>
              <a:ext cx="83704" cy="264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3" h="21226" fill="norm" stroke="1" extrusionOk="0">
                  <a:moveTo>
                    <a:pt x="7479" y="17238"/>
                  </a:moveTo>
                  <a:cubicBezTo>
                    <a:pt x="6426" y="16388"/>
                    <a:pt x="5372" y="15537"/>
                    <a:pt x="4582" y="15537"/>
                  </a:cubicBezTo>
                  <a:cubicBezTo>
                    <a:pt x="3792" y="15537"/>
                    <a:pt x="3265" y="16388"/>
                    <a:pt x="2738" y="17238"/>
                  </a:cubicBezTo>
                  <a:cubicBezTo>
                    <a:pt x="2211" y="18088"/>
                    <a:pt x="1684" y="18939"/>
                    <a:pt x="1684" y="19789"/>
                  </a:cubicBezTo>
                  <a:cubicBezTo>
                    <a:pt x="1684" y="20640"/>
                    <a:pt x="2211" y="21490"/>
                    <a:pt x="2475" y="21150"/>
                  </a:cubicBezTo>
                  <a:cubicBezTo>
                    <a:pt x="2738" y="20810"/>
                    <a:pt x="2738" y="19279"/>
                    <a:pt x="3265" y="16133"/>
                  </a:cubicBezTo>
                  <a:cubicBezTo>
                    <a:pt x="3792" y="12986"/>
                    <a:pt x="4845" y="8224"/>
                    <a:pt x="5899" y="5247"/>
                  </a:cubicBezTo>
                  <a:cubicBezTo>
                    <a:pt x="6953" y="2271"/>
                    <a:pt x="8006" y="1081"/>
                    <a:pt x="9850" y="485"/>
                  </a:cubicBezTo>
                  <a:cubicBezTo>
                    <a:pt x="11694" y="-110"/>
                    <a:pt x="14328" y="-110"/>
                    <a:pt x="16436" y="230"/>
                  </a:cubicBezTo>
                  <a:cubicBezTo>
                    <a:pt x="18543" y="570"/>
                    <a:pt x="20123" y="1251"/>
                    <a:pt x="20650" y="2441"/>
                  </a:cubicBezTo>
                  <a:cubicBezTo>
                    <a:pt x="21177" y="3632"/>
                    <a:pt x="20650" y="5333"/>
                    <a:pt x="18016" y="6608"/>
                  </a:cubicBezTo>
                  <a:cubicBezTo>
                    <a:pt x="15382" y="7884"/>
                    <a:pt x="10640" y="8734"/>
                    <a:pt x="6953" y="9159"/>
                  </a:cubicBezTo>
                  <a:cubicBezTo>
                    <a:pt x="3265" y="9584"/>
                    <a:pt x="631" y="9584"/>
                    <a:pt x="104" y="9159"/>
                  </a:cubicBezTo>
                  <a:cubicBezTo>
                    <a:pt x="-423" y="8734"/>
                    <a:pt x="1157" y="7884"/>
                    <a:pt x="2738" y="70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1" name="Line"/>
            <p:cNvSpPr/>
            <p:nvPr/>
          </p:nvSpPr>
          <p:spPr>
            <a:xfrm>
              <a:off x="9659527" y="1354501"/>
              <a:ext cx="80844" cy="185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495" fill="norm" stroke="1" extrusionOk="0">
                  <a:moveTo>
                    <a:pt x="21153" y="1613"/>
                  </a:moveTo>
                  <a:cubicBezTo>
                    <a:pt x="18938" y="877"/>
                    <a:pt x="16722" y="140"/>
                    <a:pt x="14230" y="18"/>
                  </a:cubicBezTo>
                  <a:cubicBezTo>
                    <a:pt x="11738" y="-105"/>
                    <a:pt x="8968" y="386"/>
                    <a:pt x="6199" y="2840"/>
                  </a:cubicBezTo>
                  <a:cubicBezTo>
                    <a:pt x="3430" y="5295"/>
                    <a:pt x="661" y="9713"/>
                    <a:pt x="107" y="13027"/>
                  </a:cubicBezTo>
                  <a:cubicBezTo>
                    <a:pt x="-447" y="16340"/>
                    <a:pt x="1215" y="18550"/>
                    <a:pt x="3430" y="19777"/>
                  </a:cubicBezTo>
                  <a:cubicBezTo>
                    <a:pt x="5645" y="21004"/>
                    <a:pt x="8415" y="21250"/>
                    <a:pt x="11184" y="214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2" name="Line"/>
            <p:cNvSpPr/>
            <p:nvPr/>
          </p:nvSpPr>
          <p:spPr>
            <a:xfrm>
              <a:off x="9765770" y="1438258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3" name="Line"/>
            <p:cNvSpPr/>
            <p:nvPr/>
          </p:nvSpPr>
          <p:spPr>
            <a:xfrm>
              <a:off x="9791170" y="1463658"/>
              <a:ext cx="1333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71" y="16200"/>
                    <a:pt x="7543" y="10800"/>
                    <a:pt x="11143" y="7200"/>
                  </a:cubicBezTo>
                  <a:cubicBezTo>
                    <a:pt x="14743" y="3600"/>
                    <a:pt x="18171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4" name="Line"/>
            <p:cNvSpPr/>
            <p:nvPr/>
          </p:nvSpPr>
          <p:spPr>
            <a:xfrm>
              <a:off x="9962620" y="1386327"/>
              <a:ext cx="59268" cy="201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4" fill="norm" stroke="1" extrusionOk="0">
                  <a:moveTo>
                    <a:pt x="2314" y="6195"/>
                  </a:moveTo>
                  <a:cubicBezTo>
                    <a:pt x="1543" y="13845"/>
                    <a:pt x="771" y="21495"/>
                    <a:pt x="1929" y="21383"/>
                  </a:cubicBezTo>
                  <a:cubicBezTo>
                    <a:pt x="3086" y="21270"/>
                    <a:pt x="6171" y="13395"/>
                    <a:pt x="8100" y="8895"/>
                  </a:cubicBezTo>
                  <a:cubicBezTo>
                    <a:pt x="10029" y="4395"/>
                    <a:pt x="10800" y="3270"/>
                    <a:pt x="12343" y="2145"/>
                  </a:cubicBezTo>
                  <a:cubicBezTo>
                    <a:pt x="13886" y="1020"/>
                    <a:pt x="16200" y="-105"/>
                    <a:pt x="18129" y="7"/>
                  </a:cubicBezTo>
                  <a:cubicBezTo>
                    <a:pt x="20057" y="120"/>
                    <a:pt x="21600" y="1470"/>
                    <a:pt x="21600" y="3158"/>
                  </a:cubicBezTo>
                  <a:cubicBezTo>
                    <a:pt x="21600" y="4845"/>
                    <a:pt x="20057" y="6870"/>
                    <a:pt x="16200" y="8445"/>
                  </a:cubicBezTo>
                  <a:cubicBezTo>
                    <a:pt x="12343" y="10020"/>
                    <a:pt x="6171" y="11145"/>
                    <a:pt x="0" y="12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5" name="Line"/>
            <p:cNvSpPr/>
            <p:nvPr/>
          </p:nvSpPr>
          <p:spPr>
            <a:xfrm>
              <a:off x="10045170" y="1368408"/>
              <a:ext cx="62775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6200" y="0"/>
                  </a:moveTo>
                  <a:cubicBezTo>
                    <a:pt x="18900" y="4086"/>
                    <a:pt x="21600" y="8173"/>
                    <a:pt x="18900" y="11773"/>
                  </a:cubicBezTo>
                  <a:cubicBezTo>
                    <a:pt x="16200" y="15373"/>
                    <a:pt x="8100" y="184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6" name="Line"/>
            <p:cNvSpPr/>
            <p:nvPr/>
          </p:nvSpPr>
          <p:spPr>
            <a:xfrm>
              <a:off x="9556220" y="1651278"/>
              <a:ext cx="476251" cy="47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0" fill="norm" stroke="1" extrusionOk="0">
                  <a:moveTo>
                    <a:pt x="0" y="21000"/>
                  </a:moveTo>
                  <a:cubicBezTo>
                    <a:pt x="2304" y="14426"/>
                    <a:pt x="4608" y="7852"/>
                    <a:pt x="7536" y="4096"/>
                  </a:cubicBezTo>
                  <a:cubicBezTo>
                    <a:pt x="10464" y="339"/>
                    <a:pt x="14016" y="-600"/>
                    <a:pt x="16464" y="339"/>
                  </a:cubicBezTo>
                  <a:cubicBezTo>
                    <a:pt x="18912" y="1278"/>
                    <a:pt x="20256" y="4096"/>
                    <a:pt x="21600" y="69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7" name="Line"/>
            <p:cNvSpPr/>
            <p:nvPr/>
          </p:nvSpPr>
          <p:spPr>
            <a:xfrm>
              <a:off x="9799637" y="1734277"/>
              <a:ext cx="139313" cy="180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386" fill="norm" stroke="1" extrusionOk="0">
                  <a:moveTo>
                    <a:pt x="4513" y="4056"/>
                  </a:moveTo>
                  <a:cubicBezTo>
                    <a:pt x="3224" y="6819"/>
                    <a:pt x="1934" y="9581"/>
                    <a:pt x="1128" y="12219"/>
                  </a:cubicBezTo>
                  <a:cubicBezTo>
                    <a:pt x="322" y="14856"/>
                    <a:pt x="0" y="17367"/>
                    <a:pt x="0" y="17744"/>
                  </a:cubicBezTo>
                  <a:cubicBezTo>
                    <a:pt x="0" y="18121"/>
                    <a:pt x="322" y="16363"/>
                    <a:pt x="1612" y="13349"/>
                  </a:cubicBezTo>
                  <a:cubicBezTo>
                    <a:pt x="2901" y="10335"/>
                    <a:pt x="5158" y="6065"/>
                    <a:pt x="6931" y="3428"/>
                  </a:cubicBezTo>
                  <a:cubicBezTo>
                    <a:pt x="8704" y="791"/>
                    <a:pt x="9994" y="-214"/>
                    <a:pt x="12412" y="37"/>
                  </a:cubicBezTo>
                  <a:cubicBezTo>
                    <a:pt x="14830" y="288"/>
                    <a:pt x="18376" y="1795"/>
                    <a:pt x="19988" y="5563"/>
                  </a:cubicBezTo>
                  <a:cubicBezTo>
                    <a:pt x="21600" y="9330"/>
                    <a:pt x="21278" y="15358"/>
                    <a:pt x="20955" y="213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8" name="Line"/>
            <p:cNvSpPr/>
            <p:nvPr/>
          </p:nvSpPr>
          <p:spPr>
            <a:xfrm>
              <a:off x="3491970" y="3680313"/>
              <a:ext cx="941918" cy="88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542" fill="norm" stroke="1" extrusionOk="0">
                  <a:moveTo>
                    <a:pt x="0" y="17351"/>
                  </a:moveTo>
                  <a:cubicBezTo>
                    <a:pt x="533" y="18591"/>
                    <a:pt x="1065" y="19831"/>
                    <a:pt x="1404" y="20580"/>
                  </a:cubicBezTo>
                  <a:cubicBezTo>
                    <a:pt x="1743" y="21330"/>
                    <a:pt x="1889" y="21588"/>
                    <a:pt x="1961" y="21536"/>
                  </a:cubicBezTo>
                  <a:cubicBezTo>
                    <a:pt x="2034" y="21485"/>
                    <a:pt x="2034" y="21123"/>
                    <a:pt x="1937" y="20115"/>
                  </a:cubicBezTo>
                  <a:cubicBezTo>
                    <a:pt x="1840" y="19108"/>
                    <a:pt x="1647" y="17454"/>
                    <a:pt x="1477" y="15671"/>
                  </a:cubicBezTo>
                  <a:cubicBezTo>
                    <a:pt x="1308" y="13888"/>
                    <a:pt x="1162" y="11977"/>
                    <a:pt x="1090" y="10245"/>
                  </a:cubicBezTo>
                  <a:cubicBezTo>
                    <a:pt x="1017" y="8514"/>
                    <a:pt x="1017" y="6964"/>
                    <a:pt x="993" y="5956"/>
                  </a:cubicBezTo>
                  <a:cubicBezTo>
                    <a:pt x="969" y="4949"/>
                    <a:pt x="920" y="4484"/>
                    <a:pt x="1017" y="4251"/>
                  </a:cubicBezTo>
                  <a:cubicBezTo>
                    <a:pt x="1114" y="4019"/>
                    <a:pt x="1356" y="4019"/>
                    <a:pt x="2349" y="3786"/>
                  </a:cubicBezTo>
                  <a:cubicBezTo>
                    <a:pt x="3342" y="3554"/>
                    <a:pt x="5085" y="3088"/>
                    <a:pt x="6950" y="2598"/>
                  </a:cubicBezTo>
                  <a:cubicBezTo>
                    <a:pt x="8814" y="2107"/>
                    <a:pt x="10800" y="1590"/>
                    <a:pt x="12689" y="1177"/>
                  </a:cubicBezTo>
                  <a:cubicBezTo>
                    <a:pt x="14578" y="763"/>
                    <a:pt x="16370" y="453"/>
                    <a:pt x="17653" y="272"/>
                  </a:cubicBezTo>
                  <a:cubicBezTo>
                    <a:pt x="18936" y="91"/>
                    <a:pt x="19711" y="40"/>
                    <a:pt x="20268" y="14"/>
                  </a:cubicBezTo>
                  <a:cubicBezTo>
                    <a:pt x="20825" y="-12"/>
                    <a:pt x="21164" y="-12"/>
                    <a:pt x="21358" y="117"/>
                  </a:cubicBezTo>
                  <a:cubicBezTo>
                    <a:pt x="21552" y="246"/>
                    <a:pt x="21600" y="505"/>
                    <a:pt x="21503" y="711"/>
                  </a:cubicBezTo>
                  <a:cubicBezTo>
                    <a:pt x="21406" y="918"/>
                    <a:pt x="21164" y="1073"/>
                    <a:pt x="20922" y="12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9" name="Line"/>
            <p:cNvSpPr/>
            <p:nvPr/>
          </p:nvSpPr>
          <p:spPr>
            <a:xfrm>
              <a:off x="3709518" y="3877601"/>
              <a:ext cx="86308" cy="262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441" fill="norm" stroke="1" extrusionOk="0">
                  <a:moveTo>
                    <a:pt x="4229" y="8736"/>
                  </a:moveTo>
                  <a:cubicBezTo>
                    <a:pt x="5771" y="12192"/>
                    <a:pt x="7314" y="15648"/>
                    <a:pt x="8086" y="17981"/>
                  </a:cubicBezTo>
                  <a:cubicBezTo>
                    <a:pt x="8857" y="20313"/>
                    <a:pt x="8857" y="21523"/>
                    <a:pt x="8343" y="21437"/>
                  </a:cubicBezTo>
                  <a:cubicBezTo>
                    <a:pt x="7829" y="21350"/>
                    <a:pt x="6800" y="19968"/>
                    <a:pt x="5257" y="16771"/>
                  </a:cubicBezTo>
                  <a:cubicBezTo>
                    <a:pt x="3714" y="13574"/>
                    <a:pt x="1657" y="8563"/>
                    <a:pt x="629" y="5625"/>
                  </a:cubicBezTo>
                  <a:cubicBezTo>
                    <a:pt x="-400" y="2688"/>
                    <a:pt x="-400" y="1824"/>
                    <a:pt x="2429" y="1133"/>
                  </a:cubicBezTo>
                  <a:cubicBezTo>
                    <a:pt x="5257" y="441"/>
                    <a:pt x="10914" y="-77"/>
                    <a:pt x="14771" y="9"/>
                  </a:cubicBezTo>
                  <a:cubicBezTo>
                    <a:pt x="18629" y="96"/>
                    <a:pt x="20686" y="787"/>
                    <a:pt x="20943" y="2256"/>
                  </a:cubicBezTo>
                  <a:cubicBezTo>
                    <a:pt x="21200" y="3725"/>
                    <a:pt x="19657" y="5971"/>
                    <a:pt x="16314" y="7353"/>
                  </a:cubicBezTo>
                  <a:cubicBezTo>
                    <a:pt x="12971" y="8736"/>
                    <a:pt x="7829" y="9254"/>
                    <a:pt x="2686" y="97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0" name="Line"/>
            <p:cNvSpPr/>
            <p:nvPr/>
          </p:nvSpPr>
          <p:spPr>
            <a:xfrm>
              <a:off x="3871457" y="3833943"/>
              <a:ext cx="103114" cy="163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056" fill="norm" stroke="1" extrusionOk="0">
                  <a:moveTo>
                    <a:pt x="21045" y="6338"/>
                  </a:moveTo>
                  <a:cubicBezTo>
                    <a:pt x="19749" y="5244"/>
                    <a:pt x="18453" y="4151"/>
                    <a:pt x="17157" y="2920"/>
                  </a:cubicBezTo>
                  <a:cubicBezTo>
                    <a:pt x="15861" y="1690"/>
                    <a:pt x="14565" y="323"/>
                    <a:pt x="13053" y="49"/>
                  </a:cubicBezTo>
                  <a:cubicBezTo>
                    <a:pt x="11541" y="-224"/>
                    <a:pt x="9813" y="596"/>
                    <a:pt x="7437" y="3604"/>
                  </a:cubicBezTo>
                  <a:cubicBezTo>
                    <a:pt x="5061" y="6611"/>
                    <a:pt x="2037" y="11806"/>
                    <a:pt x="741" y="15224"/>
                  </a:cubicBezTo>
                  <a:cubicBezTo>
                    <a:pt x="-555" y="18642"/>
                    <a:pt x="-123" y="20282"/>
                    <a:pt x="1821" y="20829"/>
                  </a:cubicBezTo>
                  <a:cubicBezTo>
                    <a:pt x="3765" y="21376"/>
                    <a:pt x="7221" y="20829"/>
                    <a:pt x="10677" y="202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1" name="Line"/>
            <p:cNvSpPr/>
            <p:nvPr/>
          </p:nvSpPr>
          <p:spPr>
            <a:xfrm>
              <a:off x="3990627" y="3883008"/>
              <a:ext cx="15694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4909"/>
                    <a:pt x="-1582" y="9818"/>
                    <a:pt x="1118" y="13418"/>
                  </a:cubicBezTo>
                  <a:cubicBezTo>
                    <a:pt x="3818" y="17018"/>
                    <a:pt x="11918" y="19309"/>
                    <a:pt x="2001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2" name="Line"/>
            <p:cNvSpPr/>
            <p:nvPr/>
          </p:nvSpPr>
          <p:spPr>
            <a:xfrm>
              <a:off x="4025370" y="3908408"/>
              <a:ext cx="952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3" name="Line"/>
            <p:cNvSpPr/>
            <p:nvPr/>
          </p:nvSpPr>
          <p:spPr>
            <a:xfrm>
              <a:off x="4193376" y="3867791"/>
              <a:ext cx="66954" cy="264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4" h="21461" fill="norm" stroke="1" extrusionOk="0">
                  <a:moveTo>
                    <a:pt x="1065" y="1232"/>
                  </a:moveTo>
                  <a:cubicBezTo>
                    <a:pt x="3029" y="6375"/>
                    <a:pt x="4992" y="11518"/>
                    <a:pt x="5974" y="14604"/>
                  </a:cubicBezTo>
                  <a:cubicBezTo>
                    <a:pt x="6956" y="17690"/>
                    <a:pt x="6956" y="18718"/>
                    <a:pt x="6956" y="19661"/>
                  </a:cubicBezTo>
                  <a:cubicBezTo>
                    <a:pt x="6956" y="20604"/>
                    <a:pt x="6956" y="21461"/>
                    <a:pt x="5974" y="21461"/>
                  </a:cubicBezTo>
                  <a:cubicBezTo>
                    <a:pt x="4992" y="21461"/>
                    <a:pt x="3029" y="20604"/>
                    <a:pt x="1720" y="18032"/>
                  </a:cubicBezTo>
                  <a:cubicBezTo>
                    <a:pt x="411" y="15461"/>
                    <a:pt x="-244" y="11175"/>
                    <a:pt x="83" y="8175"/>
                  </a:cubicBezTo>
                  <a:cubicBezTo>
                    <a:pt x="411" y="5175"/>
                    <a:pt x="1720" y="3461"/>
                    <a:pt x="3356" y="2261"/>
                  </a:cubicBezTo>
                  <a:cubicBezTo>
                    <a:pt x="4992" y="1061"/>
                    <a:pt x="6956" y="375"/>
                    <a:pt x="9574" y="118"/>
                  </a:cubicBezTo>
                  <a:cubicBezTo>
                    <a:pt x="12192" y="-139"/>
                    <a:pt x="15465" y="32"/>
                    <a:pt x="17756" y="547"/>
                  </a:cubicBezTo>
                  <a:cubicBezTo>
                    <a:pt x="20047" y="1061"/>
                    <a:pt x="21356" y="1918"/>
                    <a:pt x="20374" y="3118"/>
                  </a:cubicBezTo>
                  <a:cubicBezTo>
                    <a:pt x="19392" y="4318"/>
                    <a:pt x="16120" y="5861"/>
                    <a:pt x="12847" y="6632"/>
                  </a:cubicBezTo>
                  <a:cubicBezTo>
                    <a:pt x="9574" y="7404"/>
                    <a:pt x="6301" y="7404"/>
                    <a:pt x="3029" y="7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4" name="Line"/>
            <p:cNvSpPr/>
            <p:nvPr/>
          </p:nvSpPr>
          <p:spPr>
            <a:xfrm>
              <a:off x="4266670" y="3819508"/>
              <a:ext cx="83066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2" h="21600" fill="norm" stroke="1" extrusionOk="0">
                  <a:moveTo>
                    <a:pt x="3086" y="0"/>
                  </a:moveTo>
                  <a:cubicBezTo>
                    <a:pt x="8229" y="900"/>
                    <a:pt x="13371" y="1800"/>
                    <a:pt x="16714" y="3870"/>
                  </a:cubicBezTo>
                  <a:cubicBezTo>
                    <a:pt x="20057" y="5940"/>
                    <a:pt x="21600" y="9180"/>
                    <a:pt x="18514" y="12330"/>
                  </a:cubicBezTo>
                  <a:cubicBezTo>
                    <a:pt x="15429" y="15480"/>
                    <a:pt x="7714" y="185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5" name="Line"/>
            <p:cNvSpPr/>
            <p:nvPr/>
          </p:nvSpPr>
          <p:spPr>
            <a:xfrm>
              <a:off x="3765020" y="4187808"/>
              <a:ext cx="5397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79" y="20057"/>
                    <a:pt x="3558" y="18514"/>
                    <a:pt x="6056" y="15429"/>
                  </a:cubicBezTo>
                  <a:cubicBezTo>
                    <a:pt x="8555" y="12343"/>
                    <a:pt x="11774" y="7714"/>
                    <a:pt x="14485" y="4886"/>
                  </a:cubicBezTo>
                  <a:cubicBezTo>
                    <a:pt x="17195" y="2057"/>
                    <a:pt x="19398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6" name="Line"/>
            <p:cNvSpPr/>
            <p:nvPr/>
          </p:nvSpPr>
          <p:spPr>
            <a:xfrm>
              <a:off x="4076170" y="4322604"/>
              <a:ext cx="139701" cy="178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6" fill="norm" stroke="1" extrusionOk="0">
                  <a:moveTo>
                    <a:pt x="0" y="1335"/>
                  </a:moveTo>
                  <a:cubicBezTo>
                    <a:pt x="982" y="5605"/>
                    <a:pt x="1964" y="9875"/>
                    <a:pt x="2455" y="12888"/>
                  </a:cubicBezTo>
                  <a:cubicBezTo>
                    <a:pt x="2945" y="15902"/>
                    <a:pt x="2945" y="17661"/>
                    <a:pt x="2455" y="19042"/>
                  </a:cubicBezTo>
                  <a:cubicBezTo>
                    <a:pt x="1964" y="20423"/>
                    <a:pt x="982" y="21428"/>
                    <a:pt x="491" y="21177"/>
                  </a:cubicBezTo>
                  <a:cubicBezTo>
                    <a:pt x="0" y="20926"/>
                    <a:pt x="0" y="19419"/>
                    <a:pt x="491" y="16405"/>
                  </a:cubicBezTo>
                  <a:cubicBezTo>
                    <a:pt x="982" y="13391"/>
                    <a:pt x="1964" y="8870"/>
                    <a:pt x="3764" y="5856"/>
                  </a:cubicBezTo>
                  <a:cubicBezTo>
                    <a:pt x="5564" y="2842"/>
                    <a:pt x="8182" y="1335"/>
                    <a:pt x="10309" y="581"/>
                  </a:cubicBezTo>
                  <a:cubicBezTo>
                    <a:pt x="12436" y="-172"/>
                    <a:pt x="14073" y="-172"/>
                    <a:pt x="15218" y="456"/>
                  </a:cubicBezTo>
                  <a:cubicBezTo>
                    <a:pt x="16364" y="1084"/>
                    <a:pt x="17018" y="2340"/>
                    <a:pt x="18000" y="4977"/>
                  </a:cubicBezTo>
                  <a:cubicBezTo>
                    <a:pt x="18982" y="7614"/>
                    <a:pt x="20291" y="11633"/>
                    <a:pt x="21600" y="15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7" name="Line"/>
            <p:cNvSpPr/>
            <p:nvPr/>
          </p:nvSpPr>
          <p:spPr>
            <a:xfrm>
              <a:off x="4990570" y="4251308"/>
              <a:ext cx="82551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23" y="5268"/>
                    <a:pt x="13846" y="10537"/>
                    <a:pt x="10523" y="14049"/>
                  </a:cubicBezTo>
                  <a:cubicBezTo>
                    <a:pt x="7200" y="17561"/>
                    <a:pt x="4431" y="19317"/>
                    <a:pt x="2769" y="20283"/>
                  </a:cubicBezTo>
                  <a:cubicBezTo>
                    <a:pt x="1108" y="21249"/>
                    <a:pt x="554" y="2142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8" name="Line"/>
            <p:cNvSpPr/>
            <p:nvPr/>
          </p:nvSpPr>
          <p:spPr>
            <a:xfrm>
              <a:off x="5476256" y="3859735"/>
              <a:ext cx="326410" cy="361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315" fill="norm" stroke="1" extrusionOk="0">
                  <a:moveTo>
                    <a:pt x="20983" y="1748"/>
                  </a:moveTo>
                  <a:cubicBezTo>
                    <a:pt x="21260" y="1124"/>
                    <a:pt x="21537" y="499"/>
                    <a:pt x="21191" y="187"/>
                  </a:cubicBezTo>
                  <a:cubicBezTo>
                    <a:pt x="20845" y="-125"/>
                    <a:pt x="19875" y="-125"/>
                    <a:pt x="17799" y="811"/>
                  </a:cubicBezTo>
                  <a:cubicBezTo>
                    <a:pt x="15722" y="1748"/>
                    <a:pt x="12537" y="3621"/>
                    <a:pt x="9837" y="5431"/>
                  </a:cubicBezTo>
                  <a:cubicBezTo>
                    <a:pt x="7137" y="7241"/>
                    <a:pt x="4922" y="8989"/>
                    <a:pt x="3745" y="10176"/>
                  </a:cubicBezTo>
                  <a:cubicBezTo>
                    <a:pt x="2568" y="11362"/>
                    <a:pt x="2429" y="11986"/>
                    <a:pt x="2706" y="12423"/>
                  </a:cubicBezTo>
                  <a:cubicBezTo>
                    <a:pt x="2983" y="12860"/>
                    <a:pt x="3675" y="13110"/>
                    <a:pt x="4368" y="13297"/>
                  </a:cubicBezTo>
                  <a:cubicBezTo>
                    <a:pt x="5060" y="13484"/>
                    <a:pt x="5752" y="13609"/>
                    <a:pt x="6445" y="13796"/>
                  </a:cubicBezTo>
                  <a:cubicBezTo>
                    <a:pt x="7137" y="13984"/>
                    <a:pt x="7829" y="14233"/>
                    <a:pt x="8175" y="14670"/>
                  </a:cubicBezTo>
                  <a:cubicBezTo>
                    <a:pt x="8522" y="15107"/>
                    <a:pt x="8522" y="15732"/>
                    <a:pt x="7829" y="16356"/>
                  </a:cubicBezTo>
                  <a:cubicBezTo>
                    <a:pt x="7137" y="16980"/>
                    <a:pt x="5752" y="17604"/>
                    <a:pt x="4506" y="18104"/>
                  </a:cubicBezTo>
                  <a:cubicBezTo>
                    <a:pt x="3260" y="18603"/>
                    <a:pt x="2152" y="18978"/>
                    <a:pt x="1322" y="19477"/>
                  </a:cubicBezTo>
                  <a:cubicBezTo>
                    <a:pt x="491" y="19977"/>
                    <a:pt x="-63" y="20601"/>
                    <a:pt x="6" y="20976"/>
                  </a:cubicBezTo>
                  <a:cubicBezTo>
                    <a:pt x="75" y="21350"/>
                    <a:pt x="768" y="21475"/>
                    <a:pt x="3537" y="21038"/>
                  </a:cubicBezTo>
                  <a:cubicBezTo>
                    <a:pt x="6306" y="20601"/>
                    <a:pt x="11152" y="19602"/>
                    <a:pt x="15999" y="186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9" name="Line"/>
            <p:cNvSpPr/>
            <p:nvPr/>
          </p:nvSpPr>
          <p:spPr>
            <a:xfrm>
              <a:off x="5828770" y="3914758"/>
              <a:ext cx="2032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4860"/>
                    <a:pt x="10800" y="9720"/>
                    <a:pt x="14400" y="13320"/>
                  </a:cubicBezTo>
                  <a:cubicBezTo>
                    <a:pt x="18000" y="16920"/>
                    <a:pt x="19800" y="192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0" name="Line"/>
            <p:cNvSpPr/>
            <p:nvPr/>
          </p:nvSpPr>
          <p:spPr>
            <a:xfrm>
              <a:off x="5866870" y="3919802"/>
              <a:ext cx="196851" cy="306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21600" y="91"/>
                  </a:moveTo>
                  <a:cubicBezTo>
                    <a:pt x="20439" y="-57"/>
                    <a:pt x="19277" y="-205"/>
                    <a:pt x="17187" y="1200"/>
                  </a:cubicBezTo>
                  <a:cubicBezTo>
                    <a:pt x="15097" y="2606"/>
                    <a:pt x="12077" y="5565"/>
                    <a:pt x="9058" y="8450"/>
                  </a:cubicBezTo>
                  <a:cubicBezTo>
                    <a:pt x="6039" y="11335"/>
                    <a:pt x="3019" y="14146"/>
                    <a:pt x="1510" y="16291"/>
                  </a:cubicBezTo>
                  <a:cubicBezTo>
                    <a:pt x="0" y="18436"/>
                    <a:pt x="0" y="19916"/>
                    <a:pt x="0" y="213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1" name="Line"/>
            <p:cNvSpPr/>
            <p:nvPr/>
          </p:nvSpPr>
          <p:spPr>
            <a:xfrm>
              <a:off x="6044670" y="4137008"/>
              <a:ext cx="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2" name="Line"/>
            <p:cNvSpPr/>
            <p:nvPr/>
          </p:nvSpPr>
          <p:spPr>
            <a:xfrm>
              <a:off x="6063720" y="402270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3" name="Line"/>
            <p:cNvSpPr/>
            <p:nvPr/>
          </p:nvSpPr>
          <p:spPr>
            <a:xfrm>
              <a:off x="5530320" y="4327508"/>
              <a:ext cx="4699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19" y="17280"/>
                    <a:pt x="5838" y="12960"/>
                    <a:pt x="9195" y="9720"/>
                  </a:cubicBezTo>
                  <a:cubicBezTo>
                    <a:pt x="12551" y="6480"/>
                    <a:pt x="16346" y="4320"/>
                    <a:pt x="18486" y="2880"/>
                  </a:cubicBezTo>
                  <a:cubicBezTo>
                    <a:pt x="20627" y="1440"/>
                    <a:pt x="21114" y="7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4" name="Line"/>
            <p:cNvSpPr/>
            <p:nvPr/>
          </p:nvSpPr>
          <p:spPr>
            <a:xfrm>
              <a:off x="5797020" y="4442756"/>
              <a:ext cx="139701" cy="176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3927" y="2199"/>
                  </a:moveTo>
                  <a:cubicBezTo>
                    <a:pt x="2618" y="7599"/>
                    <a:pt x="1309" y="12999"/>
                    <a:pt x="655" y="16471"/>
                  </a:cubicBezTo>
                  <a:cubicBezTo>
                    <a:pt x="0" y="19942"/>
                    <a:pt x="0" y="21485"/>
                    <a:pt x="0" y="21485"/>
                  </a:cubicBezTo>
                  <a:cubicBezTo>
                    <a:pt x="0" y="21485"/>
                    <a:pt x="0" y="19942"/>
                    <a:pt x="1145" y="16471"/>
                  </a:cubicBezTo>
                  <a:cubicBezTo>
                    <a:pt x="2291" y="12999"/>
                    <a:pt x="4582" y="7599"/>
                    <a:pt x="6218" y="4385"/>
                  </a:cubicBezTo>
                  <a:cubicBezTo>
                    <a:pt x="7855" y="1171"/>
                    <a:pt x="8836" y="142"/>
                    <a:pt x="10800" y="14"/>
                  </a:cubicBezTo>
                  <a:cubicBezTo>
                    <a:pt x="12764" y="-115"/>
                    <a:pt x="15709" y="656"/>
                    <a:pt x="17673" y="3485"/>
                  </a:cubicBezTo>
                  <a:cubicBezTo>
                    <a:pt x="19636" y="6314"/>
                    <a:pt x="20618" y="11199"/>
                    <a:pt x="21600" y="160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5" name="Line"/>
            <p:cNvSpPr/>
            <p:nvPr/>
          </p:nvSpPr>
          <p:spPr>
            <a:xfrm>
              <a:off x="6432020" y="4276708"/>
              <a:ext cx="2540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60" y="16800"/>
                    <a:pt x="9720" y="12000"/>
                    <a:pt x="13320" y="8400"/>
                  </a:cubicBezTo>
                  <a:cubicBezTo>
                    <a:pt x="16920" y="4800"/>
                    <a:pt x="1926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6" name="Line"/>
            <p:cNvSpPr/>
            <p:nvPr/>
          </p:nvSpPr>
          <p:spPr>
            <a:xfrm>
              <a:off x="6546791" y="4187808"/>
              <a:ext cx="43980" cy="224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29" fill="norm" stroke="1" extrusionOk="0">
                  <a:moveTo>
                    <a:pt x="12114" y="0"/>
                  </a:moveTo>
                  <a:cubicBezTo>
                    <a:pt x="8000" y="5249"/>
                    <a:pt x="3885" y="10497"/>
                    <a:pt x="1828" y="13626"/>
                  </a:cubicBezTo>
                  <a:cubicBezTo>
                    <a:pt x="-229" y="16755"/>
                    <a:pt x="-229" y="17764"/>
                    <a:pt x="285" y="18774"/>
                  </a:cubicBezTo>
                  <a:cubicBezTo>
                    <a:pt x="800" y="19783"/>
                    <a:pt x="1828" y="20793"/>
                    <a:pt x="5428" y="21196"/>
                  </a:cubicBezTo>
                  <a:cubicBezTo>
                    <a:pt x="9028" y="21600"/>
                    <a:pt x="15200" y="21398"/>
                    <a:pt x="21371" y="21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7" name="Line"/>
            <p:cNvSpPr/>
            <p:nvPr/>
          </p:nvSpPr>
          <p:spPr>
            <a:xfrm>
              <a:off x="6754160" y="3978258"/>
              <a:ext cx="288618" cy="320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547" fill="norm" stroke="1" extrusionOk="0">
                  <a:moveTo>
                    <a:pt x="1058" y="4263"/>
                  </a:moveTo>
                  <a:cubicBezTo>
                    <a:pt x="437" y="3553"/>
                    <a:pt x="-185" y="2842"/>
                    <a:pt x="126" y="2416"/>
                  </a:cubicBezTo>
                  <a:cubicBezTo>
                    <a:pt x="437" y="1989"/>
                    <a:pt x="1680" y="1847"/>
                    <a:pt x="4321" y="1492"/>
                  </a:cubicBezTo>
                  <a:cubicBezTo>
                    <a:pt x="6963" y="1137"/>
                    <a:pt x="11003" y="568"/>
                    <a:pt x="13490" y="284"/>
                  </a:cubicBezTo>
                  <a:cubicBezTo>
                    <a:pt x="15976" y="0"/>
                    <a:pt x="16909" y="0"/>
                    <a:pt x="17919" y="0"/>
                  </a:cubicBezTo>
                  <a:cubicBezTo>
                    <a:pt x="18929" y="0"/>
                    <a:pt x="20016" y="0"/>
                    <a:pt x="20638" y="355"/>
                  </a:cubicBezTo>
                  <a:cubicBezTo>
                    <a:pt x="21260" y="711"/>
                    <a:pt x="21415" y="1421"/>
                    <a:pt x="20793" y="2416"/>
                  </a:cubicBezTo>
                  <a:cubicBezTo>
                    <a:pt x="20172" y="3411"/>
                    <a:pt x="18773" y="4689"/>
                    <a:pt x="16442" y="6750"/>
                  </a:cubicBezTo>
                  <a:cubicBezTo>
                    <a:pt x="14111" y="8811"/>
                    <a:pt x="10848" y="11653"/>
                    <a:pt x="8129" y="13855"/>
                  </a:cubicBezTo>
                  <a:cubicBezTo>
                    <a:pt x="5409" y="16058"/>
                    <a:pt x="3234" y="17621"/>
                    <a:pt x="1835" y="18687"/>
                  </a:cubicBezTo>
                  <a:cubicBezTo>
                    <a:pt x="437" y="19753"/>
                    <a:pt x="-185" y="20321"/>
                    <a:pt x="48" y="20747"/>
                  </a:cubicBezTo>
                  <a:cubicBezTo>
                    <a:pt x="281" y="21174"/>
                    <a:pt x="1369" y="21458"/>
                    <a:pt x="3700" y="21529"/>
                  </a:cubicBezTo>
                  <a:cubicBezTo>
                    <a:pt x="6031" y="21600"/>
                    <a:pt x="9605" y="21458"/>
                    <a:pt x="12169" y="21174"/>
                  </a:cubicBezTo>
                  <a:cubicBezTo>
                    <a:pt x="14733" y="20889"/>
                    <a:pt x="16287" y="20463"/>
                    <a:pt x="17841" y="200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8" name="Line"/>
            <p:cNvSpPr/>
            <p:nvPr/>
          </p:nvSpPr>
          <p:spPr>
            <a:xfrm>
              <a:off x="7017164" y="4200508"/>
              <a:ext cx="151457" cy="141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264" fill="norm" stroke="1" extrusionOk="0">
                  <a:moveTo>
                    <a:pt x="19666" y="0"/>
                  </a:moveTo>
                  <a:cubicBezTo>
                    <a:pt x="20266" y="1588"/>
                    <a:pt x="20866" y="3176"/>
                    <a:pt x="18766" y="6353"/>
                  </a:cubicBezTo>
                  <a:cubicBezTo>
                    <a:pt x="16666" y="9529"/>
                    <a:pt x="11866" y="14294"/>
                    <a:pt x="8566" y="16835"/>
                  </a:cubicBezTo>
                  <a:cubicBezTo>
                    <a:pt x="5266" y="19376"/>
                    <a:pt x="3466" y="19694"/>
                    <a:pt x="2116" y="19218"/>
                  </a:cubicBezTo>
                  <a:cubicBezTo>
                    <a:pt x="766" y="18741"/>
                    <a:pt x="-134" y="17471"/>
                    <a:pt x="16" y="16359"/>
                  </a:cubicBezTo>
                  <a:cubicBezTo>
                    <a:pt x="166" y="15247"/>
                    <a:pt x="1366" y="14294"/>
                    <a:pt x="2716" y="13976"/>
                  </a:cubicBezTo>
                  <a:cubicBezTo>
                    <a:pt x="4066" y="13659"/>
                    <a:pt x="5566" y="13976"/>
                    <a:pt x="7966" y="15406"/>
                  </a:cubicBezTo>
                  <a:cubicBezTo>
                    <a:pt x="10366" y="16835"/>
                    <a:pt x="13666" y="19376"/>
                    <a:pt x="16066" y="20488"/>
                  </a:cubicBezTo>
                  <a:cubicBezTo>
                    <a:pt x="18466" y="21600"/>
                    <a:pt x="19966" y="21282"/>
                    <a:pt x="21466" y="209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9" name="Line"/>
            <p:cNvSpPr/>
            <p:nvPr/>
          </p:nvSpPr>
          <p:spPr>
            <a:xfrm>
              <a:off x="7187670" y="4187808"/>
              <a:ext cx="7620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979"/>
                    <a:pt x="12000" y="7958"/>
                    <a:pt x="8400" y="11558"/>
                  </a:cubicBezTo>
                  <a:cubicBezTo>
                    <a:pt x="4800" y="15158"/>
                    <a:pt x="2400" y="1837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0" name="Line"/>
            <p:cNvSpPr/>
            <p:nvPr/>
          </p:nvSpPr>
          <p:spPr>
            <a:xfrm>
              <a:off x="7257520" y="4331606"/>
              <a:ext cx="165101" cy="15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5" fill="norm" stroke="1" extrusionOk="0">
                  <a:moveTo>
                    <a:pt x="0" y="3813"/>
                  </a:moveTo>
                  <a:cubicBezTo>
                    <a:pt x="831" y="2646"/>
                    <a:pt x="1662" y="1478"/>
                    <a:pt x="3185" y="749"/>
                  </a:cubicBezTo>
                  <a:cubicBezTo>
                    <a:pt x="4708" y="19"/>
                    <a:pt x="6923" y="-273"/>
                    <a:pt x="8169" y="311"/>
                  </a:cubicBezTo>
                  <a:cubicBezTo>
                    <a:pt x="9415" y="895"/>
                    <a:pt x="9692" y="2354"/>
                    <a:pt x="9415" y="4689"/>
                  </a:cubicBezTo>
                  <a:cubicBezTo>
                    <a:pt x="9138" y="7024"/>
                    <a:pt x="8308" y="10235"/>
                    <a:pt x="7477" y="12424"/>
                  </a:cubicBezTo>
                  <a:cubicBezTo>
                    <a:pt x="6646" y="14613"/>
                    <a:pt x="5815" y="15781"/>
                    <a:pt x="4846" y="17241"/>
                  </a:cubicBezTo>
                  <a:cubicBezTo>
                    <a:pt x="3877" y="18700"/>
                    <a:pt x="2769" y="20451"/>
                    <a:pt x="3738" y="20889"/>
                  </a:cubicBezTo>
                  <a:cubicBezTo>
                    <a:pt x="4708" y="21327"/>
                    <a:pt x="7754" y="20451"/>
                    <a:pt x="11077" y="19430"/>
                  </a:cubicBezTo>
                  <a:cubicBezTo>
                    <a:pt x="14400" y="18408"/>
                    <a:pt x="18000" y="17241"/>
                    <a:pt x="21600" y="160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1" name="Line"/>
            <p:cNvSpPr/>
            <p:nvPr/>
          </p:nvSpPr>
          <p:spPr>
            <a:xfrm>
              <a:off x="7625820" y="427670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2" name="Line"/>
            <p:cNvSpPr/>
            <p:nvPr/>
          </p:nvSpPr>
          <p:spPr>
            <a:xfrm>
              <a:off x="7898870" y="3720025"/>
              <a:ext cx="1060451" cy="934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8" fill="norm" stroke="1" extrusionOk="0">
                  <a:moveTo>
                    <a:pt x="0" y="15931"/>
                  </a:moveTo>
                  <a:cubicBezTo>
                    <a:pt x="172" y="16909"/>
                    <a:pt x="345" y="17886"/>
                    <a:pt x="496" y="18766"/>
                  </a:cubicBezTo>
                  <a:cubicBezTo>
                    <a:pt x="647" y="19645"/>
                    <a:pt x="776" y="20427"/>
                    <a:pt x="905" y="20916"/>
                  </a:cubicBezTo>
                  <a:cubicBezTo>
                    <a:pt x="1035" y="21405"/>
                    <a:pt x="1164" y="21600"/>
                    <a:pt x="1272" y="21576"/>
                  </a:cubicBezTo>
                  <a:cubicBezTo>
                    <a:pt x="1380" y="21551"/>
                    <a:pt x="1466" y="21307"/>
                    <a:pt x="1595" y="20232"/>
                  </a:cubicBezTo>
                  <a:cubicBezTo>
                    <a:pt x="1725" y="19157"/>
                    <a:pt x="1897" y="17251"/>
                    <a:pt x="1983" y="15271"/>
                  </a:cubicBezTo>
                  <a:cubicBezTo>
                    <a:pt x="2069" y="13292"/>
                    <a:pt x="2069" y="11240"/>
                    <a:pt x="2026" y="9285"/>
                  </a:cubicBezTo>
                  <a:cubicBezTo>
                    <a:pt x="1983" y="7330"/>
                    <a:pt x="1897" y="5473"/>
                    <a:pt x="1832" y="4374"/>
                  </a:cubicBezTo>
                  <a:cubicBezTo>
                    <a:pt x="1768" y="3274"/>
                    <a:pt x="1725" y="2932"/>
                    <a:pt x="1638" y="2517"/>
                  </a:cubicBezTo>
                  <a:cubicBezTo>
                    <a:pt x="1552" y="2101"/>
                    <a:pt x="1423" y="1613"/>
                    <a:pt x="1487" y="1344"/>
                  </a:cubicBezTo>
                  <a:cubicBezTo>
                    <a:pt x="1552" y="1075"/>
                    <a:pt x="1811" y="1026"/>
                    <a:pt x="2673" y="929"/>
                  </a:cubicBezTo>
                  <a:cubicBezTo>
                    <a:pt x="3535" y="831"/>
                    <a:pt x="5001" y="684"/>
                    <a:pt x="6575" y="538"/>
                  </a:cubicBezTo>
                  <a:cubicBezTo>
                    <a:pt x="8149" y="391"/>
                    <a:pt x="9830" y="244"/>
                    <a:pt x="11598" y="147"/>
                  </a:cubicBezTo>
                  <a:cubicBezTo>
                    <a:pt x="13365" y="49"/>
                    <a:pt x="15219" y="0"/>
                    <a:pt x="16750" y="0"/>
                  </a:cubicBezTo>
                  <a:cubicBezTo>
                    <a:pt x="18280" y="0"/>
                    <a:pt x="19487" y="49"/>
                    <a:pt x="20242" y="220"/>
                  </a:cubicBezTo>
                  <a:cubicBezTo>
                    <a:pt x="20996" y="391"/>
                    <a:pt x="21298" y="684"/>
                    <a:pt x="21600" y="9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3" name="Line"/>
            <p:cNvSpPr/>
            <p:nvPr/>
          </p:nvSpPr>
          <p:spPr>
            <a:xfrm>
              <a:off x="8159220" y="3889482"/>
              <a:ext cx="90224" cy="363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468" fill="norm" stroke="1" extrusionOk="0">
                  <a:moveTo>
                    <a:pt x="4418" y="12354"/>
                  </a:moveTo>
                  <a:cubicBezTo>
                    <a:pt x="3927" y="14976"/>
                    <a:pt x="3436" y="17597"/>
                    <a:pt x="3191" y="19221"/>
                  </a:cubicBezTo>
                  <a:cubicBezTo>
                    <a:pt x="2945" y="20844"/>
                    <a:pt x="2945" y="21468"/>
                    <a:pt x="2700" y="21468"/>
                  </a:cubicBezTo>
                  <a:cubicBezTo>
                    <a:pt x="2455" y="21468"/>
                    <a:pt x="1964" y="20844"/>
                    <a:pt x="1718" y="18409"/>
                  </a:cubicBezTo>
                  <a:cubicBezTo>
                    <a:pt x="1473" y="15974"/>
                    <a:pt x="1473" y="11729"/>
                    <a:pt x="2455" y="8421"/>
                  </a:cubicBezTo>
                  <a:cubicBezTo>
                    <a:pt x="3436" y="5112"/>
                    <a:pt x="5400" y="2740"/>
                    <a:pt x="7609" y="1429"/>
                  </a:cubicBezTo>
                  <a:cubicBezTo>
                    <a:pt x="9818" y="118"/>
                    <a:pt x="12273" y="-132"/>
                    <a:pt x="14482" y="55"/>
                  </a:cubicBezTo>
                  <a:cubicBezTo>
                    <a:pt x="16691" y="243"/>
                    <a:pt x="18655" y="867"/>
                    <a:pt x="19882" y="1866"/>
                  </a:cubicBezTo>
                  <a:cubicBezTo>
                    <a:pt x="21109" y="2865"/>
                    <a:pt x="21600" y="4238"/>
                    <a:pt x="19391" y="5362"/>
                  </a:cubicBezTo>
                  <a:cubicBezTo>
                    <a:pt x="17182" y="6485"/>
                    <a:pt x="12273" y="7359"/>
                    <a:pt x="8591" y="7734"/>
                  </a:cubicBezTo>
                  <a:cubicBezTo>
                    <a:pt x="4909" y="8108"/>
                    <a:pt x="2455" y="7984"/>
                    <a:pt x="0" y="78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4" name="Line"/>
            <p:cNvSpPr/>
            <p:nvPr/>
          </p:nvSpPr>
          <p:spPr>
            <a:xfrm>
              <a:off x="8318465" y="3844649"/>
              <a:ext cx="117263" cy="24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439" fill="norm" stroke="1" extrusionOk="0">
                  <a:moveTo>
                    <a:pt x="20374" y="5514"/>
                  </a:moveTo>
                  <a:cubicBezTo>
                    <a:pt x="20753" y="4598"/>
                    <a:pt x="21132" y="3683"/>
                    <a:pt x="20943" y="2585"/>
                  </a:cubicBezTo>
                  <a:cubicBezTo>
                    <a:pt x="20753" y="1486"/>
                    <a:pt x="19995" y="205"/>
                    <a:pt x="17532" y="22"/>
                  </a:cubicBezTo>
                  <a:cubicBezTo>
                    <a:pt x="15069" y="-161"/>
                    <a:pt x="10900" y="754"/>
                    <a:pt x="7300" y="3592"/>
                  </a:cubicBezTo>
                  <a:cubicBezTo>
                    <a:pt x="3700" y="6429"/>
                    <a:pt x="669" y="11188"/>
                    <a:pt x="100" y="14392"/>
                  </a:cubicBezTo>
                  <a:cubicBezTo>
                    <a:pt x="-468" y="17595"/>
                    <a:pt x="1427" y="19242"/>
                    <a:pt x="4269" y="20158"/>
                  </a:cubicBezTo>
                  <a:cubicBezTo>
                    <a:pt x="7111" y="21073"/>
                    <a:pt x="10900" y="21256"/>
                    <a:pt x="14690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5" name="Line"/>
            <p:cNvSpPr/>
            <p:nvPr/>
          </p:nvSpPr>
          <p:spPr>
            <a:xfrm>
              <a:off x="8476720" y="3914758"/>
              <a:ext cx="63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700"/>
                    <a:pt x="0" y="11400"/>
                    <a:pt x="3600" y="15000"/>
                  </a:cubicBezTo>
                  <a:cubicBezTo>
                    <a:pt x="7200" y="18600"/>
                    <a:pt x="14400" y="201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6" name="Line"/>
            <p:cNvSpPr/>
            <p:nvPr/>
          </p:nvSpPr>
          <p:spPr>
            <a:xfrm>
              <a:off x="8533870" y="3971908"/>
              <a:ext cx="1460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7" name="Line"/>
            <p:cNvSpPr/>
            <p:nvPr/>
          </p:nvSpPr>
          <p:spPr>
            <a:xfrm>
              <a:off x="8692620" y="3908446"/>
              <a:ext cx="74647" cy="185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0813" fill="norm" stroke="1" extrusionOk="0">
                  <a:moveTo>
                    <a:pt x="9000" y="7828"/>
                  </a:moveTo>
                  <a:cubicBezTo>
                    <a:pt x="6600" y="14000"/>
                    <a:pt x="4200" y="20171"/>
                    <a:pt x="3000" y="20765"/>
                  </a:cubicBezTo>
                  <a:cubicBezTo>
                    <a:pt x="1800" y="21358"/>
                    <a:pt x="1800" y="16373"/>
                    <a:pt x="2700" y="12457"/>
                  </a:cubicBezTo>
                  <a:cubicBezTo>
                    <a:pt x="3600" y="8540"/>
                    <a:pt x="5400" y="5692"/>
                    <a:pt x="7200" y="3674"/>
                  </a:cubicBezTo>
                  <a:cubicBezTo>
                    <a:pt x="9000" y="1657"/>
                    <a:pt x="10800" y="470"/>
                    <a:pt x="13200" y="114"/>
                  </a:cubicBezTo>
                  <a:cubicBezTo>
                    <a:pt x="15600" y="-242"/>
                    <a:pt x="18600" y="233"/>
                    <a:pt x="20100" y="1538"/>
                  </a:cubicBezTo>
                  <a:cubicBezTo>
                    <a:pt x="21600" y="2844"/>
                    <a:pt x="21600" y="4980"/>
                    <a:pt x="19500" y="6998"/>
                  </a:cubicBezTo>
                  <a:cubicBezTo>
                    <a:pt x="17400" y="9015"/>
                    <a:pt x="13200" y="10914"/>
                    <a:pt x="9600" y="11745"/>
                  </a:cubicBezTo>
                  <a:cubicBezTo>
                    <a:pt x="6000" y="12576"/>
                    <a:pt x="3000" y="12338"/>
                    <a:pt x="0" y="121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8" name="Line"/>
            <p:cNvSpPr/>
            <p:nvPr/>
          </p:nvSpPr>
          <p:spPr>
            <a:xfrm>
              <a:off x="8768820" y="3876658"/>
              <a:ext cx="92935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7" h="21600" fill="norm" stroke="1" extrusionOk="0">
                  <a:moveTo>
                    <a:pt x="9861" y="0"/>
                  </a:moveTo>
                  <a:cubicBezTo>
                    <a:pt x="12209" y="0"/>
                    <a:pt x="14557" y="0"/>
                    <a:pt x="16904" y="1646"/>
                  </a:cubicBezTo>
                  <a:cubicBezTo>
                    <a:pt x="19252" y="3291"/>
                    <a:pt x="21600" y="6583"/>
                    <a:pt x="20191" y="9874"/>
                  </a:cubicBezTo>
                  <a:cubicBezTo>
                    <a:pt x="18783" y="13166"/>
                    <a:pt x="13617" y="16457"/>
                    <a:pt x="9626" y="18411"/>
                  </a:cubicBezTo>
                  <a:cubicBezTo>
                    <a:pt x="5635" y="20366"/>
                    <a:pt x="2817" y="209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09" name="Line"/>
            <p:cNvSpPr/>
            <p:nvPr/>
          </p:nvSpPr>
          <p:spPr>
            <a:xfrm>
              <a:off x="8147006" y="4213208"/>
              <a:ext cx="590065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676" y="21600"/>
                  </a:moveTo>
                  <a:cubicBezTo>
                    <a:pt x="291" y="20945"/>
                    <a:pt x="-95" y="20291"/>
                    <a:pt x="21" y="19964"/>
                  </a:cubicBezTo>
                  <a:cubicBezTo>
                    <a:pt x="136" y="19636"/>
                    <a:pt x="754" y="19636"/>
                    <a:pt x="2566" y="17673"/>
                  </a:cubicBezTo>
                  <a:cubicBezTo>
                    <a:pt x="4379" y="15709"/>
                    <a:pt x="7388" y="11782"/>
                    <a:pt x="10281" y="8509"/>
                  </a:cubicBezTo>
                  <a:cubicBezTo>
                    <a:pt x="13174" y="5236"/>
                    <a:pt x="15951" y="2618"/>
                    <a:pt x="17802" y="1309"/>
                  </a:cubicBezTo>
                  <a:cubicBezTo>
                    <a:pt x="19654" y="0"/>
                    <a:pt x="20579" y="0"/>
                    <a:pt x="2150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0" name="Line"/>
            <p:cNvSpPr/>
            <p:nvPr/>
          </p:nvSpPr>
          <p:spPr>
            <a:xfrm>
              <a:off x="8384408" y="4341960"/>
              <a:ext cx="150686" cy="176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387" fill="norm" stroke="1" extrusionOk="0">
                  <a:moveTo>
                    <a:pt x="4984" y="2873"/>
                  </a:moveTo>
                  <a:cubicBezTo>
                    <a:pt x="3784" y="8016"/>
                    <a:pt x="2584" y="13158"/>
                    <a:pt x="1684" y="16501"/>
                  </a:cubicBezTo>
                  <a:cubicBezTo>
                    <a:pt x="784" y="19844"/>
                    <a:pt x="184" y="21387"/>
                    <a:pt x="34" y="21387"/>
                  </a:cubicBezTo>
                  <a:cubicBezTo>
                    <a:pt x="-116" y="21387"/>
                    <a:pt x="184" y="19844"/>
                    <a:pt x="1984" y="16501"/>
                  </a:cubicBezTo>
                  <a:cubicBezTo>
                    <a:pt x="3784" y="13158"/>
                    <a:pt x="7084" y="8016"/>
                    <a:pt x="9484" y="4930"/>
                  </a:cubicBezTo>
                  <a:cubicBezTo>
                    <a:pt x="11884" y="1844"/>
                    <a:pt x="13384" y="816"/>
                    <a:pt x="14884" y="301"/>
                  </a:cubicBezTo>
                  <a:cubicBezTo>
                    <a:pt x="16384" y="-213"/>
                    <a:pt x="17884" y="-213"/>
                    <a:pt x="19084" y="1458"/>
                  </a:cubicBezTo>
                  <a:cubicBezTo>
                    <a:pt x="20284" y="3130"/>
                    <a:pt x="21184" y="6473"/>
                    <a:pt x="21334" y="9816"/>
                  </a:cubicBezTo>
                  <a:cubicBezTo>
                    <a:pt x="21484" y="13158"/>
                    <a:pt x="20884" y="16501"/>
                    <a:pt x="20284" y="198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1" name="Line"/>
            <p:cNvSpPr/>
            <p:nvPr/>
          </p:nvSpPr>
          <p:spPr>
            <a:xfrm>
              <a:off x="9003770" y="3693762"/>
              <a:ext cx="243418" cy="1021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fill="norm" stroke="1" extrusionOk="0">
                  <a:moveTo>
                    <a:pt x="11270" y="911"/>
                  </a:moveTo>
                  <a:cubicBezTo>
                    <a:pt x="12021" y="509"/>
                    <a:pt x="12772" y="108"/>
                    <a:pt x="13523" y="18"/>
                  </a:cubicBezTo>
                  <a:cubicBezTo>
                    <a:pt x="14275" y="-71"/>
                    <a:pt x="15026" y="152"/>
                    <a:pt x="16247" y="1045"/>
                  </a:cubicBezTo>
                  <a:cubicBezTo>
                    <a:pt x="17468" y="1937"/>
                    <a:pt x="19158" y="3499"/>
                    <a:pt x="20191" y="5150"/>
                  </a:cubicBezTo>
                  <a:cubicBezTo>
                    <a:pt x="21224" y="6802"/>
                    <a:pt x="21600" y="8542"/>
                    <a:pt x="21600" y="10238"/>
                  </a:cubicBezTo>
                  <a:cubicBezTo>
                    <a:pt x="21600" y="11934"/>
                    <a:pt x="21224" y="13585"/>
                    <a:pt x="19910" y="14991"/>
                  </a:cubicBezTo>
                  <a:cubicBezTo>
                    <a:pt x="18595" y="16397"/>
                    <a:pt x="16341" y="17557"/>
                    <a:pt x="12866" y="18606"/>
                  </a:cubicBezTo>
                  <a:cubicBezTo>
                    <a:pt x="9391" y="19655"/>
                    <a:pt x="4696" y="20592"/>
                    <a:pt x="0" y="21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61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485081" y="3757331"/>
              <a:ext cx="410354" cy="511752"/>
            </a:xfrm>
            <a:prstGeom prst="rect">
              <a:avLst/>
            </a:prstGeom>
            <a:effectLst/>
          </p:spPr>
        </p:pic>
        <p:sp>
          <p:nvSpPr>
            <p:cNvPr id="614" name="Line"/>
            <p:cNvSpPr/>
            <p:nvPr/>
          </p:nvSpPr>
          <p:spPr>
            <a:xfrm>
              <a:off x="812270" y="5434224"/>
              <a:ext cx="207660" cy="593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466" fill="norm" stroke="1" extrusionOk="0">
                  <a:moveTo>
                    <a:pt x="6545" y="6598"/>
                  </a:moveTo>
                  <a:cubicBezTo>
                    <a:pt x="6764" y="8436"/>
                    <a:pt x="6982" y="10274"/>
                    <a:pt x="7745" y="12534"/>
                  </a:cubicBezTo>
                  <a:cubicBezTo>
                    <a:pt x="8509" y="14794"/>
                    <a:pt x="9818" y="17474"/>
                    <a:pt x="10582" y="19121"/>
                  </a:cubicBezTo>
                  <a:cubicBezTo>
                    <a:pt x="11345" y="20768"/>
                    <a:pt x="11564" y="21381"/>
                    <a:pt x="11673" y="21457"/>
                  </a:cubicBezTo>
                  <a:cubicBezTo>
                    <a:pt x="11782" y="21534"/>
                    <a:pt x="11782" y="21074"/>
                    <a:pt x="11564" y="19466"/>
                  </a:cubicBezTo>
                  <a:cubicBezTo>
                    <a:pt x="11345" y="17857"/>
                    <a:pt x="10909" y="15100"/>
                    <a:pt x="10473" y="12496"/>
                  </a:cubicBezTo>
                  <a:cubicBezTo>
                    <a:pt x="10036" y="9891"/>
                    <a:pt x="9600" y="7440"/>
                    <a:pt x="9600" y="5564"/>
                  </a:cubicBezTo>
                  <a:cubicBezTo>
                    <a:pt x="9600" y="3687"/>
                    <a:pt x="10036" y="2385"/>
                    <a:pt x="10800" y="1543"/>
                  </a:cubicBezTo>
                  <a:cubicBezTo>
                    <a:pt x="11564" y="700"/>
                    <a:pt x="12655" y="317"/>
                    <a:pt x="13855" y="125"/>
                  </a:cubicBezTo>
                  <a:cubicBezTo>
                    <a:pt x="15055" y="-66"/>
                    <a:pt x="16364" y="-66"/>
                    <a:pt x="17891" y="317"/>
                  </a:cubicBezTo>
                  <a:cubicBezTo>
                    <a:pt x="19418" y="700"/>
                    <a:pt x="21164" y="1466"/>
                    <a:pt x="21382" y="2538"/>
                  </a:cubicBezTo>
                  <a:cubicBezTo>
                    <a:pt x="21600" y="3611"/>
                    <a:pt x="20291" y="4989"/>
                    <a:pt x="17018" y="6215"/>
                  </a:cubicBezTo>
                  <a:cubicBezTo>
                    <a:pt x="13745" y="7440"/>
                    <a:pt x="8509" y="8513"/>
                    <a:pt x="5345" y="9011"/>
                  </a:cubicBezTo>
                  <a:cubicBezTo>
                    <a:pt x="2182" y="9508"/>
                    <a:pt x="1091" y="9432"/>
                    <a:pt x="0" y="9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5" name="Line"/>
            <p:cNvSpPr/>
            <p:nvPr/>
          </p:nvSpPr>
          <p:spPr>
            <a:xfrm>
              <a:off x="1409170" y="5584808"/>
              <a:ext cx="412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45" y="19200"/>
                    <a:pt x="7089" y="16800"/>
                    <a:pt x="10412" y="14400"/>
                  </a:cubicBezTo>
                  <a:cubicBezTo>
                    <a:pt x="13735" y="12000"/>
                    <a:pt x="16837" y="9600"/>
                    <a:pt x="18665" y="7200"/>
                  </a:cubicBezTo>
                  <a:cubicBezTo>
                    <a:pt x="20492" y="4800"/>
                    <a:pt x="21046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6" name="Line"/>
            <p:cNvSpPr/>
            <p:nvPr/>
          </p:nvSpPr>
          <p:spPr>
            <a:xfrm>
              <a:off x="1783820" y="5515901"/>
              <a:ext cx="43393" cy="189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493" fill="norm" stroke="1" extrusionOk="0">
                  <a:moveTo>
                    <a:pt x="0" y="2053"/>
                  </a:moveTo>
                  <a:cubicBezTo>
                    <a:pt x="3086" y="1093"/>
                    <a:pt x="6171" y="133"/>
                    <a:pt x="9771" y="13"/>
                  </a:cubicBezTo>
                  <a:cubicBezTo>
                    <a:pt x="13371" y="-107"/>
                    <a:pt x="17486" y="613"/>
                    <a:pt x="19543" y="1573"/>
                  </a:cubicBezTo>
                  <a:cubicBezTo>
                    <a:pt x="21600" y="2533"/>
                    <a:pt x="21600" y="3733"/>
                    <a:pt x="19543" y="5773"/>
                  </a:cubicBezTo>
                  <a:cubicBezTo>
                    <a:pt x="17486" y="7813"/>
                    <a:pt x="13371" y="10693"/>
                    <a:pt x="11314" y="13453"/>
                  </a:cubicBezTo>
                  <a:cubicBezTo>
                    <a:pt x="9257" y="16213"/>
                    <a:pt x="9257" y="18853"/>
                    <a:pt x="9257" y="21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7" name="Line"/>
            <p:cNvSpPr/>
            <p:nvPr/>
          </p:nvSpPr>
          <p:spPr>
            <a:xfrm>
              <a:off x="2145770" y="5385659"/>
              <a:ext cx="185134" cy="571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365" fill="norm" stroke="1" extrusionOk="0">
                  <a:moveTo>
                    <a:pt x="8640" y="8394"/>
                  </a:moveTo>
                  <a:cubicBezTo>
                    <a:pt x="7680" y="10372"/>
                    <a:pt x="6720" y="12350"/>
                    <a:pt x="6000" y="14130"/>
                  </a:cubicBezTo>
                  <a:cubicBezTo>
                    <a:pt x="5280" y="15910"/>
                    <a:pt x="4800" y="17493"/>
                    <a:pt x="4320" y="18798"/>
                  </a:cubicBezTo>
                  <a:cubicBezTo>
                    <a:pt x="3840" y="20104"/>
                    <a:pt x="3360" y="21132"/>
                    <a:pt x="3120" y="21330"/>
                  </a:cubicBezTo>
                  <a:cubicBezTo>
                    <a:pt x="2880" y="21528"/>
                    <a:pt x="2880" y="20895"/>
                    <a:pt x="2760" y="19115"/>
                  </a:cubicBezTo>
                  <a:cubicBezTo>
                    <a:pt x="2640" y="17335"/>
                    <a:pt x="2400" y="14407"/>
                    <a:pt x="3360" y="11638"/>
                  </a:cubicBezTo>
                  <a:cubicBezTo>
                    <a:pt x="4320" y="8869"/>
                    <a:pt x="6480" y="6258"/>
                    <a:pt x="8520" y="4359"/>
                  </a:cubicBezTo>
                  <a:cubicBezTo>
                    <a:pt x="10560" y="2460"/>
                    <a:pt x="12480" y="1273"/>
                    <a:pt x="14040" y="640"/>
                  </a:cubicBezTo>
                  <a:cubicBezTo>
                    <a:pt x="15600" y="7"/>
                    <a:pt x="16800" y="-72"/>
                    <a:pt x="17760" y="47"/>
                  </a:cubicBezTo>
                  <a:cubicBezTo>
                    <a:pt x="18720" y="165"/>
                    <a:pt x="19440" y="482"/>
                    <a:pt x="20160" y="1431"/>
                  </a:cubicBezTo>
                  <a:cubicBezTo>
                    <a:pt x="20880" y="2381"/>
                    <a:pt x="21600" y="3963"/>
                    <a:pt x="20160" y="5190"/>
                  </a:cubicBezTo>
                  <a:cubicBezTo>
                    <a:pt x="18720" y="6416"/>
                    <a:pt x="15120" y="7286"/>
                    <a:pt x="11880" y="7721"/>
                  </a:cubicBezTo>
                  <a:cubicBezTo>
                    <a:pt x="8640" y="8157"/>
                    <a:pt x="5760" y="8157"/>
                    <a:pt x="3840" y="8038"/>
                  </a:cubicBezTo>
                  <a:cubicBezTo>
                    <a:pt x="1920" y="7919"/>
                    <a:pt x="960" y="7682"/>
                    <a:pt x="0" y="74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8" name="Line"/>
            <p:cNvSpPr/>
            <p:nvPr/>
          </p:nvSpPr>
          <p:spPr>
            <a:xfrm>
              <a:off x="2267367" y="5110288"/>
              <a:ext cx="141241" cy="135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0916" fill="norm" stroke="1" extrusionOk="0">
                  <a:moveTo>
                    <a:pt x="5576" y="10533"/>
                  </a:moveTo>
                  <a:cubicBezTo>
                    <a:pt x="4623" y="11842"/>
                    <a:pt x="3670" y="13151"/>
                    <a:pt x="2558" y="15278"/>
                  </a:cubicBezTo>
                  <a:cubicBezTo>
                    <a:pt x="1446" y="17406"/>
                    <a:pt x="176" y="20351"/>
                    <a:pt x="17" y="20842"/>
                  </a:cubicBezTo>
                  <a:cubicBezTo>
                    <a:pt x="-142" y="21333"/>
                    <a:pt x="811" y="19369"/>
                    <a:pt x="3511" y="15769"/>
                  </a:cubicBezTo>
                  <a:cubicBezTo>
                    <a:pt x="6211" y="12169"/>
                    <a:pt x="10658" y="6933"/>
                    <a:pt x="13834" y="3824"/>
                  </a:cubicBezTo>
                  <a:cubicBezTo>
                    <a:pt x="17011" y="715"/>
                    <a:pt x="18917" y="-267"/>
                    <a:pt x="20029" y="60"/>
                  </a:cubicBezTo>
                  <a:cubicBezTo>
                    <a:pt x="21140" y="388"/>
                    <a:pt x="21458" y="2024"/>
                    <a:pt x="20982" y="4642"/>
                  </a:cubicBezTo>
                  <a:cubicBezTo>
                    <a:pt x="20505" y="7260"/>
                    <a:pt x="19234" y="10860"/>
                    <a:pt x="17964" y="14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19" name="Line"/>
            <p:cNvSpPr/>
            <p:nvPr/>
          </p:nvSpPr>
          <p:spPr>
            <a:xfrm>
              <a:off x="2691870" y="5488335"/>
              <a:ext cx="215901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6141" y="11040"/>
                    <a:pt x="12282" y="1783"/>
                    <a:pt x="15882" y="240"/>
                  </a:cubicBezTo>
                  <a:cubicBezTo>
                    <a:pt x="19482" y="-1303"/>
                    <a:pt x="20541" y="4868"/>
                    <a:pt x="21600" y="110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0" name="Line"/>
            <p:cNvSpPr/>
            <p:nvPr/>
          </p:nvSpPr>
          <p:spPr>
            <a:xfrm>
              <a:off x="2647420" y="5622908"/>
              <a:ext cx="2032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50" y="16000"/>
                    <a:pt x="11700" y="10400"/>
                    <a:pt x="15300" y="6800"/>
                  </a:cubicBezTo>
                  <a:cubicBezTo>
                    <a:pt x="18900" y="3200"/>
                    <a:pt x="2025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1" name="Line"/>
            <p:cNvSpPr/>
            <p:nvPr/>
          </p:nvSpPr>
          <p:spPr>
            <a:xfrm>
              <a:off x="3237970" y="5375258"/>
              <a:ext cx="279401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64" y="1337"/>
                    <a:pt x="3927" y="2674"/>
                    <a:pt x="6545" y="4989"/>
                  </a:cubicBezTo>
                  <a:cubicBezTo>
                    <a:pt x="9164" y="7303"/>
                    <a:pt x="12436" y="10594"/>
                    <a:pt x="15055" y="13526"/>
                  </a:cubicBezTo>
                  <a:cubicBezTo>
                    <a:pt x="17673" y="16457"/>
                    <a:pt x="19636" y="190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2" name="Line"/>
            <p:cNvSpPr/>
            <p:nvPr/>
          </p:nvSpPr>
          <p:spPr>
            <a:xfrm>
              <a:off x="3237970" y="5407008"/>
              <a:ext cx="304801" cy="400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00" y="2171"/>
                    <a:pt x="16200" y="4343"/>
                    <a:pt x="13500" y="6857"/>
                  </a:cubicBezTo>
                  <a:cubicBezTo>
                    <a:pt x="10800" y="9371"/>
                    <a:pt x="8100" y="12229"/>
                    <a:pt x="5850" y="14743"/>
                  </a:cubicBezTo>
                  <a:cubicBezTo>
                    <a:pt x="3600" y="17257"/>
                    <a:pt x="1800" y="1942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3" name="Line"/>
            <p:cNvSpPr/>
            <p:nvPr/>
          </p:nvSpPr>
          <p:spPr>
            <a:xfrm>
              <a:off x="3085570" y="5267308"/>
              <a:ext cx="5270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23" y="20160"/>
                    <a:pt x="6246" y="18720"/>
                    <a:pt x="9846" y="15120"/>
                  </a:cubicBezTo>
                  <a:cubicBezTo>
                    <a:pt x="13446" y="11520"/>
                    <a:pt x="17523" y="57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4" name="Line"/>
            <p:cNvSpPr/>
            <p:nvPr/>
          </p:nvSpPr>
          <p:spPr>
            <a:xfrm>
              <a:off x="3022070" y="6042008"/>
              <a:ext cx="711201" cy="77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3" fill="norm" stroke="1" extrusionOk="0">
                  <a:moveTo>
                    <a:pt x="0" y="0"/>
                  </a:moveTo>
                  <a:cubicBezTo>
                    <a:pt x="386" y="6821"/>
                    <a:pt x="771" y="13642"/>
                    <a:pt x="1446" y="17337"/>
                  </a:cubicBezTo>
                  <a:cubicBezTo>
                    <a:pt x="2121" y="21032"/>
                    <a:pt x="3086" y="21600"/>
                    <a:pt x="4339" y="19895"/>
                  </a:cubicBezTo>
                  <a:cubicBezTo>
                    <a:pt x="5593" y="18189"/>
                    <a:pt x="7136" y="14211"/>
                    <a:pt x="8229" y="12505"/>
                  </a:cubicBezTo>
                  <a:cubicBezTo>
                    <a:pt x="9321" y="10800"/>
                    <a:pt x="9964" y="11368"/>
                    <a:pt x="10446" y="12789"/>
                  </a:cubicBezTo>
                  <a:cubicBezTo>
                    <a:pt x="10929" y="14211"/>
                    <a:pt x="11250" y="16484"/>
                    <a:pt x="11925" y="17337"/>
                  </a:cubicBezTo>
                  <a:cubicBezTo>
                    <a:pt x="12600" y="18189"/>
                    <a:pt x="13629" y="17621"/>
                    <a:pt x="14914" y="15347"/>
                  </a:cubicBezTo>
                  <a:cubicBezTo>
                    <a:pt x="16200" y="13074"/>
                    <a:pt x="17743" y="9095"/>
                    <a:pt x="18900" y="7389"/>
                  </a:cubicBezTo>
                  <a:cubicBezTo>
                    <a:pt x="20057" y="5684"/>
                    <a:pt x="20829" y="6253"/>
                    <a:pt x="21600" y="68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5" name="Line"/>
            <p:cNvSpPr/>
            <p:nvPr/>
          </p:nvSpPr>
          <p:spPr>
            <a:xfrm>
              <a:off x="2983362" y="6427156"/>
              <a:ext cx="108559" cy="226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2" h="21239" fill="norm" stroke="1" extrusionOk="0">
                  <a:moveTo>
                    <a:pt x="19679" y="3179"/>
                  </a:moveTo>
                  <a:cubicBezTo>
                    <a:pt x="18864" y="2188"/>
                    <a:pt x="18049" y="1197"/>
                    <a:pt x="16623" y="603"/>
                  </a:cubicBezTo>
                  <a:cubicBezTo>
                    <a:pt x="15196" y="8"/>
                    <a:pt x="13159" y="-190"/>
                    <a:pt x="10306" y="206"/>
                  </a:cubicBezTo>
                  <a:cubicBezTo>
                    <a:pt x="7453" y="603"/>
                    <a:pt x="3785" y="1593"/>
                    <a:pt x="1747" y="2683"/>
                  </a:cubicBezTo>
                  <a:cubicBezTo>
                    <a:pt x="-290" y="3773"/>
                    <a:pt x="-698" y="4962"/>
                    <a:pt x="1340" y="6250"/>
                  </a:cubicBezTo>
                  <a:cubicBezTo>
                    <a:pt x="3377" y="7538"/>
                    <a:pt x="7860" y="8926"/>
                    <a:pt x="11325" y="10511"/>
                  </a:cubicBezTo>
                  <a:cubicBezTo>
                    <a:pt x="14789" y="12096"/>
                    <a:pt x="17234" y="13880"/>
                    <a:pt x="17234" y="15663"/>
                  </a:cubicBezTo>
                  <a:cubicBezTo>
                    <a:pt x="17234" y="17447"/>
                    <a:pt x="14789" y="19230"/>
                    <a:pt x="12547" y="20221"/>
                  </a:cubicBezTo>
                  <a:cubicBezTo>
                    <a:pt x="10306" y="21212"/>
                    <a:pt x="8268" y="21410"/>
                    <a:pt x="6638" y="21113"/>
                  </a:cubicBezTo>
                  <a:cubicBezTo>
                    <a:pt x="5008" y="20816"/>
                    <a:pt x="3785" y="20023"/>
                    <a:pt x="6230" y="18834"/>
                  </a:cubicBezTo>
                  <a:cubicBezTo>
                    <a:pt x="8676" y="17645"/>
                    <a:pt x="14789" y="16060"/>
                    <a:pt x="20902" y="144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6" name="Line"/>
            <p:cNvSpPr/>
            <p:nvPr/>
          </p:nvSpPr>
          <p:spPr>
            <a:xfrm>
              <a:off x="3125225" y="6460441"/>
              <a:ext cx="138146" cy="138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057" fill="norm" stroke="1" extrusionOk="0">
                  <a:moveTo>
                    <a:pt x="11542" y="10741"/>
                  </a:moveTo>
                  <a:cubicBezTo>
                    <a:pt x="11869" y="9129"/>
                    <a:pt x="12196" y="7517"/>
                    <a:pt x="12196" y="5744"/>
                  </a:cubicBezTo>
                  <a:cubicBezTo>
                    <a:pt x="12196" y="3970"/>
                    <a:pt x="11869" y="2036"/>
                    <a:pt x="10887" y="908"/>
                  </a:cubicBezTo>
                  <a:cubicBezTo>
                    <a:pt x="9905" y="-221"/>
                    <a:pt x="8269" y="-543"/>
                    <a:pt x="6305" y="1391"/>
                  </a:cubicBezTo>
                  <a:cubicBezTo>
                    <a:pt x="4342" y="3326"/>
                    <a:pt x="2051" y="7517"/>
                    <a:pt x="905" y="10418"/>
                  </a:cubicBezTo>
                  <a:cubicBezTo>
                    <a:pt x="-240" y="13320"/>
                    <a:pt x="-240" y="14932"/>
                    <a:pt x="578" y="16060"/>
                  </a:cubicBezTo>
                  <a:cubicBezTo>
                    <a:pt x="1396" y="17188"/>
                    <a:pt x="3033" y="17833"/>
                    <a:pt x="4669" y="17672"/>
                  </a:cubicBezTo>
                  <a:cubicBezTo>
                    <a:pt x="6305" y="17511"/>
                    <a:pt x="7942" y="16544"/>
                    <a:pt x="9415" y="15093"/>
                  </a:cubicBezTo>
                  <a:cubicBezTo>
                    <a:pt x="10887" y="13642"/>
                    <a:pt x="12196" y="11708"/>
                    <a:pt x="12851" y="11708"/>
                  </a:cubicBezTo>
                  <a:cubicBezTo>
                    <a:pt x="13505" y="11708"/>
                    <a:pt x="13505" y="13642"/>
                    <a:pt x="13833" y="15415"/>
                  </a:cubicBezTo>
                  <a:cubicBezTo>
                    <a:pt x="14160" y="17188"/>
                    <a:pt x="14815" y="18800"/>
                    <a:pt x="15960" y="19767"/>
                  </a:cubicBezTo>
                  <a:cubicBezTo>
                    <a:pt x="17105" y="20735"/>
                    <a:pt x="18742" y="21057"/>
                    <a:pt x="19724" y="21057"/>
                  </a:cubicBezTo>
                  <a:cubicBezTo>
                    <a:pt x="20705" y="21057"/>
                    <a:pt x="21033" y="20735"/>
                    <a:pt x="21360" y="204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7" name="Line"/>
            <p:cNvSpPr/>
            <p:nvPr/>
          </p:nvSpPr>
          <p:spPr>
            <a:xfrm>
              <a:off x="3276541" y="6499694"/>
              <a:ext cx="132880" cy="159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124" fill="norm" stroke="1" extrusionOk="0">
                  <a:moveTo>
                    <a:pt x="4038" y="777"/>
                  </a:moveTo>
                  <a:cubicBezTo>
                    <a:pt x="2667" y="6387"/>
                    <a:pt x="1295" y="11998"/>
                    <a:pt x="610" y="15645"/>
                  </a:cubicBezTo>
                  <a:cubicBezTo>
                    <a:pt x="-76" y="19291"/>
                    <a:pt x="-76" y="20974"/>
                    <a:pt x="95" y="21115"/>
                  </a:cubicBezTo>
                  <a:cubicBezTo>
                    <a:pt x="267" y="21255"/>
                    <a:pt x="610" y="19852"/>
                    <a:pt x="1295" y="16907"/>
                  </a:cubicBezTo>
                  <a:cubicBezTo>
                    <a:pt x="1981" y="13961"/>
                    <a:pt x="3010" y="9473"/>
                    <a:pt x="4210" y="6107"/>
                  </a:cubicBezTo>
                  <a:cubicBezTo>
                    <a:pt x="5410" y="2741"/>
                    <a:pt x="6781" y="497"/>
                    <a:pt x="7467" y="76"/>
                  </a:cubicBezTo>
                  <a:cubicBezTo>
                    <a:pt x="8153" y="-345"/>
                    <a:pt x="8153" y="1058"/>
                    <a:pt x="8324" y="2460"/>
                  </a:cubicBezTo>
                  <a:cubicBezTo>
                    <a:pt x="8495" y="3863"/>
                    <a:pt x="8838" y="5265"/>
                    <a:pt x="9010" y="6668"/>
                  </a:cubicBezTo>
                  <a:cubicBezTo>
                    <a:pt x="9181" y="8071"/>
                    <a:pt x="9181" y="9473"/>
                    <a:pt x="9524" y="9473"/>
                  </a:cubicBezTo>
                  <a:cubicBezTo>
                    <a:pt x="9867" y="9473"/>
                    <a:pt x="10553" y="8071"/>
                    <a:pt x="11238" y="6668"/>
                  </a:cubicBezTo>
                  <a:cubicBezTo>
                    <a:pt x="11924" y="5265"/>
                    <a:pt x="12610" y="3863"/>
                    <a:pt x="13810" y="2600"/>
                  </a:cubicBezTo>
                  <a:cubicBezTo>
                    <a:pt x="15010" y="1338"/>
                    <a:pt x="16724" y="216"/>
                    <a:pt x="17581" y="777"/>
                  </a:cubicBezTo>
                  <a:cubicBezTo>
                    <a:pt x="18438" y="1338"/>
                    <a:pt x="18438" y="3582"/>
                    <a:pt x="18953" y="5265"/>
                  </a:cubicBezTo>
                  <a:cubicBezTo>
                    <a:pt x="19467" y="6949"/>
                    <a:pt x="20495" y="8071"/>
                    <a:pt x="21524" y="91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8" name="Line"/>
            <p:cNvSpPr/>
            <p:nvPr/>
          </p:nvSpPr>
          <p:spPr>
            <a:xfrm>
              <a:off x="3429197" y="6400535"/>
              <a:ext cx="112126" cy="428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454" fill="norm" stroke="1" extrusionOk="0">
                  <a:moveTo>
                    <a:pt x="8263" y="4301"/>
                  </a:moveTo>
                  <a:cubicBezTo>
                    <a:pt x="7063" y="6842"/>
                    <a:pt x="5863" y="9383"/>
                    <a:pt x="4863" y="12030"/>
                  </a:cubicBezTo>
                  <a:cubicBezTo>
                    <a:pt x="3863" y="14678"/>
                    <a:pt x="3063" y="17430"/>
                    <a:pt x="2263" y="19125"/>
                  </a:cubicBezTo>
                  <a:cubicBezTo>
                    <a:pt x="1463" y="20819"/>
                    <a:pt x="663" y="21454"/>
                    <a:pt x="263" y="21454"/>
                  </a:cubicBezTo>
                  <a:cubicBezTo>
                    <a:pt x="-137" y="21454"/>
                    <a:pt x="-137" y="20819"/>
                    <a:pt x="663" y="18913"/>
                  </a:cubicBezTo>
                  <a:cubicBezTo>
                    <a:pt x="1463" y="17007"/>
                    <a:pt x="3063" y="13830"/>
                    <a:pt x="4663" y="11025"/>
                  </a:cubicBezTo>
                  <a:cubicBezTo>
                    <a:pt x="6263" y="8219"/>
                    <a:pt x="7863" y="5783"/>
                    <a:pt x="9263" y="4089"/>
                  </a:cubicBezTo>
                  <a:cubicBezTo>
                    <a:pt x="10663" y="2395"/>
                    <a:pt x="11863" y="1442"/>
                    <a:pt x="13263" y="807"/>
                  </a:cubicBezTo>
                  <a:cubicBezTo>
                    <a:pt x="14663" y="172"/>
                    <a:pt x="16263" y="-146"/>
                    <a:pt x="17663" y="66"/>
                  </a:cubicBezTo>
                  <a:cubicBezTo>
                    <a:pt x="19063" y="278"/>
                    <a:pt x="20263" y="1019"/>
                    <a:pt x="20863" y="2289"/>
                  </a:cubicBezTo>
                  <a:cubicBezTo>
                    <a:pt x="21463" y="3560"/>
                    <a:pt x="21463" y="5360"/>
                    <a:pt x="18863" y="6842"/>
                  </a:cubicBezTo>
                  <a:cubicBezTo>
                    <a:pt x="16263" y="8325"/>
                    <a:pt x="11063" y="9489"/>
                    <a:pt x="5863" y="106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29" name="Line"/>
            <p:cNvSpPr/>
            <p:nvPr/>
          </p:nvSpPr>
          <p:spPr>
            <a:xfrm>
              <a:off x="3619396" y="6200758"/>
              <a:ext cx="183725" cy="304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451" fill="norm" stroke="1" extrusionOk="0">
                  <a:moveTo>
                    <a:pt x="3674" y="0"/>
                  </a:moveTo>
                  <a:cubicBezTo>
                    <a:pt x="3178" y="2830"/>
                    <a:pt x="2681" y="5661"/>
                    <a:pt x="2060" y="8342"/>
                  </a:cubicBezTo>
                  <a:cubicBezTo>
                    <a:pt x="1440" y="11023"/>
                    <a:pt x="695" y="13556"/>
                    <a:pt x="322" y="15194"/>
                  </a:cubicBezTo>
                  <a:cubicBezTo>
                    <a:pt x="-50" y="16833"/>
                    <a:pt x="-50" y="17578"/>
                    <a:pt x="74" y="18397"/>
                  </a:cubicBezTo>
                  <a:cubicBezTo>
                    <a:pt x="198" y="19217"/>
                    <a:pt x="447" y="20110"/>
                    <a:pt x="1191" y="20706"/>
                  </a:cubicBezTo>
                  <a:cubicBezTo>
                    <a:pt x="1936" y="21302"/>
                    <a:pt x="3178" y="21600"/>
                    <a:pt x="4419" y="21377"/>
                  </a:cubicBezTo>
                  <a:cubicBezTo>
                    <a:pt x="5660" y="21153"/>
                    <a:pt x="6902" y="20408"/>
                    <a:pt x="8391" y="19366"/>
                  </a:cubicBezTo>
                  <a:cubicBezTo>
                    <a:pt x="9881" y="18323"/>
                    <a:pt x="11619" y="16982"/>
                    <a:pt x="12860" y="15865"/>
                  </a:cubicBezTo>
                  <a:cubicBezTo>
                    <a:pt x="14102" y="14748"/>
                    <a:pt x="14847" y="13854"/>
                    <a:pt x="14598" y="13481"/>
                  </a:cubicBezTo>
                  <a:cubicBezTo>
                    <a:pt x="14350" y="13109"/>
                    <a:pt x="13109" y="13258"/>
                    <a:pt x="11495" y="14226"/>
                  </a:cubicBezTo>
                  <a:cubicBezTo>
                    <a:pt x="9881" y="15194"/>
                    <a:pt x="7895" y="16982"/>
                    <a:pt x="6902" y="18248"/>
                  </a:cubicBezTo>
                  <a:cubicBezTo>
                    <a:pt x="5909" y="19514"/>
                    <a:pt x="5909" y="20259"/>
                    <a:pt x="6529" y="20706"/>
                  </a:cubicBezTo>
                  <a:cubicBezTo>
                    <a:pt x="7150" y="21153"/>
                    <a:pt x="8391" y="21302"/>
                    <a:pt x="10998" y="21228"/>
                  </a:cubicBezTo>
                  <a:cubicBezTo>
                    <a:pt x="13605" y="21153"/>
                    <a:pt x="17578" y="20855"/>
                    <a:pt x="21550" y="20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0" name="Line"/>
            <p:cNvSpPr/>
            <p:nvPr/>
          </p:nvSpPr>
          <p:spPr>
            <a:xfrm>
              <a:off x="4076170" y="6380934"/>
              <a:ext cx="152401" cy="181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1" fill="norm" stroke="1" extrusionOk="0">
                  <a:moveTo>
                    <a:pt x="0" y="466"/>
                  </a:moveTo>
                  <a:cubicBezTo>
                    <a:pt x="600" y="6424"/>
                    <a:pt x="1200" y="12383"/>
                    <a:pt x="1350" y="15983"/>
                  </a:cubicBezTo>
                  <a:cubicBezTo>
                    <a:pt x="1500" y="19583"/>
                    <a:pt x="1200" y="20824"/>
                    <a:pt x="900" y="20700"/>
                  </a:cubicBezTo>
                  <a:cubicBezTo>
                    <a:pt x="600" y="20576"/>
                    <a:pt x="300" y="19087"/>
                    <a:pt x="450" y="17100"/>
                  </a:cubicBezTo>
                  <a:cubicBezTo>
                    <a:pt x="600" y="15114"/>
                    <a:pt x="1200" y="12631"/>
                    <a:pt x="1950" y="10769"/>
                  </a:cubicBezTo>
                  <a:cubicBezTo>
                    <a:pt x="2700" y="8907"/>
                    <a:pt x="3600" y="7666"/>
                    <a:pt x="4800" y="6797"/>
                  </a:cubicBezTo>
                  <a:cubicBezTo>
                    <a:pt x="6000" y="5928"/>
                    <a:pt x="7500" y="5431"/>
                    <a:pt x="8400" y="5804"/>
                  </a:cubicBezTo>
                  <a:cubicBezTo>
                    <a:pt x="9300" y="6176"/>
                    <a:pt x="9600" y="7418"/>
                    <a:pt x="9750" y="8907"/>
                  </a:cubicBezTo>
                  <a:cubicBezTo>
                    <a:pt x="9900" y="10397"/>
                    <a:pt x="9900" y="12135"/>
                    <a:pt x="10050" y="12259"/>
                  </a:cubicBezTo>
                  <a:cubicBezTo>
                    <a:pt x="10200" y="12383"/>
                    <a:pt x="10500" y="10893"/>
                    <a:pt x="11400" y="8783"/>
                  </a:cubicBezTo>
                  <a:cubicBezTo>
                    <a:pt x="12300" y="6673"/>
                    <a:pt x="13800" y="3942"/>
                    <a:pt x="15300" y="2204"/>
                  </a:cubicBezTo>
                  <a:cubicBezTo>
                    <a:pt x="16800" y="466"/>
                    <a:pt x="18300" y="-279"/>
                    <a:pt x="19200" y="93"/>
                  </a:cubicBezTo>
                  <a:cubicBezTo>
                    <a:pt x="20100" y="466"/>
                    <a:pt x="20400" y="1955"/>
                    <a:pt x="20400" y="4811"/>
                  </a:cubicBezTo>
                  <a:cubicBezTo>
                    <a:pt x="20400" y="7666"/>
                    <a:pt x="20100" y="11887"/>
                    <a:pt x="20250" y="14866"/>
                  </a:cubicBezTo>
                  <a:cubicBezTo>
                    <a:pt x="20400" y="17845"/>
                    <a:pt x="21000" y="19583"/>
                    <a:pt x="21600" y="213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1" name="Line"/>
            <p:cNvSpPr/>
            <p:nvPr/>
          </p:nvSpPr>
          <p:spPr>
            <a:xfrm>
              <a:off x="4292070" y="6334217"/>
              <a:ext cx="444501" cy="187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38" fill="norm" stroke="1" extrusionOk="0">
                  <a:moveTo>
                    <a:pt x="0" y="10553"/>
                  </a:moveTo>
                  <a:cubicBezTo>
                    <a:pt x="1131" y="10788"/>
                    <a:pt x="2263" y="11023"/>
                    <a:pt x="3446" y="10436"/>
                  </a:cubicBezTo>
                  <a:cubicBezTo>
                    <a:pt x="4629" y="9849"/>
                    <a:pt x="5863" y="8440"/>
                    <a:pt x="6737" y="7031"/>
                  </a:cubicBezTo>
                  <a:cubicBezTo>
                    <a:pt x="7611" y="5623"/>
                    <a:pt x="8126" y="4214"/>
                    <a:pt x="8331" y="2923"/>
                  </a:cubicBezTo>
                  <a:cubicBezTo>
                    <a:pt x="8537" y="1631"/>
                    <a:pt x="8434" y="457"/>
                    <a:pt x="7869" y="105"/>
                  </a:cubicBezTo>
                  <a:cubicBezTo>
                    <a:pt x="7303" y="-247"/>
                    <a:pt x="6274" y="223"/>
                    <a:pt x="5091" y="2453"/>
                  </a:cubicBezTo>
                  <a:cubicBezTo>
                    <a:pt x="3909" y="4683"/>
                    <a:pt x="2571" y="8675"/>
                    <a:pt x="2109" y="11962"/>
                  </a:cubicBezTo>
                  <a:cubicBezTo>
                    <a:pt x="1646" y="15249"/>
                    <a:pt x="2057" y="17831"/>
                    <a:pt x="2829" y="19357"/>
                  </a:cubicBezTo>
                  <a:cubicBezTo>
                    <a:pt x="3600" y="20883"/>
                    <a:pt x="4731" y="21353"/>
                    <a:pt x="5863" y="20179"/>
                  </a:cubicBezTo>
                  <a:cubicBezTo>
                    <a:pt x="6994" y="19005"/>
                    <a:pt x="8126" y="16188"/>
                    <a:pt x="8794" y="14075"/>
                  </a:cubicBezTo>
                  <a:cubicBezTo>
                    <a:pt x="9463" y="11962"/>
                    <a:pt x="9669" y="10553"/>
                    <a:pt x="9771" y="9262"/>
                  </a:cubicBezTo>
                  <a:cubicBezTo>
                    <a:pt x="9874" y="7970"/>
                    <a:pt x="9874" y="6796"/>
                    <a:pt x="9617" y="6327"/>
                  </a:cubicBezTo>
                  <a:cubicBezTo>
                    <a:pt x="9360" y="5857"/>
                    <a:pt x="8846" y="6092"/>
                    <a:pt x="8486" y="6796"/>
                  </a:cubicBezTo>
                  <a:cubicBezTo>
                    <a:pt x="8126" y="7501"/>
                    <a:pt x="7920" y="8675"/>
                    <a:pt x="7817" y="9849"/>
                  </a:cubicBezTo>
                  <a:cubicBezTo>
                    <a:pt x="7714" y="11023"/>
                    <a:pt x="7714" y="12196"/>
                    <a:pt x="7714" y="13370"/>
                  </a:cubicBezTo>
                  <a:cubicBezTo>
                    <a:pt x="7714" y="14544"/>
                    <a:pt x="7714" y="15718"/>
                    <a:pt x="7971" y="16188"/>
                  </a:cubicBezTo>
                  <a:cubicBezTo>
                    <a:pt x="8229" y="16657"/>
                    <a:pt x="8743" y="16423"/>
                    <a:pt x="9154" y="15836"/>
                  </a:cubicBezTo>
                  <a:cubicBezTo>
                    <a:pt x="9566" y="15249"/>
                    <a:pt x="9874" y="14310"/>
                    <a:pt x="10183" y="13370"/>
                  </a:cubicBezTo>
                  <a:cubicBezTo>
                    <a:pt x="10491" y="12431"/>
                    <a:pt x="10800" y="11492"/>
                    <a:pt x="11109" y="10553"/>
                  </a:cubicBezTo>
                  <a:cubicBezTo>
                    <a:pt x="11417" y="9614"/>
                    <a:pt x="11726" y="8675"/>
                    <a:pt x="11983" y="8792"/>
                  </a:cubicBezTo>
                  <a:cubicBezTo>
                    <a:pt x="12240" y="8910"/>
                    <a:pt x="12446" y="10083"/>
                    <a:pt x="12857" y="11610"/>
                  </a:cubicBezTo>
                  <a:cubicBezTo>
                    <a:pt x="13269" y="13136"/>
                    <a:pt x="13886" y="15014"/>
                    <a:pt x="14194" y="16657"/>
                  </a:cubicBezTo>
                  <a:cubicBezTo>
                    <a:pt x="14503" y="18301"/>
                    <a:pt x="14503" y="19710"/>
                    <a:pt x="14657" y="19357"/>
                  </a:cubicBezTo>
                  <a:cubicBezTo>
                    <a:pt x="14811" y="19005"/>
                    <a:pt x="15120" y="16892"/>
                    <a:pt x="15789" y="14427"/>
                  </a:cubicBezTo>
                  <a:cubicBezTo>
                    <a:pt x="16457" y="11962"/>
                    <a:pt x="17486" y="9144"/>
                    <a:pt x="18206" y="7383"/>
                  </a:cubicBezTo>
                  <a:cubicBezTo>
                    <a:pt x="18926" y="5623"/>
                    <a:pt x="19337" y="4918"/>
                    <a:pt x="19800" y="4566"/>
                  </a:cubicBezTo>
                  <a:cubicBezTo>
                    <a:pt x="20263" y="4214"/>
                    <a:pt x="20777" y="4214"/>
                    <a:pt x="21086" y="6092"/>
                  </a:cubicBezTo>
                  <a:cubicBezTo>
                    <a:pt x="21394" y="7970"/>
                    <a:pt x="21497" y="11727"/>
                    <a:pt x="21600" y="154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2" name="Line"/>
            <p:cNvSpPr/>
            <p:nvPr/>
          </p:nvSpPr>
          <p:spPr>
            <a:xfrm>
              <a:off x="5174720" y="6346808"/>
              <a:ext cx="25452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4954" y="0"/>
                  </a:moveTo>
                  <a:cubicBezTo>
                    <a:pt x="18277" y="3600"/>
                    <a:pt x="21600" y="7200"/>
                    <a:pt x="19108" y="10800"/>
                  </a:cubicBezTo>
                  <a:cubicBezTo>
                    <a:pt x="16615" y="14400"/>
                    <a:pt x="8308" y="180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3" name="Line"/>
            <p:cNvSpPr/>
            <p:nvPr/>
          </p:nvSpPr>
          <p:spPr>
            <a:xfrm>
              <a:off x="5212820" y="6227319"/>
              <a:ext cx="25401" cy="43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0" fill="norm" stroke="1" extrusionOk="0">
                  <a:moveTo>
                    <a:pt x="0" y="8298"/>
                  </a:moveTo>
                  <a:cubicBezTo>
                    <a:pt x="0" y="3389"/>
                    <a:pt x="0" y="-1520"/>
                    <a:pt x="3600" y="444"/>
                  </a:cubicBezTo>
                  <a:cubicBezTo>
                    <a:pt x="7200" y="2407"/>
                    <a:pt x="14400" y="11244"/>
                    <a:pt x="21600" y="200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4" name="Line"/>
            <p:cNvSpPr/>
            <p:nvPr/>
          </p:nvSpPr>
          <p:spPr>
            <a:xfrm>
              <a:off x="5257270" y="6305715"/>
              <a:ext cx="99485" cy="212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5" fill="norm" stroke="1" extrusionOk="0">
                  <a:moveTo>
                    <a:pt x="20681" y="303"/>
                  </a:moveTo>
                  <a:cubicBezTo>
                    <a:pt x="16085" y="89"/>
                    <a:pt x="11489" y="-125"/>
                    <a:pt x="8272" y="89"/>
                  </a:cubicBezTo>
                  <a:cubicBezTo>
                    <a:pt x="5055" y="303"/>
                    <a:pt x="3217" y="944"/>
                    <a:pt x="2068" y="1800"/>
                  </a:cubicBezTo>
                  <a:cubicBezTo>
                    <a:pt x="919" y="2655"/>
                    <a:pt x="460" y="3725"/>
                    <a:pt x="3217" y="5435"/>
                  </a:cubicBezTo>
                  <a:cubicBezTo>
                    <a:pt x="5974" y="7146"/>
                    <a:pt x="11949" y="9499"/>
                    <a:pt x="15855" y="11210"/>
                  </a:cubicBezTo>
                  <a:cubicBezTo>
                    <a:pt x="19762" y="12921"/>
                    <a:pt x="21600" y="13990"/>
                    <a:pt x="21600" y="15380"/>
                  </a:cubicBezTo>
                  <a:cubicBezTo>
                    <a:pt x="21600" y="16770"/>
                    <a:pt x="19762" y="18481"/>
                    <a:pt x="15855" y="19550"/>
                  </a:cubicBezTo>
                  <a:cubicBezTo>
                    <a:pt x="11949" y="20620"/>
                    <a:pt x="5974" y="21047"/>
                    <a:pt x="0" y="214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5" name="Line"/>
            <p:cNvSpPr/>
            <p:nvPr/>
          </p:nvSpPr>
          <p:spPr>
            <a:xfrm>
              <a:off x="5715417" y="6300116"/>
              <a:ext cx="151454" cy="217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154" fill="norm" stroke="1" extrusionOk="0">
                  <a:moveTo>
                    <a:pt x="21466" y="2069"/>
                  </a:moveTo>
                  <a:cubicBezTo>
                    <a:pt x="20566" y="1246"/>
                    <a:pt x="19666" y="423"/>
                    <a:pt x="18466" y="115"/>
                  </a:cubicBezTo>
                  <a:cubicBezTo>
                    <a:pt x="17266" y="-194"/>
                    <a:pt x="15766" y="12"/>
                    <a:pt x="12916" y="2069"/>
                  </a:cubicBezTo>
                  <a:cubicBezTo>
                    <a:pt x="10066" y="4126"/>
                    <a:pt x="5866" y="8035"/>
                    <a:pt x="3316" y="10915"/>
                  </a:cubicBezTo>
                  <a:cubicBezTo>
                    <a:pt x="766" y="13795"/>
                    <a:pt x="-134" y="15646"/>
                    <a:pt x="16" y="17395"/>
                  </a:cubicBezTo>
                  <a:cubicBezTo>
                    <a:pt x="166" y="19143"/>
                    <a:pt x="1366" y="20789"/>
                    <a:pt x="4516" y="21097"/>
                  </a:cubicBezTo>
                  <a:cubicBezTo>
                    <a:pt x="7666" y="21406"/>
                    <a:pt x="12766" y="20377"/>
                    <a:pt x="17866" y="19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6" name="Line"/>
            <p:cNvSpPr/>
            <p:nvPr/>
          </p:nvSpPr>
          <p:spPr>
            <a:xfrm>
              <a:off x="5838054" y="6365858"/>
              <a:ext cx="101614" cy="14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2" h="21096" fill="norm" stroke="1" extrusionOk="0">
                  <a:moveTo>
                    <a:pt x="17201" y="0"/>
                  </a:moveTo>
                  <a:cubicBezTo>
                    <a:pt x="11272" y="4070"/>
                    <a:pt x="5342" y="8139"/>
                    <a:pt x="2378" y="11426"/>
                  </a:cubicBezTo>
                  <a:cubicBezTo>
                    <a:pt x="-587" y="14713"/>
                    <a:pt x="-587" y="17217"/>
                    <a:pt x="1319" y="18939"/>
                  </a:cubicBezTo>
                  <a:cubicBezTo>
                    <a:pt x="3225" y="20661"/>
                    <a:pt x="7037" y="21600"/>
                    <a:pt x="11060" y="20817"/>
                  </a:cubicBezTo>
                  <a:cubicBezTo>
                    <a:pt x="15084" y="20035"/>
                    <a:pt x="19319" y="17530"/>
                    <a:pt x="20166" y="14087"/>
                  </a:cubicBezTo>
                  <a:cubicBezTo>
                    <a:pt x="21013" y="10643"/>
                    <a:pt x="18472" y="6261"/>
                    <a:pt x="15931" y="1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7" name="Line"/>
            <p:cNvSpPr/>
            <p:nvPr/>
          </p:nvSpPr>
          <p:spPr>
            <a:xfrm>
              <a:off x="5996805" y="6346808"/>
              <a:ext cx="136766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600" fill="norm" stroke="1" extrusionOk="0">
                  <a:moveTo>
                    <a:pt x="537" y="0"/>
                  </a:moveTo>
                  <a:cubicBezTo>
                    <a:pt x="869" y="4800"/>
                    <a:pt x="1201" y="9600"/>
                    <a:pt x="1035" y="12667"/>
                  </a:cubicBezTo>
                  <a:cubicBezTo>
                    <a:pt x="869" y="15733"/>
                    <a:pt x="204" y="17067"/>
                    <a:pt x="38" y="17067"/>
                  </a:cubicBezTo>
                  <a:cubicBezTo>
                    <a:pt x="-128" y="17067"/>
                    <a:pt x="204" y="15733"/>
                    <a:pt x="2032" y="13200"/>
                  </a:cubicBezTo>
                  <a:cubicBezTo>
                    <a:pt x="3860" y="10667"/>
                    <a:pt x="7183" y="6933"/>
                    <a:pt x="9841" y="4667"/>
                  </a:cubicBezTo>
                  <a:cubicBezTo>
                    <a:pt x="12500" y="2400"/>
                    <a:pt x="14494" y="1600"/>
                    <a:pt x="15823" y="1867"/>
                  </a:cubicBezTo>
                  <a:cubicBezTo>
                    <a:pt x="17152" y="2133"/>
                    <a:pt x="17817" y="3467"/>
                    <a:pt x="18149" y="6133"/>
                  </a:cubicBezTo>
                  <a:cubicBezTo>
                    <a:pt x="18481" y="8800"/>
                    <a:pt x="18481" y="12800"/>
                    <a:pt x="18481" y="15467"/>
                  </a:cubicBezTo>
                  <a:cubicBezTo>
                    <a:pt x="18481" y="18133"/>
                    <a:pt x="18481" y="19467"/>
                    <a:pt x="18980" y="20267"/>
                  </a:cubicBezTo>
                  <a:cubicBezTo>
                    <a:pt x="19478" y="21067"/>
                    <a:pt x="20475" y="21333"/>
                    <a:pt x="2147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8" name="Line"/>
            <p:cNvSpPr/>
            <p:nvPr/>
          </p:nvSpPr>
          <p:spPr>
            <a:xfrm>
              <a:off x="6190720" y="6324493"/>
              <a:ext cx="114301" cy="187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2" fill="norm" stroke="1" extrusionOk="0">
                  <a:moveTo>
                    <a:pt x="21600" y="1810"/>
                  </a:moveTo>
                  <a:cubicBezTo>
                    <a:pt x="20400" y="850"/>
                    <a:pt x="19200" y="-110"/>
                    <a:pt x="16000" y="10"/>
                  </a:cubicBezTo>
                  <a:cubicBezTo>
                    <a:pt x="12800" y="130"/>
                    <a:pt x="7600" y="1330"/>
                    <a:pt x="5600" y="3130"/>
                  </a:cubicBezTo>
                  <a:cubicBezTo>
                    <a:pt x="3600" y="4930"/>
                    <a:pt x="4800" y="7330"/>
                    <a:pt x="6800" y="9730"/>
                  </a:cubicBezTo>
                  <a:cubicBezTo>
                    <a:pt x="8800" y="12130"/>
                    <a:pt x="11600" y="14530"/>
                    <a:pt x="12800" y="16330"/>
                  </a:cubicBezTo>
                  <a:cubicBezTo>
                    <a:pt x="14000" y="18130"/>
                    <a:pt x="13600" y="19330"/>
                    <a:pt x="11800" y="20170"/>
                  </a:cubicBezTo>
                  <a:cubicBezTo>
                    <a:pt x="10000" y="21010"/>
                    <a:pt x="6800" y="21490"/>
                    <a:pt x="4600" y="21250"/>
                  </a:cubicBezTo>
                  <a:cubicBezTo>
                    <a:pt x="2400" y="21010"/>
                    <a:pt x="1200" y="20050"/>
                    <a:pt x="0" y="190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39" name="Line"/>
            <p:cNvSpPr/>
            <p:nvPr/>
          </p:nvSpPr>
          <p:spPr>
            <a:xfrm>
              <a:off x="6318146" y="6372208"/>
              <a:ext cx="18625" cy="89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0740" fill="norm" stroke="1" extrusionOk="0">
                  <a:moveTo>
                    <a:pt x="21118" y="2945"/>
                  </a:moveTo>
                  <a:cubicBezTo>
                    <a:pt x="21118" y="7855"/>
                    <a:pt x="21118" y="12764"/>
                    <a:pt x="17518" y="16200"/>
                  </a:cubicBezTo>
                  <a:cubicBezTo>
                    <a:pt x="13918" y="19636"/>
                    <a:pt x="6718" y="21600"/>
                    <a:pt x="3118" y="20373"/>
                  </a:cubicBezTo>
                  <a:cubicBezTo>
                    <a:pt x="-482" y="19145"/>
                    <a:pt x="-482" y="14727"/>
                    <a:pt x="718" y="10800"/>
                  </a:cubicBezTo>
                  <a:cubicBezTo>
                    <a:pt x="1918" y="6873"/>
                    <a:pt x="4318" y="3436"/>
                    <a:pt x="671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0" name="Line"/>
            <p:cNvSpPr/>
            <p:nvPr/>
          </p:nvSpPr>
          <p:spPr>
            <a:xfrm>
              <a:off x="6330420" y="6250427"/>
              <a:ext cx="50801" cy="90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6" fill="norm" stroke="1" extrusionOk="0">
                  <a:moveTo>
                    <a:pt x="0" y="21366"/>
                  </a:moveTo>
                  <a:cubicBezTo>
                    <a:pt x="3600" y="16343"/>
                    <a:pt x="7200" y="11319"/>
                    <a:pt x="9450" y="7301"/>
                  </a:cubicBezTo>
                  <a:cubicBezTo>
                    <a:pt x="11700" y="3282"/>
                    <a:pt x="12600" y="268"/>
                    <a:pt x="14400" y="17"/>
                  </a:cubicBezTo>
                  <a:cubicBezTo>
                    <a:pt x="16200" y="-234"/>
                    <a:pt x="18900" y="2278"/>
                    <a:pt x="21600" y="47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1" name="Line"/>
            <p:cNvSpPr/>
            <p:nvPr/>
          </p:nvSpPr>
          <p:spPr>
            <a:xfrm>
              <a:off x="6426993" y="6311602"/>
              <a:ext cx="112978" cy="177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276" fill="norm" stroke="1" extrusionOk="0">
                  <a:moveTo>
                    <a:pt x="21350" y="415"/>
                  </a:moveTo>
                  <a:cubicBezTo>
                    <a:pt x="19350" y="161"/>
                    <a:pt x="17350" y="-93"/>
                    <a:pt x="14550" y="34"/>
                  </a:cubicBezTo>
                  <a:cubicBezTo>
                    <a:pt x="11750" y="161"/>
                    <a:pt x="8150" y="669"/>
                    <a:pt x="6950" y="2321"/>
                  </a:cubicBezTo>
                  <a:cubicBezTo>
                    <a:pt x="5750" y="3973"/>
                    <a:pt x="6950" y="6768"/>
                    <a:pt x="7950" y="9691"/>
                  </a:cubicBezTo>
                  <a:cubicBezTo>
                    <a:pt x="8950" y="12613"/>
                    <a:pt x="9750" y="15662"/>
                    <a:pt x="9350" y="17568"/>
                  </a:cubicBezTo>
                  <a:cubicBezTo>
                    <a:pt x="8950" y="19474"/>
                    <a:pt x="7350" y="20236"/>
                    <a:pt x="5550" y="20745"/>
                  </a:cubicBezTo>
                  <a:cubicBezTo>
                    <a:pt x="3750" y="21253"/>
                    <a:pt x="1750" y="21507"/>
                    <a:pt x="750" y="20999"/>
                  </a:cubicBezTo>
                  <a:cubicBezTo>
                    <a:pt x="-250" y="20491"/>
                    <a:pt x="-250" y="19220"/>
                    <a:pt x="750" y="17187"/>
                  </a:cubicBezTo>
                  <a:cubicBezTo>
                    <a:pt x="1750" y="15154"/>
                    <a:pt x="3750" y="12359"/>
                    <a:pt x="5750" y="9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2" name="Line"/>
            <p:cNvSpPr/>
            <p:nvPr/>
          </p:nvSpPr>
          <p:spPr>
            <a:xfrm>
              <a:off x="6595179" y="6118208"/>
              <a:ext cx="50626" cy="354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4" h="21421" fill="norm" stroke="1" extrusionOk="0">
                  <a:moveTo>
                    <a:pt x="13752" y="0"/>
                  </a:moveTo>
                  <a:cubicBezTo>
                    <a:pt x="17208" y="383"/>
                    <a:pt x="20664" y="767"/>
                    <a:pt x="20664" y="2173"/>
                  </a:cubicBezTo>
                  <a:cubicBezTo>
                    <a:pt x="20664" y="3579"/>
                    <a:pt x="17208" y="6007"/>
                    <a:pt x="12888" y="8947"/>
                  </a:cubicBezTo>
                  <a:cubicBezTo>
                    <a:pt x="8568" y="11886"/>
                    <a:pt x="3384" y="15337"/>
                    <a:pt x="1224" y="17446"/>
                  </a:cubicBezTo>
                  <a:cubicBezTo>
                    <a:pt x="-936" y="19555"/>
                    <a:pt x="-72" y="20322"/>
                    <a:pt x="2520" y="20833"/>
                  </a:cubicBezTo>
                  <a:cubicBezTo>
                    <a:pt x="5112" y="21344"/>
                    <a:pt x="9432" y="21600"/>
                    <a:pt x="12456" y="21280"/>
                  </a:cubicBezTo>
                  <a:cubicBezTo>
                    <a:pt x="15480" y="20961"/>
                    <a:pt x="17208" y="20066"/>
                    <a:pt x="18936" y="19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3" name="Line"/>
            <p:cNvSpPr/>
            <p:nvPr/>
          </p:nvSpPr>
          <p:spPr>
            <a:xfrm>
              <a:off x="6574808" y="6294117"/>
              <a:ext cx="403313" cy="130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061" fill="norm" stroke="1" extrusionOk="0">
                  <a:moveTo>
                    <a:pt x="1192" y="8535"/>
                  </a:moveTo>
                  <a:cubicBezTo>
                    <a:pt x="627" y="7507"/>
                    <a:pt x="61" y="6478"/>
                    <a:pt x="5" y="6478"/>
                  </a:cubicBezTo>
                  <a:cubicBezTo>
                    <a:pt x="-52" y="6478"/>
                    <a:pt x="400" y="7507"/>
                    <a:pt x="1531" y="8192"/>
                  </a:cubicBezTo>
                  <a:cubicBezTo>
                    <a:pt x="2662" y="8878"/>
                    <a:pt x="4472" y="9221"/>
                    <a:pt x="5998" y="8364"/>
                  </a:cubicBezTo>
                  <a:cubicBezTo>
                    <a:pt x="7525" y="7507"/>
                    <a:pt x="8769" y="5450"/>
                    <a:pt x="9617" y="3907"/>
                  </a:cubicBezTo>
                  <a:cubicBezTo>
                    <a:pt x="10465" y="2364"/>
                    <a:pt x="10918" y="1335"/>
                    <a:pt x="10805" y="650"/>
                  </a:cubicBezTo>
                  <a:cubicBezTo>
                    <a:pt x="10691" y="-36"/>
                    <a:pt x="10013" y="-379"/>
                    <a:pt x="9165" y="650"/>
                  </a:cubicBezTo>
                  <a:cubicBezTo>
                    <a:pt x="8317" y="1678"/>
                    <a:pt x="7299" y="4078"/>
                    <a:pt x="6733" y="6307"/>
                  </a:cubicBezTo>
                  <a:cubicBezTo>
                    <a:pt x="6168" y="8535"/>
                    <a:pt x="6055" y="10592"/>
                    <a:pt x="6224" y="12307"/>
                  </a:cubicBezTo>
                  <a:cubicBezTo>
                    <a:pt x="6394" y="14021"/>
                    <a:pt x="6846" y="15392"/>
                    <a:pt x="7695" y="16078"/>
                  </a:cubicBezTo>
                  <a:cubicBezTo>
                    <a:pt x="8543" y="16764"/>
                    <a:pt x="9787" y="16764"/>
                    <a:pt x="10748" y="16421"/>
                  </a:cubicBezTo>
                  <a:cubicBezTo>
                    <a:pt x="11709" y="16078"/>
                    <a:pt x="12388" y="15392"/>
                    <a:pt x="12953" y="14535"/>
                  </a:cubicBezTo>
                  <a:cubicBezTo>
                    <a:pt x="13519" y="13678"/>
                    <a:pt x="13971" y="12650"/>
                    <a:pt x="14084" y="13507"/>
                  </a:cubicBezTo>
                  <a:cubicBezTo>
                    <a:pt x="14197" y="14364"/>
                    <a:pt x="13971" y="17107"/>
                    <a:pt x="14028" y="17450"/>
                  </a:cubicBezTo>
                  <a:cubicBezTo>
                    <a:pt x="14084" y="17792"/>
                    <a:pt x="14423" y="15735"/>
                    <a:pt x="15045" y="13335"/>
                  </a:cubicBezTo>
                  <a:cubicBezTo>
                    <a:pt x="15667" y="10935"/>
                    <a:pt x="16572" y="8192"/>
                    <a:pt x="17251" y="6307"/>
                  </a:cubicBezTo>
                  <a:cubicBezTo>
                    <a:pt x="17929" y="4421"/>
                    <a:pt x="18382" y="3392"/>
                    <a:pt x="18890" y="3392"/>
                  </a:cubicBezTo>
                  <a:cubicBezTo>
                    <a:pt x="19399" y="3392"/>
                    <a:pt x="19965" y="4421"/>
                    <a:pt x="20247" y="6135"/>
                  </a:cubicBezTo>
                  <a:cubicBezTo>
                    <a:pt x="20530" y="7850"/>
                    <a:pt x="20530" y="10250"/>
                    <a:pt x="20530" y="12307"/>
                  </a:cubicBezTo>
                  <a:cubicBezTo>
                    <a:pt x="20530" y="14364"/>
                    <a:pt x="20530" y="16078"/>
                    <a:pt x="20417" y="17792"/>
                  </a:cubicBezTo>
                  <a:cubicBezTo>
                    <a:pt x="20304" y="19507"/>
                    <a:pt x="20078" y="21221"/>
                    <a:pt x="20078" y="21050"/>
                  </a:cubicBezTo>
                  <a:cubicBezTo>
                    <a:pt x="20078" y="20878"/>
                    <a:pt x="20304" y="18821"/>
                    <a:pt x="20587" y="16935"/>
                  </a:cubicBezTo>
                  <a:cubicBezTo>
                    <a:pt x="20869" y="15050"/>
                    <a:pt x="21209" y="13335"/>
                    <a:pt x="21548" y="116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4" name="Line"/>
            <p:cNvSpPr/>
            <p:nvPr/>
          </p:nvSpPr>
          <p:spPr>
            <a:xfrm>
              <a:off x="7014339" y="6067408"/>
              <a:ext cx="243182" cy="359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469" fill="norm" stroke="1" extrusionOk="0">
                  <a:moveTo>
                    <a:pt x="7427" y="0"/>
                  </a:moveTo>
                  <a:cubicBezTo>
                    <a:pt x="6124" y="3411"/>
                    <a:pt x="4821" y="6821"/>
                    <a:pt x="3610" y="9979"/>
                  </a:cubicBezTo>
                  <a:cubicBezTo>
                    <a:pt x="2400" y="13137"/>
                    <a:pt x="1283" y="16042"/>
                    <a:pt x="631" y="17937"/>
                  </a:cubicBezTo>
                  <a:cubicBezTo>
                    <a:pt x="-21" y="19832"/>
                    <a:pt x="-207" y="20716"/>
                    <a:pt x="259" y="21158"/>
                  </a:cubicBezTo>
                  <a:cubicBezTo>
                    <a:pt x="724" y="21600"/>
                    <a:pt x="1841" y="21600"/>
                    <a:pt x="3052" y="20968"/>
                  </a:cubicBezTo>
                  <a:cubicBezTo>
                    <a:pt x="4262" y="20337"/>
                    <a:pt x="5565" y="19074"/>
                    <a:pt x="6217" y="17937"/>
                  </a:cubicBezTo>
                  <a:cubicBezTo>
                    <a:pt x="6869" y="16800"/>
                    <a:pt x="6869" y="15789"/>
                    <a:pt x="6496" y="15095"/>
                  </a:cubicBezTo>
                  <a:cubicBezTo>
                    <a:pt x="6124" y="14400"/>
                    <a:pt x="5379" y="14021"/>
                    <a:pt x="4076" y="13453"/>
                  </a:cubicBezTo>
                  <a:cubicBezTo>
                    <a:pt x="2772" y="12884"/>
                    <a:pt x="910" y="12126"/>
                    <a:pt x="817" y="11621"/>
                  </a:cubicBezTo>
                  <a:cubicBezTo>
                    <a:pt x="724" y="11116"/>
                    <a:pt x="2400" y="10863"/>
                    <a:pt x="6124" y="10737"/>
                  </a:cubicBezTo>
                  <a:cubicBezTo>
                    <a:pt x="9848" y="10611"/>
                    <a:pt x="15621" y="10611"/>
                    <a:pt x="21393" y="106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5" name="Line"/>
            <p:cNvSpPr/>
            <p:nvPr/>
          </p:nvSpPr>
          <p:spPr>
            <a:xfrm>
              <a:off x="7365470" y="6331115"/>
              <a:ext cx="3619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663" y="11918"/>
                    <a:pt x="7326" y="3818"/>
                    <a:pt x="10926" y="1118"/>
                  </a:cubicBezTo>
                  <a:cubicBezTo>
                    <a:pt x="14526" y="-1582"/>
                    <a:pt x="18063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6" name="Line"/>
            <p:cNvSpPr/>
            <p:nvPr/>
          </p:nvSpPr>
          <p:spPr>
            <a:xfrm>
              <a:off x="7415141" y="6423008"/>
              <a:ext cx="312280" cy="18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188" fill="norm" stroke="1" extrusionOk="0">
                  <a:moveTo>
                    <a:pt x="4018" y="0"/>
                  </a:moveTo>
                  <a:cubicBezTo>
                    <a:pt x="3289" y="2400"/>
                    <a:pt x="2559" y="4800"/>
                    <a:pt x="1756" y="8400"/>
                  </a:cubicBezTo>
                  <a:cubicBezTo>
                    <a:pt x="954" y="12000"/>
                    <a:pt x="78" y="16800"/>
                    <a:pt x="5" y="19200"/>
                  </a:cubicBezTo>
                  <a:cubicBezTo>
                    <a:pt x="-68" y="21600"/>
                    <a:pt x="662" y="21600"/>
                    <a:pt x="3362" y="20400"/>
                  </a:cubicBezTo>
                  <a:cubicBezTo>
                    <a:pt x="6062" y="19200"/>
                    <a:pt x="10732" y="16800"/>
                    <a:pt x="14089" y="13200"/>
                  </a:cubicBezTo>
                  <a:cubicBezTo>
                    <a:pt x="17446" y="9600"/>
                    <a:pt x="19489" y="4800"/>
                    <a:pt x="215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7" name="Line"/>
            <p:cNvSpPr/>
            <p:nvPr/>
          </p:nvSpPr>
          <p:spPr>
            <a:xfrm>
              <a:off x="7613020" y="6255558"/>
              <a:ext cx="170228" cy="25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7" h="21439" fill="norm" stroke="1" extrusionOk="0">
                  <a:moveTo>
                    <a:pt x="1537" y="1836"/>
                  </a:moveTo>
                  <a:cubicBezTo>
                    <a:pt x="520" y="1110"/>
                    <a:pt x="-496" y="384"/>
                    <a:pt x="266" y="111"/>
                  </a:cubicBezTo>
                  <a:cubicBezTo>
                    <a:pt x="1029" y="-161"/>
                    <a:pt x="3570" y="21"/>
                    <a:pt x="7382" y="1200"/>
                  </a:cubicBezTo>
                  <a:cubicBezTo>
                    <a:pt x="11193" y="2380"/>
                    <a:pt x="16276" y="4558"/>
                    <a:pt x="18690" y="6646"/>
                  </a:cubicBezTo>
                  <a:cubicBezTo>
                    <a:pt x="21104" y="8733"/>
                    <a:pt x="20850" y="10730"/>
                    <a:pt x="18944" y="13180"/>
                  </a:cubicBezTo>
                  <a:cubicBezTo>
                    <a:pt x="17038" y="15631"/>
                    <a:pt x="13480" y="18535"/>
                    <a:pt x="9923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8" name="Line"/>
            <p:cNvSpPr/>
            <p:nvPr/>
          </p:nvSpPr>
          <p:spPr>
            <a:xfrm>
              <a:off x="8261462" y="6235596"/>
              <a:ext cx="181179" cy="529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520" fill="norm" stroke="1" extrusionOk="0">
                  <a:moveTo>
                    <a:pt x="6628" y="3489"/>
                  </a:moveTo>
                  <a:cubicBezTo>
                    <a:pt x="5635" y="5813"/>
                    <a:pt x="4642" y="8136"/>
                    <a:pt x="4022" y="10546"/>
                  </a:cubicBezTo>
                  <a:cubicBezTo>
                    <a:pt x="3401" y="12955"/>
                    <a:pt x="3153" y="15451"/>
                    <a:pt x="2780" y="17129"/>
                  </a:cubicBezTo>
                  <a:cubicBezTo>
                    <a:pt x="2408" y="18807"/>
                    <a:pt x="1911" y="19668"/>
                    <a:pt x="1415" y="20356"/>
                  </a:cubicBezTo>
                  <a:cubicBezTo>
                    <a:pt x="918" y="21045"/>
                    <a:pt x="422" y="21561"/>
                    <a:pt x="173" y="21518"/>
                  </a:cubicBezTo>
                  <a:cubicBezTo>
                    <a:pt x="-75" y="21475"/>
                    <a:pt x="-75" y="20873"/>
                    <a:pt x="297" y="19367"/>
                  </a:cubicBezTo>
                  <a:cubicBezTo>
                    <a:pt x="670" y="17861"/>
                    <a:pt x="1415" y="15451"/>
                    <a:pt x="2780" y="12654"/>
                  </a:cubicBezTo>
                  <a:cubicBezTo>
                    <a:pt x="4146" y="9857"/>
                    <a:pt x="6132" y="6673"/>
                    <a:pt x="7994" y="4651"/>
                  </a:cubicBezTo>
                  <a:cubicBezTo>
                    <a:pt x="9856" y="2629"/>
                    <a:pt x="11594" y="1768"/>
                    <a:pt x="13208" y="1123"/>
                  </a:cubicBezTo>
                  <a:cubicBezTo>
                    <a:pt x="14822" y="477"/>
                    <a:pt x="16311" y="47"/>
                    <a:pt x="17428" y="4"/>
                  </a:cubicBezTo>
                  <a:cubicBezTo>
                    <a:pt x="18546" y="-39"/>
                    <a:pt x="19291" y="305"/>
                    <a:pt x="20035" y="1209"/>
                  </a:cubicBezTo>
                  <a:cubicBezTo>
                    <a:pt x="20780" y="2112"/>
                    <a:pt x="21525" y="3575"/>
                    <a:pt x="21153" y="4694"/>
                  </a:cubicBezTo>
                  <a:cubicBezTo>
                    <a:pt x="20780" y="5813"/>
                    <a:pt x="19291" y="6587"/>
                    <a:pt x="16063" y="7147"/>
                  </a:cubicBezTo>
                  <a:cubicBezTo>
                    <a:pt x="12835" y="7706"/>
                    <a:pt x="7870" y="8050"/>
                    <a:pt x="5015" y="8050"/>
                  </a:cubicBezTo>
                  <a:cubicBezTo>
                    <a:pt x="2159" y="8050"/>
                    <a:pt x="1415" y="7706"/>
                    <a:pt x="670" y="73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9" name="Line"/>
            <p:cNvSpPr/>
            <p:nvPr/>
          </p:nvSpPr>
          <p:spPr>
            <a:xfrm>
              <a:off x="8588343" y="6276958"/>
              <a:ext cx="180478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600" fill="norm" stroke="1" extrusionOk="0">
                  <a:moveTo>
                    <a:pt x="317" y="21600"/>
                  </a:moveTo>
                  <a:cubicBezTo>
                    <a:pt x="66" y="18327"/>
                    <a:pt x="-185" y="15055"/>
                    <a:pt x="192" y="12109"/>
                  </a:cubicBezTo>
                  <a:cubicBezTo>
                    <a:pt x="568" y="9164"/>
                    <a:pt x="1573" y="6545"/>
                    <a:pt x="2703" y="4255"/>
                  </a:cubicBezTo>
                  <a:cubicBezTo>
                    <a:pt x="3834" y="1964"/>
                    <a:pt x="5089" y="0"/>
                    <a:pt x="6973" y="327"/>
                  </a:cubicBezTo>
                  <a:cubicBezTo>
                    <a:pt x="8857" y="655"/>
                    <a:pt x="11368" y="3273"/>
                    <a:pt x="13880" y="3600"/>
                  </a:cubicBezTo>
                  <a:cubicBezTo>
                    <a:pt x="16392" y="3927"/>
                    <a:pt x="18903" y="1964"/>
                    <a:pt x="214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0" name="Line"/>
            <p:cNvSpPr/>
            <p:nvPr/>
          </p:nvSpPr>
          <p:spPr>
            <a:xfrm>
              <a:off x="8573150" y="6422438"/>
              <a:ext cx="189321" cy="51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0969" fill="norm" stroke="1" extrusionOk="0">
                  <a:moveTo>
                    <a:pt x="3466" y="20969"/>
                  </a:moveTo>
                  <a:cubicBezTo>
                    <a:pt x="2266" y="20969"/>
                    <a:pt x="1066" y="20969"/>
                    <a:pt x="466" y="18809"/>
                  </a:cubicBezTo>
                  <a:cubicBezTo>
                    <a:pt x="-134" y="16649"/>
                    <a:pt x="-134" y="12329"/>
                    <a:pt x="346" y="8441"/>
                  </a:cubicBezTo>
                  <a:cubicBezTo>
                    <a:pt x="826" y="4553"/>
                    <a:pt x="1786" y="1097"/>
                    <a:pt x="3466" y="233"/>
                  </a:cubicBezTo>
                  <a:cubicBezTo>
                    <a:pt x="5146" y="-631"/>
                    <a:pt x="7546" y="1097"/>
                    <a:pt x="10666" y="2393"/>
                  </a:cubicBezTo>
                  <a:cubicBezTo>
                    <a:pt x="13786" y="3689"/>
                    <a:pt x="17626" y="4553"/>
                    <a:pt x="21466" y="54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1" name="Line"/>
            <p:cNvSpPr/>
            <p:nvPr/>
          </p:nvSpPr>
          <p:spPr>
            <a:xfrm>
              <a:off x="9111720" y="6162658"/>
              <a:ext cx="222251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03" y="2700"/>
                    <a:pt x="7406" y="5400"/>
                    <a:pt x="10286" y="8100"/>
                  </a:cubicBezTo>
                  <a:cubicBezTo>
                    <a:pt x="13166" y="10800"/>
                    <a:pt x="15223" y="13500"/>
                    <a:pt x="16971" y="15750"/>
                  </a:cubicBezTo>
                  <a:cubicBezTo>
                    <a:pt x="18720" y="18000"/>
                    <a:pt x="2016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2" name="Line"/>
            <p:cNvSpPr/>
            <p:nvPr/>
          </p:nvSpPr>
          <p:spPr>
            <a:xfrm>
              <a:off x="9056913" y="6188058"/>
              <a:ext cx="340558" cy="373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546" fill="norm" stroke="1" extrusionOk="0">
                  <a:moveTo>
                    <a:pt x="21452" y="0"/>
                  </a:moveTo>
                  <a:cubicBezTo>
                    <a:pt x="19185" y="2319"/>
                    <a:pt x="16919" y="4637"/>
                    <a:pt x="13785" y="7688"/>
                  </a:cubicBezTo>
                  <a:cubicBezTo>
                    <a:pt x="10652" y="10739"/>
                    <a:pt x="6652" y="14522"/>
                    <a:pt x="4319" y="16780"/>
                  </a:cubicBezTo>
                  <a:cubicBezTo>
                    <a:pt x="1985" y="19037"/>
                    <a:pt x="1319" y="19769"/>
                    <a:pt x="785" y="20380"/>
                  </a:cubicBezTo>
                  <a:cubicBezTo>
                    <a:pt x="252" y="20990"/>
                    <a:pt x="-148" y="21478"/>
                    <a:pt x="52" y="21539"/>
                  </a:cubicBezTo>
                  <a:cubicBezTo>
                    <a:pt x="252" y="21600"/>
                    <a:pt x="1052" y="21234"/>
                    <a:pt x="1719" y="20868"/>
                  </a:cubicBezTo>
                  <a:cubicBezTo>
                    <a:pt x="2385" y="20502"/>
                    <a:pt x="2919" y="20136"/>
                    <a:pt x="3452" y="197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3" name="Line"/>
            <p:cNvSpPr/>
            <p:nvPr/>
          </p:nvSpPr>
          <p:spPr>
            <a:xfrm>
              <a:off x="9105370" y="6010258"/>
              <a:ext cx="3937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13" y="15600"/>
                    <a:pt x="8826" y="9600"/>
                    <a:pt x="12426" y="6000"/>
                  </a:cubicBezTo>
                  <a:cubicBezTo>
                    <a:pt x="16026" y="2400"/>
                    <a:pt x="18813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4" name="Line"/>
            <p:cNvSpPr/>
            <p:nvPr/>
          </p:nvSpPr>
          <p:spPr>
            <a:xfrm>
              <a:off x="421546" y="7252524"/>
              <a:ext cx="200225" cy="555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327" fill="norm" stroke="1" extrusionOk="0">
                  <a:moveTo>
                    <a:pt x="17724" y="1795"/>
                  </a:moveTo>
                  <a:cubicBezTo>
                    <a:pt x="17946" y="1064"/>
                    <a:pt x="18169" y="333"/>
                    <a:pt x="17724" y="90"/>
                  </a:cubicBezTo>
                  <a:cubicBezTo>
                    <a:pt x="17278" y="-154"/>
                    <a:pt x="16165" y="90"/>
                    <a:pt x="14161" y="942"/>
                  </a:cubicBezTo>
                  <a:cubicBezTo>
                    <a:pt x="12157" y="1795"/>
                    <a:pt x="9262" y="3257"/>
                    <a:pt x="6478" y="5490"/>
                  </a:cubicBezTo>
                  <a:cubicBezTo>
                    <a:pt x="3695" y="7723"/>
                    <a:pt x="1023" y="10727"/>
                    <a:pt x="243" y="13244"/>
                  </a:cubicBezTo>
                  <a:cubicBezTo>
                    <a:pt x="-536" y="15762"/>
                    <a:pt x="577" y="17792"/>
                    <a:pt x="3250" y="19132"/>
                  </a:cubicBezTo>
                  <a:cubicBezTo>
                    <a:pt x="5922" y="20472"/>
                    <a:pt x="10153" y="21121"/>
                    <a:pt x="13382" y="21284"/>
                  </a:cubicBezTo>
                  <a:cubicBezTo>
                    <a:pt x="16610" y="21446"/>
                    <a:pt x="18837" y="21121"/>
                    <a:pt x="21064" y="207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5" name="Line"/>
            <p:cNvSpPr/>
            <p:nvPr/>
          </p:nvSpPr>
          <p:spPr>
            <a:xfrm>
              <a:off x="774170" y="7426308"/>
              <a:ext cx="26035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61" y="4464"/>
                    <a:pt x="6322" y="8928"/>
                    <a:pt x="9483" y="12456"/>
                  </a:cubicBezTo>
                  <a:cubicBezTo>
                    <a:pt x="12644" y="15984"/>
                    <a:pt x="15805" y="18576"/>
                    <a:pt x="17824" y="19944"/>
                  </a:cubicBezTo>
                  <a:cubicBezTo>
                    <a:pt x="19844" y="21312"/>
                    <a:pt x="20722" y="2145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6" name="Line"/>
            <p:cNvSpPr/>
            <p:nvPr/>
          </p:nvSpPr>
          <p:spPr>
            <a:xfrm>
              <a:off x="830108" y="7445358"/>
              <a:ext cx="179013" cy="362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490" fill="norm" stroke="1" extrusionOk="0">
                  <a:moveTo>
                    <a:pt x="21491" y="0"/>
                  </a:moveTo>
                  <a:cubicBezTo>
                    <a:pt x="20220" y="126"/>
                    <a:pt x="18950" y="251"/>
                    <a:pt x="17044" y="1507"/>
                  </a:cubicBezTo>
                  <a:cubicBezTo>
                    <a:pt x="15138" y="2763"/>
                    <a:pt x="12597" y="5149"/>
                    <a:pt x="9802" y="8477"/>
                  </a:cubicBezTo>
                  <a:cubicBezTo>
                    <a:pt x="7006" y="11805"/>
                    <a:pt x="3957" y="16074"/>
                    <a:pt x="2178" y="18523"/>
                  </a:cubicBezTo>
                  <a:cubicBezTo>
                    <a:pt x="399" y="20972"/>
                    <a:pt x="-109" y="21600"/>
                    <a:pt x="18" y="21474"/>
                  </a:cubicBezTo>
                  <a:cubicBezTo>
                    <a:pt x="145" y="21349"/>
                    <a:pt x="907" y="20470"/>
                    <a:pt x="1670" y="19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7" name="Line"/>
            <p:cNvSpPr/>
            <p:nvPr/>
          </p:nvSpPr>
          <p:spPr>
            <a:xfrm>
              <a:off x="755120" y="7337408"/>
              <a:ext cx="3365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81" y="16457"/>
                    <a:pt x="5162" y="11314"/>
                    <a:pt x="8762" y="7714"/>
                  </a:cubicBezTo>
                  <a:cubicBezTo>
                    <a:pt x="12362" y="4114"/>
                    <a:pt x="16981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8" name="Line"/>
            <p:cNvSpPr/>
            <p:nvPr/>
          </p:nvSpPr>
          <p:spPr>
            <a:xfrm>
              <a:off x="1402820" y="7572358"/>
              <a:ext cx="1587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9" name="Line"/>
            <p:cNvSpPr/>
            <p:nvPr/>
          </p:nvSpPr>
          <p:spPr>
            <a:xfrm>
              <a:off x="1733020" y="7407258"/>
              <a:ext cx="276313" cy="2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555" fill="norm" stroke="1" extrusionOk="0">
                  <a:moveTo>
                    <a:pt x="0" y="2842"/>
                  </a:moveTo>
                  <a:cubicBezTo>
                    <a:pt x="5771" y="1895"/>
                    <a:pt x="11542" y="947"/>
                    <a:pt x="14840" y="474"/>
                  </a:cubicBezTo>
                  <a:cubicBezTo>
                    <a:pt x="18137" y="0"/>
                    <a:pt x="18962" y="0"/>
                    <a:pt x="19786" y="0"/>
                  </a:cubicBezTo>
                  <a:cubicBezTo>
                    <a:pt x="20611" y="0"/>
                    <a:pt x="21435" y="0"/>
                    <a:pt x="21518" y="379"/>
                  </a:cubicBezTo>
                  <a:cubicBezTo>
                    <a:pt x="21600" y="758"/>
                    <a:pt x="20940" y="1516"/>
                    <a:pt x="18962" y="3600"/>
                  </a:cubicBezTo>
                  <a:cubicBezTo>
                    <a:pt x="16983" y="5684"/>
                    <a:pt x="13685" y="9095"/>
                    <a:pt x="10965" y="11842"/>
                  </a:cubicBezTo>
                  <a:cubicBezTo>
                    <a:pt x="8244" y="14589"/>
                    <a:pt x="6101" y="16674"/>
                    <a:pt x="4617" y="18189"/>
                  </a:cubicBezTo>
                  <a:cubicBezTo>
                    <a:pt x="3133" y="19705"/>
                    <a:pt x="2308" y="20653"/>
                    <a:pt x="2391" y="21126"/>
                  </a:cubicBezTo>
                  <a:cubicBezTo>
                    <a:pt x="2473" y="21600"/>
                    <a:pt x="3463" y="21600"/>
                    <a:pt x="5771" y="21505"/>
                  </a:cubicBezTo>
                  <a:cubicBezTo>
                    <a:pt x="8079" y="21411"/>
                    <a:pt x="11707" y="21221"/>
                    <a:pt x="15334" y="21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0" name="Line"/>
            <p:cNvSpPr/>
            <p:nvPr/>
          </p:nvSpPr>
          <p:spPr>
            <a:xfrm>
              <a:off x="1956279" y="7559658"/>
              <a:ext cx="170442" cy="154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329" fill="norm" stroke="1" extrusionOk="0">
                  <a:moveTo>
                    <a:pt x="21473" y="0"/>
                  </a:moveTo>
                  <a:cubicBezTo>
                    <a:pt x="19606" y="2043"/>
                    <a:pt x="17740" y="4086"/>
                    <a:pt x="15340" y="7589"/>
                  </a:cubicBezTo>
                  <a:cubicBezTo>
                    <a:pt x="12940" y="11092"/>
                    <a:pt x="10006" y="16054"/>
                    <a:pt x="7740" y="18681"/>
                  </a:cubicBezTo>
                  <a:cubicBezTo>
                    <a:pt x="5473" y="21308"/>
                    <a:pt x="3873" y="21600"/>
                    <a:pt x="2673" y="21162"/>
                  </a:cubicBezTo>
                  <a:cubicBezTo>
                    <a:pt x="1473" y="20724"/>
                    <a:pt x="673" y="19557"/>
                    <a:pt x="273" y="18243"/>
                  </a:cubicBezTo>
                  <a:cubicBezTo>
                    <a:pt x="-127" y="16930"/>
                    <a:pt x="-127" y="15470"/>
                    <a:pt x="540" y="14449"/>
                  </a:cubicBezTo>
                  <a:cubicBezTo>
                    <a:pt x="1206" y="13427"/>
                    <a:pt x="2540" y="12843"/>
                    <a:pt x="5073" y="13865"/>
                  </a:cubicBezTo>
                  <a:cubicBezTo>
                    <a:pt x="7606" y="14886"/>
                    <a:pt x="11340" y="17514"/>
                    <a:pt x="13873" y="18827"/>
                  </a:cubicBezTo>
                  <a:cubicBezTo>
                    <a:pt x="16406" y="20141"/>
                    <a:pt x="17740" y="20141"/>
                    <a:pt x="19073" y="201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1" name="Line"/>
            <p:cNvSpPr/>
            <p:nvPr/>
          </p:nvSpPr>
          <p:spPr>
            <a:xfrm>
              <a:off x="2114020" y="7566008"/>
              <a:ext cx="82551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69" y="4800"/>
                    <a:pt x="12738" y="9600"/>
                    <a:pt x="9692" y="12655"/>
                  </a:cubicBezTo>
                  <a:cubicBezTo>
                    <a:pt x="6646" y="15709"/>
                    <a:pt x="4985" y="17018"/>
                    <a:pt x="3600" y="18218"/>
                  </a:cubicBezTo>
                  <a:cubicBezTo>
                    <a:pt x="2215" y="19418"/>
                    <a:pt x="1108" y="20509"/>
                    <a:pt x="554" y="21055"/>
                  </a:cubicBezTo>
                  <a:cubicBezTo>
                    <a:pt x="0" y="21600"/>
                    <a:pt x="0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2" name="Line"/>
            <p:cNvSpPr/>
            <p:nvPr/>
          </p:nvSpPr>
          <p:spPr>
            <a:xfrm>
              <a:off x="2171170" y="7697241"/>
              <a:ext cx="158751" cy="10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3" fill="norm" stroke="1" extrusionOk="0">
                  <a:moveTo>
                    <a:pt x="0" y="1662"/>
                  </a:moveTo>
                  <a:cubicBezTo>
                    <a:pt x="1440" y="831"/>
                    <a:pt x="2880" y="0"/>
                    <a:pt x="4320" y="0"/>
                  </a:cubicBezTo>
                  <a:cubicBezTo>
                    <a:pt x="5760" y="0"/>
                    <a:pt x="7200" y="831"/>
                    <a:pt x="7920" y="3323"/>
                  </a:cubicBezTo>
                  <a:cubicBezTo>
                    <a:pt x="8640" y="5815"/>
                    <a:pt x="8640" y="9969"/>
                    <a:pt x="7920" y="13292"/>
                  </a:cubicBezTo>
                  <a:cubicBezTo>
                    <a:pt x="7200" y="16615"/>
                    <a:pt x="5760" y="19108"/>
                    <a:pt x="5760" y="20354"/>
                  </a:cubicBezTo>
                  <a:cubicBezTo>
                    <a:pt x="5760" y="21600"/>
                    <a:pt x="7200" y="21600"/>
                    <a:pt x="10080" y="21185"/>
                  </a:cubicBezTo>
                  <a:cubicBezTo>
                    <a:pt x="12960" y="20769"/>
                    <a:pt x="17280" y="19938"/>
                    <a:pt x="21600" y="191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3" name="Line"/>
            <p:cNvSpPr/>
            <p:nvPr/>
          </p:nvSpPr>
          <p:spPr>
            <a:xfrm>
              <a:off x="2475970" y="7616808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4" name="Line"/>
            <p:cNvSpPr/>
            <p:nvPr/>
          </p:nvSpPr>
          <p:spPr>
            <a:xfrm>
              <a:off x="2691870" y="7159608"/>
              <a:ext cx="1060451" cy="732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8" fill="norm" stroke="1" extrusionOk="0">
                  <a:moveTo>
                    <a:pt x="0" y="17131"/>
                  </a:moveTo>
                  <a:cubicBezTo>
                    <a:pt x="172" y="18062"/>
                    <a:pt x="345" y="18993"/>
                    <a:pt x="496" y="19800"/>
                  </a:cubicBezTo>
                  <a:cubicBezTo>
                    <a:pt x="647" y="20607"/>
                    <a:pt x="776" y="21290"/>
                    <a:pt x="841" y="21445"/>
                  </a:cubicBezTo>
                  <a:cubicBezTo>
                    <a:pt x="905" y="21600"/>
                    <a:pt x="905" y="21228"/>
                    <a:pt x="862" y="20141"/>
                  </a:cubicBezTo>
                  <a:cubicBezTo>
                    <a:pt x="819" y="19055"/>
                    <a:pt x="733" y="17255"/>
                    <a:pt x="625" y="15176"/>
                  </a:cubicBezTo>
                  <a:cubicBezTo>
                    <a:pt x="517" y="13097"/>
                    <a:pt x="388" y="10738"/>
                    <a:pt x="280" y="9093"/>
                  </a:cubicBezTo>
                  <a:cubicBezTo>
                    <a:pt x="172" y="7448"/>
                    <a:pt x="86" y="6517"/>
                    <a:pt x="43" y="5897"/>
                  </a:cubicBezTo>
                  <a:cubicBezTo>
                    <a:pt x="0" y="5276"/>
                    <a:pt x="0" y="4966"/>
                    <a:pt x="86" y="4717"/>
                  </a:cubicBezTo>
                  <a:cubicBezTo>
                    <a:pt x="172" y="4469"/>
                    <a:pt x="345" y="4283"/>
                    <a:pt x="992" y="4034"/>
                  </a:cubicBezTo>
                  <a:cubicBezTo>
                    <a:pt x="1638" y="3786"/>
                    <a:pt x="2759" y="3476"/>
                    <a:pt x="4074" y="3103"/>
                  </a:cubicBezTo>
                  <a:cubicBezTo>
                    <a:pt x="5389" y="2731"/>
                    <a:pt x="6898" y="2297"/>
                    <a:pt x="8558" y="1924"/>
                  </a:cubicBezTo>
                  <a:cubicBezTo>
                    <a:pt x="10218" y="1552"/>
                    <a:pt x="12029" y="1241"/>
                    <a:pt x="13689" y="931"/>
                  </a:cubicBezTo>
                  <a:cubicBezTo>
                    <a:pt x="15349" y="621"/>
                    <a:pt x="16857" y="310"/>
                    <a:pt x="18151" y="155"/>
                  </a:cubicBezTo>
                  <a:cubicBezTo>
                    <a:pt x="19444" y="0"/>
                    <a:pt x="2052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5" name="Line"/>
            <p:cNvSpPr/>
            <p:nvPr/>
          </p:nvSpPr>
          <p:spPr>
            <a:xfrm>
              <a:off x="2856970" y="7409617"/>
              <a:ext cx="190501" cy="92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885"/>
                  </a:moveTo>
                  <a:cubicBezTo>
                    <a:pt x="1200" y="-54"/>
                    <a:pt x="2400" y="-993"/>
                    <a:pt x="6000" y="2294"/>
                  </a:cubicBezTo>
                  <a:cubicBezTo>
                    <a:pt x="9600" y="5581"/>
                    <a:pt x="15600" y="13094"/>
                    <a:pt x="21600" y="206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6" name="Line"/>
            <p:cNvSpPr/>
            <p:nvPr/>
          </p:nvSpPr>
          <p:spPr>
            <a:xfrm>
              <a:off x="2901420" y="7400908"/>
              <a:ext cx="1206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32" y="4457"/>
                    <a:pt x="13263" y="8914"/>
                    <a:pt x="9663" y="12514"/>
                  </a:cubicBezTo>
                  <a:cubicBezTo>
                    <a:pt x="6063" y="16114"/>
                    <a:pt x="3032" y="1885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7" name="Line"/>
            <p:cNvSpPr/>
            <p:nvPr/>
          </p:nvSpPr>
          <p:spPr>
            <a:xfrm>
              <a:off x="2774420" y="7337408"/>
              <a:ext cx="3238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59" y="18240"/>
                    <a:pt x="4518" y="14880"/>
                    <a:pt x="8118" y="11280"/>
                  </a:cubicBezTo>
                  <a:cubicBezTo>
                    <a:pt x="11718" y="7680"/>
                    <a:pt x="16659" y="38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8" name="Line"/>
            <p:cNvSpPr/>
            <p:nvPr/>
          </p:nvSpPr>
          <p:spPr>
            <a:xfrm>
              <a:off x="3137165" y="7313003"/>
              <a:ext cx="94456" cy="153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171" fill="norm" stroke="1" extrusionOk="0">
                  <a:moveTo>
                    <a:pt x="21420" y="739"/>
                  </a:moveTo>
                  <a:cubicBezTo>
                    <a:pt x="19020" y="155"/>
                    <a:pt x="16620" y="-429"/>
                    <a:pt x="13500" y="447"/>
                  </a:cubicBezTo>
                  <a:cubicBezTo>
                    <a:pt x="10380" y="1322"/>
                    <a:pt x="6540" y="3657"/>
                    <a:pt x="4140" y="6430"/>
                  </a:cubicBezTo>
                  <a:cubicBezTo>
                    <a:pt x="1740" y="9203"/>
                    <a:pt x="780" y="12414"/>
                    <a:pt x="300" y="14749"/>
                  </a:cubicBezTo>
                  <a:cubicBezTo>
                    <a:pt x="-180" y="17085"/>
                    <a:pt x="-180" y="18544"/>
                    <a:pt x="1020" y="19566"/>
                  </a:cubicBezTo>
                  <a:cubicBezTo>
                    <a:pt x="2220" y="20587"/>
                    <a:pt x="4620" y="21171"/>
                    <a:pt x="7020" y="21171"/>
                  </a:cubicBezTo>
                  <a:cubicBezTo>
                    <a:pt x="9420" y="21171"/>
                    <a:pt x="11820" y="20587"/>
                    <a:pt x="14220" y="200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9" name="Line"/>
            <p:cNvSpPr/>
            <p:nvPr/>
          </p:nvSpPr>
          <p:spPr>
            <a:xfrm>
              <a:off x="3276070" y="7337408"/>
              <a:ext cx="1905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0" name="Line"/>
            <p:cNvSpPr/>
            <p:nvPr/>
          </p:nvSpPr>
          <p:spPr>
            <a:xfrm>
              <a:off x="3333220" y="7388208"/>
              <a:ext cx="139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1" name="Line"/>
            <p:cNvSpPr/>
            <p:nvPr/>
          </p:nvSpPr>
          <p:spPr>
            <a:xfrm>
              <a:off x="3530070" y="7331058"/>
              <a:ext cx="1206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2" name="Line"/>
            <p:cNvSpPr/>
            <p:nvPr/>
          </p:nvSpPr>
          <p:spPr>
            <a:xfrm>
              <a:off x="3549120" y="7343758"/>
              <a:ext cx="146051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70" y="939"/>
                    <a:pt x="15339" y="1878"/>
                    <a:pt x="12209" y="4539"/>
                  </a:cubicBezTo>
                  <a:cubicBezTo>
                    <a:pt x="9078" y="7200"/>
                    <a:pt x="5948" y="11583"/>
                    <a:pt x="4070" y="14713"/>
                  </a:cubicBezTo>
                  <a:cubicBezTo>
                    <a:pt x="2191" y="17843"/>
                    <a:pt x="1565" y="19722"/>
                    <a:pt x="1096" y="20661"/>
                  </a:cubicBezTo>
                  <a:cubicBezTo>
                    <a:pt x="626" y="21600"/>
                    <a:pt x="313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3" name="Line"/>
            <p:cNvSpPr/>
            <p:nvPr/>
          </p:nvSpPr>
          <p:spPr>
            <a:xfrm>
              <a:off x="3453870" y="7305658"/>
              <a:ext cx="2095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4400"/>
                    <a:pt x="9600" y="7200"/>
                    <a:pt x="13200" y="3600"/>
                  </a:cubicBezTo>
                  <a:cubicBezTo>
                    <a:pt x="16800" y="0"/>
                    <a:pt x="192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4" name="Line"/>
            <p:cNvSpPr/>
            <p:nvPr/>
          </p:nvSpPr>
          <p:spPr>
            <a:xfrm>
              <a:off x="3688820" y="7286608"/>
              <a:ext cx="83657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1340" y="0"/>
                  </a:moveTo>
                  <a:cubicBezTo>
                    <a:pt x="16200" y="2335"/>
                    <a:pt x="21060" y="4670"/>
                    <a:pt x="21330" y="7686"/>
                  </a:cubicBezTo>
                  <a:cubicBezTo>
                    <a:pt x="21600" y="10703"/>
                    <a:pt x="17280" y="14400"/>
                    <a:pt x="12960" y="16832"/>
                  </a:cubicBezTo>
                  <a:cubicBezTo>
                    <a:pt x="8640" y="19265"/>
                    <a:pt x="4320" y="2043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5" name="Line"/>
            <p:cNvSpPr/>
            <p:nvPr/>
          </p:nvSpPr>
          <p:spPr>
            <a:xfrm>
              <a:off x="2996670" y="7566008"/>
              <a:ext cx="7048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05" y="19029"/>
                    <a:pt x="4411" y="16457"/>
                    <a:pt x="6778" y="13371"/>
                  </a:cubicBezTo>
                  <a:cubicBezTo>
                    <a:pt x="9146" y="10286"/>
                    <a:pt x="11676" y="6686"/>
                    <a:pt x="14173" y="4371"/>
                  </a:cubicBezTo>
                  <a:cubicBezTo>
                    <a:pt x="16670" y="2057"/>
                    <a:pt x="19135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6" name="Line"/>
            <p:cNvSpPr/>
            <p:nvPr/>
          </p:nvSpPr>
          <p:spPr>
            <a:xfrm>
              <a:off x="3428470" y="7658827"/>
              <a:ext cx="177801" cy="14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4" fill="norm" stroke="1" extrusionOk="0">
                  <a:moveTo>
                    <a:pt x="0" y="4000"/>
                  </a:moveTo>
                  <a:cubicBezTo>
                    <a:pt x="514" y="7651"/>
                    <a:pt x="1029" y="11302"/>
                    <a:pt x="1286" y="14496"/>
                  </a:cubicBezTo>
                  <a:cubicBezTo>
                    <a:pt x="1543" y="17690"/>
                    <a:pt x="1543" y="20428"/>
                    <a:pt x="1414" y="20885"/>
                  </a:cubicBezTo>
                  <a:cubicBezTo>
                    <a:pt x="1286" y="21341"/>
                    <a:pt x="1029" y="19516"/>
                    <a:pt x="1286" y="16017"/>
                  </a:cubicBezTo>
                  <a:cubicBezTo>
                    <a:pt x="1543" y="12518"/>
                    <a:pt x="2314" y="7347"/>
                    <a:pt x="3986" y="4152"/>
                  </a:cubicBezTo>
                  <a:cubicBezTo>
                    <a:pt x="5657" y="958"/>
                    <a:pt x="8229" y="-259"/>
                    <a:pt x="11314" y="45"/>
                  </a:cubicBezTo>
                  <a:cubicBezTo>
                    <a:pt x="14400" y="349"/>
                    <a:pt x="18000" y="2175"/>
                    <a:pt x="19800" y="5217"/>
                  </a:cubicBezTo>
                  <a:cubicBezTo>
                    <a:pt x="21600" y="8259"/>
                    <a:pt x="21600" y="12518"/>
                    <a:pt x="21600" y="167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7" name="Line"/>
            <p:cNvSpPr/>
            <p:nvPr/>
          </p:nvSpPr>
          <p:spPr>
            <a:xfrm>
              <a:off x="4190470" y="7648558"/>
              <a:ext cx="139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8" name="Line"/>
            <p:cNvSpPr/>
            <p:nvPr/>
          </p:nvSpPr>
          <p:spPr>
            <a:xfrm>
              <a:off x="4679420" y="7426308"/>
              <a:ext cx="273051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84" y="2842"/>
                    <a:pt x="7367" y="5684"/>
                    <a:pt x="10633" y="8621"/>
                  </a:cubicBezTo>
                  <a:cubicBezTo>
                    <a:pt x="13898" y="11558"/>
                    <a:pt x="16744" y="14589"/>
                    <a:pt x="18502" y="16768"/>
                  </a:cubicBezTo>
                  <a:cubicBezTo>
                    <a:pt x="20260" y="18947"/>
                    <a:pt x="20930" y="2027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9" name="Line"/>
            <p:cNvSpPr/>
            <p:nvPr/>
          </p:nvSpPr>
          <p:spPr>
            <a:xfrm>
              <a:off x="4738687" y="7419958"/>
              <a:ext cx="220134" cy="281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fill="norm" stroke="1" extrusionOk="0">
                  <a:moveTo>
                    <a:pt x="21600" y="0"/>
                  </a:moveTo>
                  <a:cubicBezTo>
                    <a:pt x="19731" y="1128"/>
                    <a:pt x="17862" y="2257"/>
                    <a:pt x="15473" y="4513"/>
                  </a:cubicBezTo>
                  <a:cubicBezTo>
                    <a:pt x="13085" y="6770"/>
                    <a:pt x="10177" y="10155"/>
                    <a:pt x="7788" y="12734"/>
                  </a:cubicBezTo>
                  <a:cubicBezTo>
                    <a:pt x="5400" y="15313"/>
                    <a:pt x="3531" y="17087"/>
                    <a:pt x="2181" y="18537"/>
                  </a:cubicBezTo>
                  <a:cubicBezTo>
                    <a:pt x="831" y="19988"/>
                    <a:pt x="0" y="21116"/>
                    <a:pt x="0" y="21358"/>
                  </a:cubicBezTo>
                  <a:cubicBezTo>
                    <a:pt x="0" y="21600"/>
                    <a:pt x="831" y="20955"/>
                    <a:pt x="1662" y="203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0" name="Line"/>
            <p:cNvSpPr/>
            <p:nvPr/>
          </p:nvSpPr>
          <p:spPr>
            <a:xfrm>
              <a:off x="4641320" y="7280258"/>
              <a:ext cx="3619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95" y="18000"/>
                    <a:pt x="8589" y="14400"/>
                    <a:pt x="12189" y="10800"/>
                  </a:cubicBezTo>
                  <a:cubicBezTo>
                    <a:pt x="15789" y="7200"/>
                    <a:pt x="18695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1" name="Line"/>
            <p:cNvSpPr/>
            <p:nvPr/>
          </p:nvSpPr>
          <p:spPr>
            <a:xfrm>
              <a:off x="5155670" y="7572358"/>
              <a:ext cx="260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61" y="17280"/>
                    <a:pt x="6322" y="12960"/>
                    <a:pt x="9922" y="9360"/>
                  </a:cubicBezTo>
                  <a:cubicBezTo>
                    <a:pt x="13522" y="5760"/>
                    <a:pt x="17561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2" name="Line"/>
            <p:cNvSpPr/>
            <p:nvPr/>
          </p:nvSpPr>
          <p:spPr>
            <a:xfrm>
              <a:off x="5289020" y="7489808"/>
              <a:ext cx="254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181"/>
                    <a:pt x="0" y="8361"/>
                    <a:pt x="3600" y="11961"/>
                  </a:cubicBezTo>
                  <a:cubicBezTo>
                    <a:pt x="7200" y="15561"/>
                    <a:pt x="14400" y="1858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" name="Line"/>
            <p:cNvSpPr/>
            <p:nvPr/>
          </p:nvSpPr>
          <p:spPr>
            <a:xfrm>
              <a:off x="5566113" y="7388713"/>
              <a:ext cx="270800" cy="271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445" fill="norm" stroke="1" extrusionOk="0">
                  <a:moveTo>
                    <a:pt x="1677" y="3476"/>
                  </a:moveTo>
                  <a:cubicBezTo>
                    <a:pt x="3671" y="2472"/>
                    <a:pt x="5664" y="1467"/>
                    <a:pt x="8572" y="881"/>
                  </a:cubicBezTo>
                  <a:cubicBezTo>
                    <a:pt x="11480" y="295"/>
                    <a:pt x="15301" y="127"/>
                    <a:pt x="17627" y="44"/>
                  </a:cubicBezTo>
                  <a:cubicBezTo>
                    <a:pt x="19954" y="-40"/>
                    <a:pt x="20784" y="-40"/>
                    <a:pt x="21117" y="379"/>
                  </a:cubicBezTo>
                  <a:cubicBezTo>
                    <a:pt x="21449" y="797"/>
                    <a:pt x="21283" y="1634"/>
                    <a:pt x="19621" y="2974"/>
                  </a:cubicBezTo>
                  <a:cubicBezTo>
                    <a:pt x="17960" y="4313"/>
                    <a:pt x="14803" y="6155"/>
                    <a:pt x="11563" y="8332"/>
                  </a:cubicBezTo>
                  <a:cubicBezTo>
                    <a:pt x="8323" y="10509"/>
                    <a:pt x="5000" y="13020"/>
                    <a:pt x="3089" y="14611"/>
                  </a:cubicBezTo>
                  <a:cubicBezTo>
                    <a:pt x="1178" y="16202"/>
                    <a:pt x="680" y="16872"/>
                    <a:pt x="347" y="17876"/>
                  </a:cubicBezTo>
                  <a:cubicBezTo>
                    <a:pt x="15" y="18881"/>
                    <a:pt x="-151" y="20220"/>
                    <a:pt x="181" y="20890"/>
                  </a:cubicBezTo>
                  <a:cubicBezTo>
                    <a:pt x="514" y="21560"/>
                    <a:pt x="1344" y="21560"/>
                    <a:pt x="4003" y="21225"/>
                  </a:cubicBezTo>
                  <a:cubicBezTo>
                    <a:pt x="6661" y="20890"/>
                    <a:pt x="11147" y="20220"/>
                    <a:pt x="15634" y="19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4" name="Line"/>
            <p:cNvSpPr/>
            <p:nvPr/>
          </p:nvSpPr>
          <p:spPr>
            <a:xfrm>
              <a:off x="5772563" y="7597758"/>
              <a:ext cx="145108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600" fill="norm" stroke="1" extrusionOk="0">
                  <a:moveTo>
                    <a:pt x="16765" y="0"/>
                  </a:moveTo>
                  <a:cubicBezTo>
                    <a:pt x="15200" y="4985"/>
                    <a:pt x="13635" y="9969"/>
                    <a:pt x="12070" y="13292"/>
                  </a:cubicBezTo>
                  <a:cubicBezTo>
                    <a:pt x="10504" y="16615"/>
                    <a:pt x="8939" y="18277"/>
                    <a:pt x="7374" y="19108"/>
                  </a:cubicBezTo>
                  <a:cubicBezTo>
                    <a:pt x="5809" y="19938"/>
                    <a:pt x="4244" y="19938"/>
                    <a:pt x="2835" y="19108"/>
                  </a:cubicBezTo>
                  <a:cubicBezTo>
                    <a:pt x="1426" y="18277"/>
                    <a:pt x="174" y="16615"/>
                    <a:pt x="18" y="14677"/>
                  </a:cubicBezTo>
                  <a:cubicBezTo>
                    <a:pt x="-139" y="12738"/>
                    <a:pt x="800" y="10523"/>
                    <a:pt x="2052" y="9415"/>
                  </a:cubicBezTo>
                  <a:cubicBezTo>
                    <a:pt x="3304" y="8308"/>
                    <a:pt x="4870" y="8308"/>
                    <a:pt x="8157" y="10523"/>
                  </a:cubicBezTo>
                  <a:cubicBezTo>
                    <a:pt x="11444" y="12738"/>
                    <a:pt x="16452" y="17169"/>
                    <a:pt x="2146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5" name="Line"/>
            <p:cNvSpPr/>
            <p:nvPr/>
          </p:nvSpPr>
          <p:spPr>
            <a:xfrm>
              <a:off x="5917670" y="7572358"/>
              <a:ext cx="63501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6" name="Line"/>
            <p:cNvSpPr/>
            <p:nvPr/>
          </p:nvSpPr>
          <p:spPr>
            <a:xfrm>
              <a:off x="6000220" y="7699358"/>
              <a:ext cx="165101" cy="94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1" fill="norm" stroke="1" extrusionOk="0">
                  <a:moveTo>
                    <a:pt x="0" y="0"/>
                  </a:moveTo>
                  <a:cubicBezTo>
                    <a:pt x="1385" y="0"/>
                    <a:pt x="2769" y="0"/>
                    <a:pt x="4154" y="480"/>
                  </a:cubicBezTo>
                  <a:cubicBezTo>
                    <a:pt x="5538" y="960"/>
                    <a:pt x="6923" y="1920"/>
                    <a:pt x="7477" y="3600"/>
                  </a:cubicBezTo>
                  <a:cubicBezTo>
                    <a:pt x="8031" y="5280"/>
                    <a:pt x="7754" y="7680"/>
                    <a:pt x="7062" y="9600"/>
                  </a:cubicBezTo>
                  <a:cubicBezTo>
                    <a:pt x="6369" y="11520"/>
                    <a:pt x="5262" y="12960"/>
                    <a:pt x="4015" y="14880"/>
                  </a:cubicBezTo>
                  <a:cubicBezTo>
                    <a:pt x="2769" y="16800"/>
                    <a:pt x="1385" y="19200"/>
                    <a:pt x="1385" y="20400"/>
                  </a:cubicBezTo>
                  <a:cubicBezTo>
                    <a:pt x="1385" y="21600"/>
                    <a:pt x="2769" y="21600"/>
                    <a:pt x="5677" y="20880"/>
                  </a:cubicBezTo>
                  <a:cubicBezTo>
                    <a:pt x="8585" y="20160"/>
                    <a:pt x="13015" y="18720"/>
                    <a:pt x="15923" y="17760"/>
                  </a:cubicBezTo>
                  <a:cubicBezTo>
                    <a:pt x="18831" y="16800"/>
                    <a:pt x="20215" y="16320"/>
                    <a:pt x="21600" y="158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7" name="Line"/>
            <p:cNvSpPr/>
            <p:nvPr/>
          </p:nvSpPr>
          <p:spPr>
            <a:xfrm>
              <a:off x="6222470" y="7118052"/>
              <a:ext cx="1092201" cy="823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4" fill="norm" stroke="1" extrusionOk="0">
                  <a:moveTo>
                    <a:pt x="0" y="18035"/>
                  </a:moveTo>
                  <a:cubicBezTo>
                    <a:pt x="167" y="17814"/>
                    <a:pt x="335" y="17592"/>
                    <a:pt x="481" y="17648"/>
                  </a:cubicBezTo>
                  <a:cubicBezTo>
                    <a:pt x="628" y="17703"/>
                    <a:pt x="753" y="18035"/>
                    <a:pt x="858" y="18645"/>
                  </a:cubicBezTo>
                  <a:cubicBezTo>
                    <a:pt x="963" y="19254"/>
                    <a:pt x="1047" y="20140"/>
                    <a:pt x="1088" y="20722"/>
                  </a:cubicBezTo>
                  <a:cubicBezTo>
                    <a:pt x="1130" y="21303"/>
                    <a:pt x="1130" y="21580"/>
                    <a:pt x="1151" y="21552"/>
                  </a:cubicBezTo>
                  <a:cubicBezTo>
                    <a:pt x="1172" y="21525"/>
                    <a:pt x="1214" y="21192"/>
                    <a:pt x="1319" y="20057"/>
                  </a:cubicBezTo>
                  <a:cubicBezTo>
                    <a:pt x="1423" y="18922"/>
                    <a:pt x="1591" y="16983"/>
                    <a:pt x="1758" y="15238"/>
                  </a:cubicBezTo>
                  <a:cubicBezTo>
                    <a:pt x="1926" y="13494"/>
                    <a:pt x="2093" y="11943"/>
                    <a:pt x="2198" y="10475"/>
                  </a:cubicBezTo>
                  <a:cubicBezTo>
                    <a:pt x="2302" y="9008"/>
                    <a:pt x="2344" y="7623"/>
                    <a:pt x="2219" y="6682"/>
                  </a:cubicBezTo>
                  <a:cubicBezTo>
                    <a:pt x="2093" y="5740"/>
                    <a:pt x="1800" y="5242"/>
                    <a:pt x="1591" y="4882"/>
                  </a:cubicBezTo>
                  <a:cubicBezTo>
                    <a:pt x="1381" y="4522"/>
                    <a:pt x="1256" y="4300"/>
                    <a:pt x="1172" y="4051"/>
                  </a:cubicBezTo>
                  <a:cubicBezTo>
                    <a:pt x="1088" y="3802"/>
                    <a:pt x="1047" y="3525"/>
                    <a:pt x="1109" y="3303"/>
                  </a:cubicBezTo>
                  <a:cubicBezTo>
                    <a:pt x="1172" y="3082"/>
                    <a:pt x="1340" y="2915"/>
                    <a:pt x="1926" y="2611"/>
                  </a:cubicBezTo>
                  <a:cubicBezTo>
                    <a:pt x="2512" y="2306"/>
                    <a:pt x="3516" y="1863"/>
                    <a:pt x="4772" y="1503"/>
                  </a:cubicBezTo>
                  <a:cubicBezTo>
                    <a:pt x="6028" y="1143"/>
                    <a:pt x="7535" y="866"/>
                    <a:pt x="9147" y="672"/>
                  </a:cubicBezTo>
                  <a:cubicBezTo>
                    <a:pt x="10758" y="478"/>
                    <a:pt x="12474" y="368"/>
                    <a:pt x="14170" y="257"/>
                  </a:cubicBezTo>
                  <a:cubicBezTo>
                    <a:pt x="15865" y="146"/>
                    <a:pt x="17540" y="35"/>
                    <a:pt x="18774" y="8"/>
                  </a:cubicBezTo>
                  <a:cubicBezTo>
                    <a:pt x="20009" y="-20"/>
                    <a:pt x="20805" y="35"/>
                    <a:pt x="21600" y="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8" name="Line"/>
            <p:cNvSpPr/>
            <p:nvPr/>
          </p:nvSpPr>
          <p:spPr>
            <a:xfrm>
              <a:off x="6495520" y="7331058"/>
              <a:ext cx="18415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24" y="2483"/>
                    <a:pt x="7448" y="4966"/>
                    <a:pt x="10552" y="7821"/>
                  </a:cubicBezTo>
                  <a:cubicBezTo>
                    <a:pt x="13655" y="10676"/>
                    <a:pt x="16138" y="13903"/>
                    <a:pt x="17876" y="16262"/>
                  </a:cubicBezTo>
                  <a:cubicBezTo>
                    <a:pt x="19614" y="18621"/>
                    <a:pt x="20607" y="2011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9" name="Line"/>
            <p:cNvSpPr/>
            <p:nvPr/>
          </p:nvSpPr>
          <p:spPr>
            <a:xfrm>
              <a:off x="6520920" y="7350108"/>
              <a:ext cx="16510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77" y="1858"/>
                    <a:pt x="14954" y="3716"/>
                    <a:pt x="11354" y="7316"/>
                  </a:cubicBezTo>
                  <a:cubicBezTo>
                    <a:pt x="7754" y="10916"/>
                    <a:pt x="3877" y="1625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0" name="Line"/>
            <p:cNvSpPr/>
            <p:nvPr/>
          </p:nvSpPr>
          <p:spPr>
            <a:xfrm>
              <a:off x="6463770" y="7267558"/>
              <a:ext cx="2349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32" y="14400"/>
                    <a:pt x="12065" y="7200"/>
                    <a:pt x="15665" y="3600"/>
                  </a:cubicBezTo>
                  <a:cubicBezTo>
                    <a:pt x="19265" y="0"/>
                    <a:pt x="20432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1" name="Line"/>
            <p:cNvSpPr/>
            <p:nvPr/>
          </p:nvSpPr>
          <p:spPr>
            <a:xfrm>
              <a:off x="6804951" y="7280258"/>
              <a:ext cx="12237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600" fill="norm" stroke="1" extrusionOk="0">
                  <a:moveTo>
                    <a:pt x="21165" y="0"/>
                  </a:moveTo>
                  <a:cubicBezTo>
                    <a:pt x="18968" y="0"/>
                    <a:pt x="16772" y="0"/>
                    <a:pt x="14209" y="663"/>
                  </a:cubicBezTo>
                  <a:cubicBezTo>
                    <a:pt x="11646" y="1326"/>
                    <a:pt x="8718" y="2653"/>
                    <a:pt x="5972" y="4832"/>
                  </a:cubicBezTo>
                  <a:cubicBezTo>
                    <a:pt x="3226" y="7011"/>
                    <a:pt x="663" y="10042"/>
                    <a:pt x="114" y="12600"/>
                  </a:cubicBezTo>
                  <a:cubicBezTo>
                    <a:pt x="-435" y="15158"/>
                    <a:pt x="1029" y="17242"/>
                    <a:pt x="3775" y="18663"/>
                  </a:cubicBezTo>
                  <a:cubicBezTo>
                    <a:pt x="6521" y="20084"/>
                    <a:pt x="10548" y="20842"/>
                    <a:pt x="1457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2" name="Line"/>
            <p:cNvSpPr/>
            <p:nvPr/>
          </p:nvSpPr>
          <p:spPr>
            <a:xfrm>
              <a:off x="6937758" y="7331058"/>
              <a:ext cx="34013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20417" y="0"/>
                  </a:moveTo>
                  <a:cubicBezTo>
                    <a:pt x="12793" y="4800"/>
                    <a:pt x="5170" y="9600"/>
                    <a:pt x="1993" y="13200"/>
                  </a:cubicBezTo>
                  <a:cubicBezTo>
                    <a:pt x="-1183" y="16800"/>
                    <a:pt x="88" y="19200"/>
                    <a:pt x="135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3" name="Line"/>
            <p:cNvSpPr/>
            <p:nvPr/>
          </p:nvSpPr>
          <p:spPr>
            <a:xfrm>
              <a:off x="6997170" y="7426308"/>
              <a:ext cx="139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4400"/>
                    <a:pt x="7200" y="7200"/>
                    <a:pt x="10800" y="3600"/>
                  </a:cubicBezTo>
                  <a:cubicBezTo>
                    <a:pt x="14400" y="0"/>
                    <a:pt x="180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4" name="Line"/>
            <p:cNvSpPr/>
            <p:nvPr/>
          </p:nvSpPr>
          <p:spPr>
            <a:xfrm>
              <a:off x="7194020" y="7337408"/>
              <a:ext cx="1206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5" name="Line"/>
            <p:cNvSpPr/>
            <p:nvPr/>
          </p:nvSpPr>
          <p:spPr>
            <a:xfrm>
              <a:off x="7187670" y="7374169"/>
              <a:ext cx="165101" cy="121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9" fill="norm" stroke="1" extrusionOk="0">
                  <a:moveTo>
                    <a:pt x="21600" y="231"/>
                  </a:moveTo>
                  <a:cubicBezTo>
                    <a:pt x="19938" y="-135"/>
                    <a:pt x="18277" y="-501"/>
                    <a:pt x="14815" y="2794"/>
                  </a:cubicBezTo>
                  <a:cubicBezTo>
                    <a:pt x="11354" y="6089"/>
                    <a:pt x="6092" y="13045"/>
                    <a:pt x="3323" y="16706"/>
                  </a:cubicBezTo>
                  <a:cubicBezTo>
                    <a:pt x="554" y="20367"/>
                    <a:pt x="277" y="20733"/>
                    <a:pt x="0" y="210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6" name="Line"/>
            <p:cNvSpPr/>
            <p:nvPr/>
          </p:nvSpPr>
          <p:spPr>
            <a:xfrm>
              <a:off x="7155920" y="7318358"/>
              <a:ext cx="2095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7" name="Line"/>
            <p:cNvSpPr/>
            <p:nvPr/>
          </p:nvSpPr>
          <p:spPr>
            <a:xfrm>
              <a:off x="7321020" y="7267558"/>
              <a:ext cx="142893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1" h="21600" fill="norm" stroke="1" extrusionOk="0">
                  <a:moveTo>
                    <a:pt x="15737" y="0"/>
                  </a:moveTo>
                  <a:cubicBezTo>
                    <a:pt x="17280" y="491"/>
                    <a:pt x="18823" y="982"/>
                    <a:pt x="19903" y="2536"/>
                  </a:cubicBezTo>
                  <a:cubicBezTo>
                    <a:pt x="20983" y="4091"/>
                    <a:pt x="21600" y="6709"/>
                    <a:pt x="18977" y="9655"/>
                  </a:cubicBezTo>
                  <a:cubicBezTo>
                    <a:pt x="16354" y="12600"/>
                    <a:pt x="10491" y="15873"/>
                    <a:pt x="6789" y="17918"/>
                  </a:cubicBezTo>
                  <a:cubicBezTo>
                    <a:pt x="3086" y="19964"/>
                    <a:pt x="1543" y="207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8" name="Line"/>
            <p:cNvSpPr/>
            <p:nvPr/>
          </p:nvSpPr>
          <p:spPr>
            <a:xfrm>
              <a:off x="6609820" y="7623158"/>
              <a:ext cx="7048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59" y="20160"/>
                    <a:pt x="5319" y="18720"/>
                    <a:pt x="7751" y="15840"/>
                  </a:cubicBezTo>
                  <a:cubicBezTo>
                    <a:pt x="10184" y="12960"/>
                    <a:pt x="12389" y="8640"/>
                    <a:pt x="14659" y="5760"/>
                  </a:cubicBezTo>
                  <a:cubicBezTo>
                    <a:pt x="16930" y="2880"/>
                    <a:pt x="19265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9" name="Line"/>
            <p:cNvSpPr/>
            <p:nvPr/>
          </p:nvSpPr>
          <p:spPr>
            <a:xfrm>
              <a:off x="6976004" y="7698542"/>
              <a:ext cx="230717" cy="146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6" fill="norm" stroke="1" extrusionOk="0">
                  <a:moveTo>
                    <a:pt x="793" y="7316"/>
                  </a:moveTo>
                  <a:cubicBezTo>
                    <a:pt x="396" y="13616"/>
                    <a:pt x="0" y="19916"/>
                    <a:pt x="0" y="20516"/>
                  </a:cubicBezTo>
                  <a:cubicBezTo>
                    <a:pt x="0" y="21116"/>
                    <a:pt x="396" y="16016"/>
                    <a:pt x="2378" y="11516"/>
                  </a:cubicBezTo>
                  <a:cubicBezTo>
                    <a:pt x="4360" y="7016"/>
                    <a:pt x="7927" y="3116"/>
                    <a:pt x="10206" y="1316"/>
                  </a:cubicBezTo>
                  <a:cubicBezTo>
                    <a:pt x="12484" y="-484"/>
                    <a:pt x="13475" y="-184"/>
                    <a:pt x="14268" y="716"/>
                  </a:cubicBezTo>
                  <a:cubicBezTo>
                    <a:pt x="15061" y="1616"/>
                    <a:pt x="15655" y="3116"/>
                    <a:pt x="16250" y="6266"/>
                  </a:cubicBezTo>
                  <a:cubicBezTo>
                    <a:pt x="16844" y="9416"/>
                    <a:pt x="17439" y="14216"/>
                    <a:pt x="18330" y="16916"/>
                  </a:cubicBezTo>
                  <a:cubicBezTo>
                    <a:pt x="19222" y="19616"/>
                    <a:pt x="20411" y="20216"/>
                    <a:pt x="21600" y="208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0" name="Line"/>
            <p:cNvSpPr/>
            <p:nvPr/>
          </p:nvSpPr>
          <p:spPr>
            <a:xfrm>
              <a:off x="7384520" y="7102458"/>
              <a:ext cx="291519" cy="787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600" fill="norm" stroke="1" extrusionOk="0">
                  <a:moveTo>
                    <a:pt x="10646" y="0"/>
                  </a:moveTo>
                  <a:cubicBezTo>
                    <a:pt x="12806" y="813"/>
                    <a:pt x="14966" y="1626"/>
                    <a:pt x="16894" y="3077"/>
                  </a:cubicBezTo>
                  <a:cubicBezTo>
                    <a:pt x="18823" y="4529"/>
                    <a:pt x="20520" y="6619"/>
                    <a:pt x="21060" y="8739"/>
                  </a:cubicBezTo>
                  <a:cubicBezTo>
                    <a:pt x="21600" y="10858"/>
                    <a:pt x="20983" y="13006"/>
                    <a:pt x="19209" y="14777"/>
                  </a:cubicBezTo>
                  <a:cubicBezTo>
                    <a:pt x="17434" y="16548"/>
                    <a:pt x="14503" y="17942"/>
                    <a:pt x="11109" y="19016"/>
                  </a:cubicBezTo>
                  <a:cubicBezTo>
                    <a:pt x="7714" y="20090"/>
                    <a:pt x="3857" y="208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1" name="Line"/>
            <p:cNvSpPr/>
            <p:nvPr/>
          </p:nvSpPr>
          <p:spPr>
            <a:xfrm>
              <a:off x="9621189" y="7250159"/>
              <a:ext cx="163632" cy="453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440" fill="norm" stroke="1" extrusionOk="0">
                  <a:moveTo>
                    <a:pt x="21137" y="5622"/>
                  </a:moveTo>
                  <a:cubicBezTo>
                    <a:pt x="21137" y="4522"/>
                    <a:pt x="21137" y="3422"/>
                    <a:pt x="21137" y="2472"/>
                  </a:cubicBezTo>
                  <a:cubicBezTo>
                    <a:pt x="21137" y="1522"/>
                    <a:pt x="21137" y="722"/>
                    <a:pt x="20453" y="322"/>
                  </a:cubicBezTo>
                  <a:cubicBezTo>
                    <a:pt x="19770" y="-78"/>
                    <a:pt x="18403" y="-78"/>
                    <a:pt x="15532" y="172"/>
                  </a:cubicBezTo>
                  <a:cubicBezTo>
                    <a:pt x="12661" y="422"/>
                    <a:pt x="8286" y="922"/>
                    <a:pt x="5005" y="1822"/>
                  </a:cubicBezTo>
                  <a:cubicBezTo>
                    <a:pt x="1724" y="2722"/>
                    <a:pt x="-463" y="4022"/>
                    <a:pt x="84" y="5572"/>
                  </a:cubicBezTo>
                  <a:cubicBezTo>
                    <a:pt x="631" y="7122"/>
                    <a:pt x="3912" y="8922"/>
                    <a:pt x="6099" y="10022"/>
                  </a:cubicBezTo>
                  <a:cubicBezTo>
                    <a:pt x="8286" y="11122"/>
                    <a:pt x="9380" y="11522"/>
                    <a:pt x="10200" y="12022"/>
                  </a:cubicBezTo>
                  <a:cubicBezTo>
                    <a:pt x="11021" y="12522"/>
                    <a:pt x="11567" y="13122"/>
                    <a:pt x="11431" y="13622"/>
                  </a:cubicBezTo>
                  <a:cubicBezTo>
                    <a:pt x="11294" y="14122"/>
                    <a:pt x="10474" y="14522"/>
                    <a:pt x="9380" y="14772"/>
                  </a:cubicBezTo>
                  <a:cubicBezTo>
                    <a:pt x="8286" y="15022"/>
                    <a:pt x="6919" y="15122"/>
                    <a:pt x="5142" y="14972"/>
                  </a:cubicBezTo>
                  <a:cubicBezTo>
                    <a:pt x="3365" y="14822"/>
                    <a:pt x="1178" y="14422"/>
                    <a:pt x="767" y="14372"/>
                  </a:cubicBezTo>
                  <a:cubicBezTo>
                    <a:pt x="357" y="14322"/>
                    <a:pt x="1724" y="14622"/>
                    <a:pt x="3365" y="15172"/>
                  </a:cubicBezTo>
                  <a:cubicBezTo>
                    <a:pt x="5005" y="15722"/>
                    <a:pt x="6919" y="16522"/>
                    <a:pt x="7740" y="17172"/>
                  </a:cubicBezTo>
                  <a:cubicBezTo>
                    <a:pt x="8560" y="17822"/>
                    <a:pt x="8286" y="18322"/>
                    <a:pt x="7056" y="19022"/>
                  </a:cubicBezTo>
                  <a:cubicBezTo>
                    <a:pt x="5826" y="19722"/>
                    <a:pt x="3638" y="20622"/>
                    <a:pt x="3775" y="21072"/>
                  </a:cubicBezTo>
                  <a:cubicBezTo>
                    <a:pt x="3912" y="21522"/>
                    <a:pt x="6372" y="21522"/>
                    <a:pt x="8833" y="21272"/>
                  </a:cubicBezTo>
                  <a:cubicBezTo>
                    <a:pt x="11294" y="21022"/>
                    <a:pt x="13755" y="20522"/>
                    <a:pt x="16215" y="200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2" name="Line"/>
            <p:cNvSpPr/>
            <p:nvPr/>
          </p:nvSpPr>
          <p:spPr>
            <a:xfrm>
              <a:off x="9791170" y="7407258"/>
              <a:ext cx="215901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35" y="4062"/>
                    <a:pt x="8471" y="8123"/>
                    <a:pt x="12071" y="11723"/>
                  </a:cubicBezTo>
                  <a:cubicBezTo>
                    <a:pt x="15671" y="15323"/>
                    <a:pt x="18635" y="1846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3" name="Line"/>
            <p:cNvSpPr/>
            <p:nvPr/>
          </p:nvSpPr>
          <p:spPr>
            <a:xfrm>
              <a:off x="9844301" y="7379741"/>
              <a:ext cx="200870" cy="332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600" fill="norm" stroke="1" extrusionOk="0">
                  <a:moveTo>
                    <a:pt x="21352" y="550"/>
                  </a:moveTo>
                  <a:cubicBezTo>
                    <a:pt x="20227" y="275"/>
                    <a:pt x="19102" y="0"/>
                    <a:pt x="17977" y="0"/>
                  </a:cubicBezTo>
                  <a:cubicBezTo>
                    <a:pt x="16852" y="0"/>
                    <a:pt x="15727" y="275"/>
                    <a:pt x="13252" y="1995"/>
                  </a:cubicBezTo>
                  <a:cubicBezTo>
                    <a:pt x="10777" y="3715"/>
                    <a:pt x="6952" y="6879"/>
                    <a:pt x="4364" y="9631"/>
                  </a:cubicBezTo>
                  <a:cubicBezTo>
                    <a:pt x="1777" y="12382"/>
                    <a:pt x="427" y="14721"/>
                    <a:pt x="89" y="16647"/>
                  </a:cubicBezTo>
                  <a:cubicBezTo>
                    <a:pt x="-248" y="18573"/>
                    <a:pt x="427" y="20087"/>
                    <a:pt x="11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4" name="Line"/>
            <p:cNvSpPr/>
            <p:nvPr/>
          </p:nvSpPr>
          <p:spPr>
            <a:xfrm>
              <a:off x="10026120" y="7604108"/>
              <a:ext cx="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5" name="Line"/>
            <p:cNvSpPr/>
            <p:nvPr/>
          </p:nvSpPr>
          <p:spPr>
            <a:xfrm>
              <a:off x="10134070" y="7646114"/>
              <a:ext cx="13970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1309" y="12582"/>
                    <a:pt x="2618" y="4867"/>
                    <a:pt x="6218" y="1782"/>
                  </a:cubicBezTo>
                  <a:cubicBezTo>
                    <a:pt x="9818" y="-1304"/>
                    <a:pt x="15709" y="239"/>
                    <a:pt x="21600" y="17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6" name="Line"/>
            <p:cNvSpPr/>
            <p:nvPr/>
          </p:nvSpPr>
          <p:spPr>
            <a:xfrm>
              <a:off x="10400770" y="7616758"/>
              <a:ext cx="107951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5082" y="11670"/>
                    <a:pt x="10165" y="3363"/>
                    <a:pt x="13765" y="870"/>
                  </a:cubicBezTo>
                  <a:cubicBezTo>
                    <a:pt x="17365" y="-1622"/>
                    <a:pt x="19482" y="1701"/>
                    <a:pt x="21600" y="5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7" name="Line"/>
            <p:cNvSpPr/>
            <p:nvPr/>
          </p:nvSpPr>
          <p:spPr>
            <a:xfrm>
              <a:off x="10724620" y="7388208"/>
              <a:ext cx="24765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15" y="1584"/>
                    <a:pt x="4431" y="3168"/>
                    <a:pt x="7569" y="5976"/>
                  </a:cubicBezTo>
                  <a:cubicBezTo>
                    <a:pt x="10708" y="8784"/>
                    <a:pt x="14769" y="12816"/>
                    <a:pt x="17262" y="15624"/>
                  </a:cubicBezTo>
                  <a:cubicBezTo>
                    <a:pt x="19754" y="18432"/>
                    <a:pt x="20677" y="2001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8" name="Line"/>
            <p:cNvSpPr/>
            <p:nvPr/>
          </p:nvSpPr>
          <p:spPr>
            <a:xfrm>
              <a:off x="10717021" y="7343758"/>
              <a:ext cx="287000" cy="390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527" fill="norm" stroke="1" extrusionOk="0">
                  <a:moveTo>
                    <a:pt x="21378" y="0"/>
                  </a:moveTo>
                  <a:cubicBezTo>
                    <a:pt x="20432" y="0"/>
                    <a:pt x="19486" y="0"/>
                    <a:pt x="17831" y="992"/>
                  </a:cubicBezTo>
                  <a:cubicBezTo>
                    <a:pt x="16175" y="1985"/>
                    <a:pt x="13810" y="3970"/>
                    <a:pt x="11209" y="6363"/>
                  </a:cubicBezTo>
                  <a:cubicBezTo>
                    <a:pt x="8607" y="8757"/>
                    <a:pt x="5769" y="11559"/>
                    <a:pt x="3877" y="13836"/>
                  </a:cubicBezTo>
                  <a:cubicBezTo>
                    <a:pt x="1985" y="16112"/>
                    <a:pt x="1039" y="17864"/>
                    <a:pt x="487" y="19031"/>
                  </a:cubicBezTo>
                  <a:cubicBezTo>
                    <a:pt x="-64" y="20199"/>
                    <a:pt x="-222" y="20783"/>
                    <a:pt x="409" y="21133"/>
                  </a:cubicBezTo>
                  <a:cubicBezTo>
                    <a:pt x="1039" y="21483"/>
                    <a:pt x="2458" y="21600"/>
                    <a:pt x="3562" y="21483"/>
                  </a:cubicBezTo>
                  <a:cubicBezTo>
                    <a:pt x="4666" y="21366"/>
                    <a:pt x="5454" y="21016"/>
                    <a:pt x="6242" y="206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9" name="Line"/>
            <p:cNvSpPr/>
            <p:nvPr/>
          </p:nvSpPr>
          <p:spPr>
            <a:xfrm>
              <a:off x="10960579" y="7580590"/>
              <a:ext cx="113292" cy="11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0908" fill="norm" stroke="1" extrusionOk="0">
                  <a:moveTo>
                    <a:pt x="9409" y="4364"/>
                  </a:moveTo>
                  <a:cubicBezTo>
                    <a:pt x="7409" y="7898"/>
                    <a:pt x="5409" y="11433"/>
                    <a:pt x="3809" y="14575"/>
                  </a:cubicBezTo>
                  <a:cubicBezTo>
                    <a:pt x="2209" y="17716"/>
                    <a:pt x="1009" y="20466"/>
                    <a:pt x="409" y="20858"/>
                  </a:cubicBezTo>
                  <a:cubicBezTo>
                    <a:pt x="-191" y="21251"/>
                    <a:pt x="-191" y="19287"/>
                    <a:pt x="809" y="16146"/>
                  </a:cubicBezTo>
                  <a:cubicBezTo>
                    <a:pt x="1809" y="13004"/>
                    <a:pt x="3809" y="8684"/>
                    <a:pt x="5609" y="5738"/>
                  </a:cubicBezTo>
                  <a:cubicBezTo>
                    <a:pt x="7409" y="2793"/>
                    <a:pt x="9009" y="1222"/>
                    <a:pt x="10809" y="436"/>
                  </a:cubicBezTo>
                  <a:cubicBezTo>
                    <a:pt x="12609" y="-349"/>
                    <a:pt x="14609" y="-349"/>
                    <a:pt x="16409" y="2793"/>
                  </a:cubicBezTo>
                  <a:cubicBezTo>
                    <a:pt x="18209" y="5935"/>
                    <a:pt x="19809" y="12218"/>
                    <a:pt x="21409" y="185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0" name="Line"/>
            <p:cNvSpPr/>
            <p:nvPr/>
          </p:nvSpPr>
          <p:spPr>
            <a:xfrm>
              <a:off x="11080220" y="7221885"/>
              <a:ext cx="183818" cy="566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566" fill="norm" stroke="1" extrusionOk="0">
                  <a:moveTo>
                    <a:pt x="12378" y="288"/>
                  </a:moveTo>
                  <a:cubicBezTo>
                    <a:pt x="13834" y="127"/>
                    <a:pt x="15290" y="-34"/>
                    <a:pt x="16503" y="6"/>
                  </a:cubicBezTo>
                  <a:cubicBezTo>
                    <a:pt x="17717" y="47"/>
                    <a:pt x="18688" y="288"/>
                    <a:pt x="19658" y="1376"/>
                  </a:cubicBezTo>
                  <a:cubicBezTo>
                    <a:pt x="20629" y="2465"/>
                    <a:pt x="21600" y="4399"/>
                    <a:pt x="20751" y="5890"/>
                  </a:cubicBezTo>
                  <a:cubicBezTo>
                    <a:pt x="19901" y="7381"/>
                    <a:pt x="17231" y="8429"/>
                    <a:pt x="15411" y="9073"/>
                  </a:cubicBezTo>
                  <a:cubicBezTo>
                    <a:pt x="13591" y="9718"/>
                    <a:pt x="12620" y="9960"/>
                    <a:pt x="12378" y="10726"/>
                  </a:cubicBezTo>
                  <a:cubicBezTo>
                    <a:pt x="12135" y="11491"/>
                    <a:pt x="12620" y="12781"/>
                    <a:pt x="13227" y="14232"/>
                  </a:cubicBezTo>
                  <a:cubicBezTo>
                    <a:pt x="13834" y="15682"/>
                    <a:pt x="14562" y="17294"/>
                    <a:pt x="13106" y="18503"/>
                  </a:cubicBezTo>
                  <a:cubicBezTo>
                    <a:pt x="11649" y="19712"/>
                    <a:pt x="8009" y="20518"/>
                    <a:pt x="5461" y="20962"/>
                  </a:cubicBezTo>
                  <a:cubicBezTo>
                    <a:pt x="2912" y="21405"/>
                    <a:pt x="1456" y="21485"/>
                    <a:pt x="0" y="215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11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8100" y="6746858"/>
              <a:ext cx="8216397" cy="1354922"/>
            </a:xfrm>
            <a:prstGeom prst="rect">
              <a:avLst/>
            </a:prstGeom>
            <a:effectLst/>
          </p:spPr>
        </p:pic>
        <p:pic>
          <p:nvPicPr>
            <p:cNvPr id="713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07237" y="3101958"/>
              <a:ext cx="9268259" cy="2101587"/>
            </a:xfrm>
            <a:prstGeom prst="rect">
              <a:avLst/>
            </a:prstGeom>
            <a:effectLst/>
          </p:spPr>
        </p:pic>
        <p:pic>
          <p:nvPicPr>
            <p:cNvPr id="715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136171" y="3673984"/>
              <a:ext cx="174053" cy="500522"/>
            </a:xfrm>
            <a:prstGeom prst="rect">
              <a:avLst/>
            </a:prstGeom>
            <a:effectLst/>
          </p:spPr>
        </p:pic>
        <p:pic>
          <p:nvPicPr>
            <p:cNvPr id="717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385553" y="3565240"/>
              <a:ext cx="485118" cy="496103"/>
            </a:xfrm>
            <a:prstGeom prst="rect">
              <a:avLst/>
            </a:prstGeom>
            <a:effectLst/>
          </p:spPr>
        </p:pic>
        <p:pic>
          <p:nvPicPr>
            <p:cNvPr id="719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210270" y="4454508"/>
              <a:ext cx="57151" cy="146051"/>
            </a:xfrm>
            <a:prstGeom prst="rect">
              <a:avLst/>
            </a:prstGeom>
            <a:effectLst/>
          </p:spPr>
        </p:pic>
        <p:pic>
          <p:nvPicPr>
            <p:cNvPr id="721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188776" y="4296536"/>
              <a:ext cx="84995" cy="62723"/>
            </a:xfrm>
            <a:prstGeom prst="rect">
              <a:avLst/>
            </a:prstGeom>
            <a:effectLst/>
          </p:spPr>
        </p:pic>
        <p:pic>
          <p:nvPicPr>
            <p:cNvPr id="723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295714" y="4397987"/>
              <a:ext cx="168557" cy="181685"/>
            </a:xfrm>
            <a:prstGeom prst="rect">
              <a:avLst/>
            </a:prstGeom>
            <a:effectLst/>
          </p:spPr>
        </p:pic>
        <p:pic>
          <p:nvPicPr>
            <p:cNvPr id="725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494569" y="4318641"/>
              <a:ext cx="134802" cy="226885"/>
            </a:xfrm>
            <a:prstGeom prst="rect">
              <a:avLst/>
            </a:prstGeom>
            <a:effectLst/>
          </p:spPr>
        </p:pic>
        <p:pic>
          <p:nvPicPr>
            <p:cNvPr id="72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635720" y="4130658"/>
              <a:ext cx="107951" cy="389797"/>
            </a:xfrm>
            <a:prstGeom prst="rect">
              <a:avLst/>
            </a:prstGeom>
            <a:effectLst/>
          </p:spPr>
        </p:pic>
        <p:pic>
          <p:nvPicPr>
            <p:cNvPr id="72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0762720" y="4078828"/>
              <a:ext cx="520737" cy="368521"/>
            </a:xfrm>
            <a:prstGeom prst="rect">
              <a:avLst/>
            </a:prstGeom>
            <a:effectLst/>
          </p:spPr>
        </p:pic>
        <p:pic>
          <p:nvPicPr>
            <p:cNvPr id="731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128662" y="4899008"/>
              <a:ext cx="278459" cy="191000"/>
            </a:xfrm>
            <a:prstGeom prst="rect">
              <a:avLst/>
            </a:prstGeom>
            <a:effectLst/>
          </p:spPr>
        </p:pic>
        <p:pic>
          <p:nvPicPr>
            <p:cNvPr id="733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0426170" y="4683108"/>
              <a:ext cx="158751" cy="338668"/>
            </a:xfrm>
            <a:prstGeom prst="rect">
              <a:avLst/>
            </a:prstGeom>
            <a:effectLst/>
          </p:spPr>
        </p:pic>
        <p:pic>
          <p:nvPicPr>
            <p:cNvPr id="735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596398" y="4816458"/>
              <a:ext cx="134573" cy="121783"/>
            </a:xfrm>
            <a:prstGeom prst="rect">
              <a:avLst/>
            </a:prstGeom>
            <a:effectLst/>
          </p:spPr>
        </p:pic>
        <p:pic>
          <p:nvPicPr>
            <p:cNvPr id="737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0700163" y="4797408"/>
              <a:ext cx="108726" cy="144685"/>
            </a:xfrm>
            <a:prstGeom prst="rect">
              <a:avLst/>
            </a:prstGeom>
            <a:effectLst/>
          </p:spPr>
        </p:pic>
        <p:pic>
          <p:nvPicPr>
            <p:cNvPr id="739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0826220" y="4733908"/>
              <a:ext cx="171451" cy="173894"/>
            </a:xfrm>
            <a:prstGeom prst="rect">
              <a:avLst/>
            </a:prstGeom>
            <a:effectLst/>
          </p:spPr>
        </p:pic>
        <p:pic>
          <p:nvPicPr>
            <p:cNvPr id="741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1004020" y="4694103"/>
              <a:ext cx="95251" cy="185856"/>
            </a:xfrm>
            <a:prstGeom prst="rect">
              <a:avLst/>
            </a:prstGeom>
            <a:effectLst/>
          </p:spPr>
        </p:pic>
        <p:pic>
          <p:nvPicPr>
            <p:cNvPr id="743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0635720" y="5045058"/>
              <a:ext cx="120651" cy="368301"/>
            </a:xfrm>
            <a:prstGeom prst="rect">
              <a:avLst/>
            </a:prstGeom>
            <a:effectLst/>
          </p:spPr>
        </p:pic>
        <p:pic>
          <p:nvPicPr>
            <p:cNvPr id="745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584920" y="5235558"/>
              <a:ext cx="203201" cy="69851"/>
            </a:xfrm>
            <a:prstGeom prst="rect">
              <a:avLst/>
            </a:prstGeom>
            <a:effectLst/>
          </p:spPr>
        </p:pic>
        <p:pic>
          <p:nvPicPr>
            <p:cNvPr id="747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0793339" y="5165756"/>
              <a:ext cx="121782" cy="171403"/>
            </a:xfrm>
            <a:prstGeom prst="rect">
              <a:avLst/>
            </a:prstGeom>
            <a:effectLst/>
          </p:spPr>
        </p:pic>
        <p:pic>
          <p:nvPicPr>
            <p:cNvPr id="749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940520" y="5108558"/>
              <a:ext cx="95251" cy="228601"/>
            </a:xfrm>
            <a:prstGeom prst="rect">
              <a:avLst/>
            </a:prstGeom>
            <a:effectLst/>
          </p:spPr>
        </p:pic>
        <p:pic>
          <p:nvPicPr>
            <p:cNvPr id="751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1048470" y="5110232"/>
              <a:ext cx="203201" cy="150727"/>
            </a:xfrm>
            <a:prstGeom prst="rect">
              <a:avLst/>
            </a:prstGeom>
            <a:effectLst/>
          </p:spPr>
        </p:pic>
        <p:pic>
          <p:nvPicPr>
            <p:cNvPr id="753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1255568" y="5055241"/>
              <a:ext cx="123103" cy="212068"/>
            </a:xfrm>
            <a:prstGeom prst="rect">
              <a:avLst/>
            </a:prstGeom>
            <a:effectLst/>
          </p:spPr>
        </p:pic>
        <p:pic>
          <p:nvPicPr>
            <p:cNvPr id="755" name="Line Line" descr="Line 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1626320" y="5102208"/>
              <a:ext cx="31751" cy="635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9" name="Drawing"/>
          <p:cNvGrpSpPr/>
          <p:nvPr/>
        </p:nvGrpSpPr>
        <p:grpSpPr>
          <a:xfrm>
            <a:off x="1977939" y="1822450"/>
            <a:ext cx="10582362" cy="7346950"/>
            <a:chOff x="0" y="0"/>
            <a:chExt cx="10582360" cy="7346950"/>
          </a:xfrm>
        </p:grpSpPr>
        <p:sp>
          <p:nvSpPr>
            <p:cNvPr id="759" name="Line"/>
            <p:cNvSpPr/>
            <p:nvPr/>
          </p:nvSpPr>
          <p:spPr>
            <a:xfrm>
              <a:off x="22952" y="571500"/>
              <a:ext cx="75559" cy="51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559" fill="norm" stroke="1" extrusionOk="0">
                  <a:moveTo>
                    <a:pt x="21418" y="0"/>
                  </a:moveTo>
                  <a:cubicBezTo>
                    <a:pt x="17818" y="1505"/>
                    <a:pt x="14218" y="3010"/>
                    <a:pt x="11518" y="5002"/>
                  </a:cubicBezTo>
                  <a:cubicBezTo>
                    <a:pt x="8818" y="6993"/>
                    <a:pt x="7018" y="9472"/>
                    <a:pt x="5218" y="12128"/>
                  </a:cubicBezTo>
                  <a:cubicBezTo>
                    <a:pt x="3418" y="14784"/>
                    <a:pt x="1618" y="17616"/>
                    <a:pt x="718" y="19298"/>
                  </a:cubicBezTo>
                  <a:cubicBezTo>
                    <a:pt x="-182" y="20980"/>
                    <a:pt x="-182" y="21511"/>
                    <a:pt x="418" y="21556"/>
                  </a:cubicBezTo>
                  <a:cubicBezTo>
                    <a:pt x="1018" y="21600"/>
                    <a:pt x="2218" y="21157"/>
                    <a:pt x="3418" y="207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0" name="Line"/>
            <p:cNvSpPr/>
            <p:nvPr/>
          </p:nvSpPr>
          <p:spPr>
            <a:xfrm>
              <a:off x="0" y="558800"/>
              <a:ext cx="29536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600" fill="norm" stroke="1" extrusionOk="0">
                  <a:moveTo>
                    <a:pt x="1626" y="21600"/>
                  </a:moveTo>
                  <a:cubicBezTo>
                    <a:pt x="855" y="20520"/>
                    <a:pt x="83" y="19440"/>
                    <a:pt x="6" y="18360"/>
                  </a:cubicBezTo>
                  <a:cubicBezTo>
                    <a:pt x="-71" y="17280"/>
                    <a:pt x="546" y="16200"/>
                    <a:pt x="2938" y="13680"/>
                  </a:cubicBezTo>
                  <a:cubicBezTo>
                    <a:pt x="5329" y="11160"/>
                    <a:pt x="9495" y="7200"/>
                    <a:pt x="12889" y="4680"/>
                  </a:cubicBezTo>
                  <a:cubicBezTo>
                    <a:pt x="16283" y="2160"/>
                    <a:pt x="18906" y="1080"/>
                    <a:pt x="2152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1" name="Line"/>
            <p:cNvSpPr/>
            <p:nvPr/>
          </p:nvSpPr>
          <p:spPr>
            <a:xfrm>
              <a:off x="47710" y="787400"/>
              <a:ext cx="2286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5943"/>
                    <a:pt x="10800" y="10286"/>
                    <a:pt x="14400" y="6686"/>
                  </a:cubicBezTo>
                  <a:cubicBezTo>
                    <a:pt x="18000" y="3086"/>
                    <a:pt x="19800" y="15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2" name="Line"/>
            <p:cNvSpPr/>
            <p:nvPr/>
          </p:nvSpPr>
          <p:spPr>
            <a:xfrm>
              <a:off x="80786" y="293987"/>
              <a:ext cx="151075" cy="217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319" fill="norm" stroke="1" extrusionOk="0">
                  <a:moveTo>
                    <a:pt x="8812" y="8538"/>
                  </a:moveTo>
                  <a:cubicBezTo>
                    <a:pt x="6712" y="12277"/>
                    <a:pt x="4612" y="16015"/>
                    <a:pt x="3112" y="18300"/>
                  </a:cubicBezTo>
                  <a:cubicBezTo>
                    <a:pt x="1612" y="20584"/>
                    <a:pt x="712" y="21415"/>
                    <a:pt x="262" y="21311"/>
                  </a:cubicBezTo>
                  <a:cubicBezTo>
                    <a:pt x="-188" y="21207"/>
                    <a:pt x="-188" y="20169"/>
                    <a:pt x="1312" y="16950"/>
                  </a:cubicBezTo>
                  <a:cubicBezTo>
                    <a:pt x="2812" y="13730"/>
                    <a:pt x="5812" y="8330"/>
                    <a:pt x="7762" y="5111"/>
                  </a:cubicBezTo>
                  <a:cubicBezTo>
                    <a:pt x="9712" y="1892"/>
                    <a:pt x="10612" y="853"/>
                    <a:pt x="11812" y="334"/>
                  </a:cubicBezTo>
                  <a:cubicBezTo>
                    <a:pt x="13012" y="-185"/>
                    <a:pt x="14512" y="-185"/>
                    <a:pt x="15562" y="957"/>
                  </a:cubicBezTo>
                  <a:cubicBezTo>
                    <a:pt x="16612" y="2100"/>
                    <a:pt x="17212" y="4384"/>
                    <a:pt x="18112" y="7188"/>
                  </a:cubicBezTo>
                  <a:cubicBezTo>
                    <a:pt x="19012" y="9992"/>
                    <a:pt x="20212" y="13315"/>
                    <a:pt x="21412" y="166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3" name="Line"/>
            <p:cNvSpPr/>
            <p:nvPr/>
          </p:nvSpPr>
          <p:spPr>
            <a:xfrm>
              <a:off x="891044" y="647700"/>
              <a:ext cx="293317" cy="17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291" fill="norm" stroke="1" extrusionOk="0">
                  <a:moveTo>
                    <a:pt x="2866" y="20546"/>
                  </a:moveTo>
                  <a:cubicBezTo>
                    <a:pt x="1786" y="21073"/>
                    <a:pt x="706" y="21600"/>
                    <a:pt x="243" y="21073"/>
                  </a:cubicBezTo>
                  <a:cubicBezTo>
                    <a:pt x="-220" y="20546"/>
                    <a:pt x="-66" y="18966"/>
                    <a:pt x="1091" y="15937"/>
                  </a:cubicBezTo>
                  <a:cubicBezTo>
                    <a:pt x="2249" y="12907"/>
                    <a:pt x="4409" y="8429"/>
                    <a:pt x="6260" y="5927"/>
                  </a:cubicBezTo>
                  <a:cubicBezTo>
                    <a:pt x="8111" y="3424"/>
                    <a:pt x="9654" y="2898"/>
                    <a:pt x="11197" y="3029"/>
                  </a:cubicBezTo>
                  <a:cubicBezTo>
                    <a:pt x="12740" y="3161"/>
                    <a:pt x="14283" y="3951"/>
                    <a:pt x="15440" y="4610"/>
                  </a:cubicBezTo>
                  <a:cubicBezTo>
                    <a:pt x="16597" y="5268"/>
                    <a:pt x="17369" y="5795"/>
                    <a:pt x="17986" y="5532"/>
                  </a:cubicBezTo>
                  <a:cubicBezTo>
                    <a:pt x="18603" y="5268"/>
                    <a:pt x="19066" y="4215"/>
                    <a:pt x="19606" y="3161"/>
                  </a:cubicBezTo>
                  <a:cubicBezTo>
                    <a:pt x="20146" y="2107"/>
                    <a:pt x="20763" y="1054"/>
                    <a:pt x="2138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4" name="Line"/>
            <p:cNvSpPr/>
            <p:nvPr/>
          </p:nvSpPr>
          <p:spPr>
            <a:xfrm>
              <a:off x="903007" y="825500"/>
              <a:ext cx="325804" cy="214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30" fill="norm" stroke="1" extrusionOk="0">
                  <a:moveTo>
                    <a:pt x="1801" y="20329"/>
                  </a:moveTo>
                  <a:cubicBezTo>
                    <a:pt x="1104" y="20965"/>
                    <a:pt x="407" y="21600"/>
                    <a:pt x="129" y="21388"/>
                  </a:cubicBezTo>
                  <a:cubicBezTo>
                    <a:pt x="-150" y="21176"/>
                    <a:pt x="-11" y="20118"/>
                    <a:pt x="895" y="17788"/>
                  </a:cubicBezTo>
                  <a:cubicBezTo>
                    <a:pt x="1801" y="15459"/>
                    <a:pt x="3473" y="11859"/>
                    <a:pt x="4727" y="9635"/>
                  </a:cubicBezTo>
                  <a:cubicBezTo>
                    <a:pt x="5982" y="7412"/>
                    <a:pt x="6818" y="6565"/>
                    <a:pt x="7584" y="6035"/>
                  </a:cubicBezTo>
                  <a:cubicBezTo>
                    <a:pt x="8351" y="5506"/>
                    <a:pt x="9047" y="5294"/>
                    <a:pt x="9675" y="5612"/>
                  </a:cubicBezTo>
                  <a:cubicBezTo>
                    <a:pt x="10302" y="5929"/>
                    <a:pt x="10859" y="6776"/>
                    <a:pt x="11416" y="7624"/>
                  </a:cubicBezTo>
                  <a:cubicBezTo>
                    <a:pt x="11974" y="8471"/>
                    <a:pt x="12531" y="9318"/>
                    <a:pt x="13089" y="9318"/>
                  </a:cubicBezTo>
                  <a:cubicBezTo>
                    <a:pt x="13646" y="9318"/>
                    <a:pt x="14204" y="8471"/>
                    <a:pt x="14970" y="7200"/>
                  </a:cubicBezTo>
                  <a:cubicBezTo>
                    <a:pt x="15736" y="5929"/>
                    <a:pt x="16712" y="4235"/>
                    <a:pt x="17827" y="2965"/>
                  </a:cubicBezTo>
                  <a:cubicBezTo>
                    <a:pt x="18942" y="1694"/>
                    <a:pt x="20196" y="847"/>
                    <a:pt x="2145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5" name="Line"/>
            <p:cNvSpPr/>
            <p:nvPr/>
          </p:nvSpPr>
          <p:spPr>
            <a:xfrm>
              <a:off x="1568266" y="520649"/>
              <a:ext cx="248209" cy="450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363" fill="norm" stroke="1" extrusionOk="0">
                  <a:moveTo>
                    <a:pt x="1396" y="9044"/>
                  </a:moveTo>
                  <a:cubicBezTo>
                    <a:pt x="1396" y="12159"/>
                    <a:pt x="1396" y="15273"/>
                    <a:pt x="1396" y="17082"/>
                  </a:cubicBezTo>
                  <a:cubicBezTo>
                    <a:pt x="1396" y="18890"/>
                    <a:pt x="1396" y="19392"/>
                    <a:pt x="1396" y="19995"/>
                  </a:cubicBezTo>
                  <a:cubicBezTo>
                    <a:pt x="1396" y="20598"/>
                    <a:pt x="1396" y="21301"/>
                    <a:pt x="1305" y="21351"/>
                  </a:cubicBezTo>
                  <a:cubicBezTo>
                    <a:pt x="1213" y="21402"/>
                    <a:pt x="1030" y="20799"/>
                    <a:pt x="756" y="18689"/>
                  </a:cubicBezTo>
                  <a:cubicBezTo>
                    <a:pt x="481" y="16579"/>
                    <a:pt x="115" y="12962"/>
                    <a:pt x="24" y="9949"/>
                  </a:cubicBezTo>
                  <a:cubicBezTo>
                    <a:pt x="-68" y="6935"/>
                    <a:pt x="115" y="4523"/>
                    <a:pt x="481" y="3067"/>
                  </a:cubicBezTo>
                  <a:cubicBezTo>
                    <a:pt x="847" y="1610"/>
                    <a:pt x="1396" y="1108"/>
                    <a:pt x="1946" y="1057"/>
                  </a:cubicBezTo>
                  <a:cubicBezTo>
                    <a:pt x="2495" y="1007"/>
                    <a:pt x="3044" y="1409"/>
                    <a:pt x="4234" y="3268"/>
                  </a:cubicBezTo>
                  <a:cubicBezTo>
                    <a:pt x="5424" y="5126"/>
                    <a:pt x="7254" y="8442"/>
                    <a:pt x="9085" y="11405"/>
                  </a:cubicBezTo>
                  <a:cubicBezTo>
                    <a:pt x="10915" y="14369"/>
                    <a:pt x="12746" y="16981"/>
                    <a:pt x="13935" y="18538"/>
                  </a:cubicBezTo>
                  <a:cubicBezTo>
                    <a:pt x="15125" y="20095"/>
                    <a:pt x="15674" y="20598"/>
                    <a:pt x="16407" y="20949"/>
                  </a:cubicBezTo>
                  <a:cubicBezTo>
                    <a:pt x="17139" y="21301"/>
                    <a:pt x="18054" y="21502"/>
                    <a:pt x="18786" y="21251"/>
                  </a:cubicBezTo>
                  <a:cubicBezTo>
                    <a:pt x="19518" y="21000"/>
                    <a:pt x="20068" y="20296"/>
                    <a:pt x="20525" y="18136"/>
                  </a:cubicBezTo>
                  <a:cubicBezTo>
                    <a:pt x="20983" y="15976"/>
                    <a:pt x="21349" y="12360"/>
                    <a:pt x="21440" y="9295"/>
                  </a:cubicBezTo>
                  <a:cubicBezTo>
                    <a:pt x="21532" y="6231"/>
                    <a:pt x="21349" y="3720"/>
                    <a:pt x="21257" y="2213"/>
                  </a:cubicBezTo>
                  <a:cubicBezTo>
                    <a:pt x="21166" y="706"/>
                    <a:pt x="21166" y="203"/>
                    <a:pt x="21074" y="53"/>
                  </a:cubicBezTo>
                  <a:cubicBezTo>
                    <a:pt x="20983" y="-98"/>
                    <a:pt x="20800" y="103"/>
                    <a:pt x="20617" y="3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6" name="Line"/>
            <p:cNvSpPr/>
            <p:nvPr/>
          </p:nvSpPr>
          <p:spPr>
            <a:xfrm>
              <a:off x="1870160" y="755066"/>
              <a:ext cx="127001" cy="159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75" fill="norm" stroke="1" extrusionOk="0">
                  <a:moveTo>
                    <a:pt x="21600" y="1716"/>
                  </a:moveTo>
                  <a:cubicBezTo>
                    <a:pt x="20160" y="623"/>
                    <a:pt x="18720" y="-471"/>
                    <a:pt x="15480" y="213"/>
                  </a:cubicBezTo>
                  <a:cubicBezTo>
                    <a:pt x="12240" y="896"/>
                    <a:pt x="7200" y="3357"/>
                    <a:pt x="4140" y="6775"/>
                  </a:cubicBezTo>
                  <a:cubicBezTo>
                    <a:pt x="1080" y="10192"/>
                    <a:pt x="0" y="14567"/>
                    <a:pt x="0" y="17301"/>
                  </a:cubicBezTo>
                  <a:cubicBezTo>
                    <a:pt x="0" y="20035"/>
                    <a:pt x="1080" y="21129"/>
                    <a:pt x="4320" y="20309"/>
                  </a:cubicBezTo>
                  <a:cubicBezTo>
                    <a:pt x="7560" y="19488"/>
                    <a:pt x="12960" y="16754"/>
                    <a:pt x="15660" y="13063"/>
                  </a:cubicBezTo>
                  <a:cubicBezTo>
                    <a:pt x="18360" y="9372"/>
                    <a:pt x="18360" y="4724"/>
                    <a:pt x="18360" y="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7" name="Line"/>
            <p:cNvSpPr/>
            <p:nvPr/>
          </p:nvSpPr>
          <p:spPr>
            <a:xfrm>
              <a:off x="1990810" y="609600"/>
              <a:ext cx="273051" cy="290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0" y="9861"/>
                  </a:moveTo>
                  <a:cubicBezTo>
                    <a:pt x="1340" y="8452"/>
                    <a:pt x="2679" y="7043"/>
                    <a:pt x="3935" y="6261"/>
                  </a:cubicBezTo>
                  <a:cubicBezTo>
                    <a:pt x="5191" y="5478"/>
                    <a:pt x="6363" y="5322"/>
                    <a:pt x="7535" y="5791"/>
                  </a:cubicBezTo>
                  <a:cubicBezTo>
                    <a:pt x="8707" y="6261"/>
                    <a:pt x="9879" y="7357"/>
                    <a:pt x="10967" y="9783"/>
                  </a:cubicBezTo>
                  <a:cubicBezTo>
                    <a:pt x="12056" y="12209"/>
                    <a:pt x="13060" y="15965"/>
                    <a:pt x="13563" y="18235"/>
                  </a:cubicBezTo>
                  <a:cubicBezTo>
                    <a:pt x="14065" y="20504"/>
                    <a:pt x="14065" y="21287"/>
                    <a:pt x="13647" y="21443"/>
                  </a:cubicBezTo>
                  <a:cubicBezTo>
                    <a:pt x="13228" y="21600"/>
                    <a:pt x="12391" y="21130"/>
                    <a:pt x="11637" y="19800"/>
                  </a:cubicBezTo>
                  <a:cubicBezTo>
                    <a:pt x="10884" y="18470"/>
                    <a:pt x="10214" y="16278"/>
                    <a:pt x="10549" y="13617"/>
                  </a:cubicBezTo>
                  <a:cubicBezTo>
                    <a:pt x="10884" y="10957"/>
                    <a:pt x="12223" y="7826"/>
                    <a:pt x="14233" y="5478"/>
                  </a:cubicBezTo>
                  <a:cubicBezTo>
                    <a:pt x="16242" y="3130"/>
                    <a:pt x="18921" y="156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8" name="Line"/>
            <p:cNvSpPr/>
            <p:nvPr/>
          </p:nvSpPr>
          <p:spPr>
            <a:xfrm>
              <a:off x="2341917" y="388056"/>
              <a:ext cx="220394" cy="619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369" fill="norm" stroke="1" extrusionOk="0">
                  <a:moveTo>
                    <a:pt x="16326" y="2165"/>
                  </a:moveTo>
                  <a:cubicBezTo>
                    <a:pt x="16530" y="1800"/>
                    <a:pt x="16734" y="1435"/>
                    <a:pt x="16836" y="1034"/>
                  </a:cubicBezTo>
                  <a:cubicBezTo>
                    <a:pt x="16938" y="633"/>
                    <a:pt x="16938" y="195"/>
                    <a:pt x="16428" y="49"/>
                  </a:cubicBezTo>
                  <a:cubicBezTo>
                    <a:pt x="15919" y="-97"/>
                    <a:pt x="14900" y="49"/>
                    <a:pt x="12862" y="998"/>
                  </a:cubicBezTo>
                  <a:cubicBezTo>
                    <a:pt x="10825" y="1946"/>
                    <a:pt x="7768" y="3698"/>
                    <a:pt x="5221" y="5887"/>
                  </a:cubicBezTo>
                  <a:cubicBezTo>
                    <a:pt x="2674" y="8076"/>
                    <a:pt x="636" y="10703"/>
                    <a:pt x="126" y="13075"/>
                  </a:cubicBezTo>
                  <a:cubicBezTo>
                    <a:pt x="-383" y="15446"/>
                    <a:pt x="636" y="17562"/>
                    <a:pt x="3285" y="18985"/>
                  </a:cubicBezTo>
                  <a:cubicBezTo>
                    <a:pt x="5934" y="20408"/>
                    <a:pt x="10213" y="21138"/>
                    <a:pt x="13474" y="21321"/>
                  </a:cubicBezTo>
                  <a:cubicBezTo>
                    <a:pt x="16734" y="21503"/>
                    <a:pt x="18975" y="21138"/>
                    <a:pt x="21217" y="207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9" name="Line"/>
            <p:cNvSpPr/>
            <p:nvPr/>
          </p:nvSpPr>
          <p:spPr>
            <a:xfrm>
              <a:off x="2854410" y="577850"/>
              <a:ext cx="19051" cy="362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1" fill="norm" stroke="1" extrusionOk="0">
                  <a:moveTo>
                    <a:pt x="21600" y="0"/>
                  </a:moveTo>
                  <a:cubicBezTo>
                    <a:pt x="21600" y="3893"/>
                    <a:pt x="21600" y="7786"/>
                    <a:pt x="20400" y="11051"/>
                  </a:cubicBezTo>
                  <a:cubicBezTo>
                    <a:pt x="19200" y="14316"/>
                    <a:pt x="16800" y="16953"/>
                    <a:pt x="13200" y="18712"/>
                  </a:cubicBezTo>
                  <a:cubicBezTo>
                    <a:pt x="9600" y="20470"/>
                    <a:pt x="4800" y="21349"/>
                    <a:pt x="2400" y="21474"/>
                  </a:cubicBezTo>
                  <a:cubicBezTo>
                    <a:pt x="0" y="21600"/>
                    <a:pt x="0" y="20972"/>
                    <a:pt x="0" y="20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0" name="Line"/>
            <p:cNvSpPr/>
            <p:nvPr/>
          </p:nvSpPr>
          <p:spPr>
            <a:xfrm>
              <a:off x="2829010" y="508000"/>
              <a:ext cx="2921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000"/>
                    <a:pt x="0" y="14400"/>
                    <a:pt x="1174" y="11700"/>
                  </a:cubicBezTo>
                  <a:cubicBezTo>
                    <a:pt x="2348" y="9000"/>
                    <a:pt x="4696" y="7200"/>
                    <a:pt x="8296" y="5400"/>
                  </a:cubicBezTo>
                  <a:cubicBezTo>
                    <a:pt x="11896" y="3600"/>
                    <a:pt x="16748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1" name="Line"/>
            <p:cNvSpPr/>
            <p:nvPr/>
          </p:nvSpPr>
          <p:spPr>
            <a:xfrm>
              <a:off x="2898860" y="717549"/>
              <a:ext cx="2032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75" y="15600"/>
                    <a:pt x="12150" y="9600"/>
                    <a:pt x="15750" y="6000"/>
                  </a:cubicBezTo>
                  <a:cubicBezTo>
                    <a:pt x="19350" y="2400"/>
                    <a:pt x="20475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2" name="Line"/>
            <p:cNvSpPr/>
            <p:nvPr/>
          </p:nvSpPr>
          <p:spPr>
            <a:xfrm>
              <a:off x="3356060" y="933450"/>
              <a:ext cx="1206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3" name="Line"/>
            <p:cNvSpPr/>
            <p:nvPr/>
          </p:nvSpPr>
          <p:spPr>
            <a:xfrm>
              <a:off x="3940260" y="381000"/>
              <a:ext cx="635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400"/>
                    <a:pt x="7200" y="10800"/>
                    <a:pt x="3600" y="14400"/>
                  </a:cubicBezTo>
                  <a:cubicBezTo>
                    <a:pt x="0" y="18000"/>
                    <a:pt x="0" y="19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4" name="Line"/>
            <p:cNvSpPr/>
            <p:nvPr/>
          </p:nvSpPr>
          <p:spPr>
            <a:xfrm>
              <a:off x="3889460" y="349250"/>
              <a:ext cx="1968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84" y="15840"/>
                    <a:pt x="6968" y="10080"/>
                    <a:pt x="10568" y="6480"/>
                  </a:cubicBezTo>
                  <a:cubicBezTo>
                    <a:pt x="14168" y="2880"/>
                    <a:pt x="17884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5" name="Line"/>
            <p:cNvSpPr/>
            <p:nvPr/>
          </p:nvSpPr>
          <p:spPr>
            <a:xfrm>
              <a:off x="3940260" y="482600"/>
              <a:ext cx="1778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57" y="15840"/>
                    <a:pt x="11314" y="10080"/>
                    <a:pt x="14914" y="6480"/>
                  </a:cubicBezTo>
                  <a:cubicBezTo>
                    <a:pt x="18514" y="2880"/>
                    <a:pt x="20057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6" name="Line"/>
            <p:cNvSpPr/>
            <p:nvPr/>
          </p:nvSpPr>
          <p:spPr>
            <a:xfrm>
              <a:off x="4219169" y="304236"/>
              <a:ext cx="108442" cy="330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499" fill="norm" stroke="1" extrusionOk="0">
                  <a:moveTo>
                    <a:pt x="20880" y="449"/>
                  </a:moveTo>
                  <a:cubicBezTo>
                    <a:pt x="18435" y="174"/>
                    <a:pt x="15989" y="-101"/>
                    <a:pt x="13952" y="37"/>
                  </a:cubicBezTo>
                  <a:cubicBezTo>
                    <a:pt x="11914" y="174"/>
                    <a:pt x="10284" y="724"/>
                    <a:pt x="7635" y="2995"/>
                  </a:cubicBezTo>
                  <a:cubicBezTo>
                    <a:pt x="4986" y="5265"/>
                    <a:pt x="1318" y="9254"/>
                    <a:pt x="299" y="12350"/>
                  </a:cubicBezTo>
                  <a:cubicBezTo>
                    <a:pt x="-720" y="15445"/>
                    <a:pt x="910" y="17647"/>
                    <a:pt x="4578" y="19023"/>
                  </a:cubicBezTo>
                  <a:cubicBezTo>
                    <a:pt x="8246" y="20398"/>
                    <a:pt x="13952" y="20949"/>
                    <a:pt x="19657" y="2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7" name="Line"/>
            <p:cNvSpPr/>
            <p:nvPr/>
          </p:nvSpPr>
          <p:spPr>
            <a:xfrm>
              <a:off x="4418627" y="368300"/>
              <a:ext cx="16934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062"/>
                    <a:pt x="0" y="8123"/>
                    <a:pt x="0" y="11723"/>
                  </a:cubicBezTo>
                  <a:cubicBezTo>
                    <a:pt x="0" y="15323"/>
                    <a:pt x="10800" y="1846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8" name="Line"/>
            <p:cNvSpPr/>
            <p:nvPr/>
          </p:nvSpPr>
          <p:spPr>
            <a:xfrm>
              <a:off x="4530810" y="416983"/>
              <a:ext cx="12701" cy="21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8000" y="10800"/>
                    <a:pt x="14400" y="0"/>
                    <a:pt x="10800" y="0"/>
                  </a:cubicBezTo>
                  <a:cubicBezTo>
                    <a:pt x="7200" y="0"/>
                    <a:pt x="3600" y="10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9" name="Line"/>
            <p:cNvSpPr/>
            <p:nvPr/>
          </p:nvSpPr>
          <p:spPr>
            <a:xfrm>
              <a:off x="4518110" y="419100"/>
              <a:ext cx="2159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71" y="21600"/>
                    <a:pt x="9741" y="21600"/>
                    <a:pt x="13341" y="18000"/>
                  </a:cubicBezTo>
                  <a:cubicBezTo>
                    <a:pt x="16941" y="14400"/>
                    <a:pt x="19271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0" name="Line"/>
            <p:cNvSpPr/>
            <p:nvPr/>
          </p:nvSpPr>
          <p:spPr>
            <a:xfrm>
              <a:off x="4841960" y="393699"/>
              <a:ext cx="19051" cy="1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806"/>
                    <a:pt x="4800" y="11613"/>
                    <a:pt x="8400" y="15213"/>
                  </a:cubicBezTo>
                  <a:cubicBezTo>
                    <a:pt x="12000" y="18813"/>
                    <a:pt x="16800" y="2020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1" name="Line"/>
            <p:cNvSpPr/>
            <p:nvPr/>
          </p:nvSpPr>
          <p:spPr>
            <a:xfrm>
              <a:off x="4835610" y="310586"/>
              <a:ext cx="184151" cy="51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6" fill="norm" stroke="1" extrusionOk="0">
                  <a:moveTo>
                    <a:pt x="0" y="20966"/>
                  </a:moveTo>
                  <a:cubicBezTo>
                    <a:pt x="248" y="16646"/>
                    <a:pt x="497" y="12326"/>
                    <a:pt x="3476" y="8438"/>
                  </a:cubicBezTo>
                  <a:cubicBezTo>
                    <a:pt x="6455" y="4550"/>
                    <a:pt x="12166" y="1094"/>
                    <a:pt x="15641" y="230"/>
                  </a:cubicBezTo>
                  <a:cubicBezTo>
                    <a:pt x="19117" y="-634"/>
                    <a:pt x="20359" y="1094"/>
                    <a:pt x="21600" y="2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2" name="Line"/>
            <p:cNvSpPr/>
            <p:nvPr/>
          </p:nvSpPr>
          <p:spPr>
            <a:xfrm>
              <a:off x="4867360" y="406400"/>
              <a:ext cx="1968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19" y="17600"/>
                    <a:pt x="6039" y="13600"/>
                    <a:pt x="9639" y="10000"/>
                  </a:cubicBezTo>
                  <a:cubicBezTo>
                    <a:pt x="13239" y="6400"/>
                    <a:pt x="17419" y="3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3" name="Line"/>
            <p:cNvSpPr/>
            <p:nvPr/>
          </p:nvSpPr>
          <p:spPr>
            <a:xfrm>
              <a:off x="5007060" y="266699"/>
              <a:ext cx="170658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2" h="21600" fill="norm" stroke="1" extrusionOk="0">
                  <a:moveTo>
                    <a:pt x="15429" y="0"/>
                  </a:moveTo>
                  <a:cubicBezTo>
                    <a:pt x="16971" y="1914"/>
                    <a:pt x="18514" y="3828"/>
                    <a:pt x="19671" y="6197"/>
                  </a:cubicBezTo>
                  <a:cubicBezTo>
                    <a:pt x="20829" y="8567"/>
                    <a:pt x="21600" y="11392"/>
                    <a:pt x="18900" y="13944"/>
                  </a:cubicBezTo>
                  <a:cubicBezTo>
                    <a:pt x="16200" y="16496"/>
                    <a:pt x="10029" y="18775"/>
                    <a:pt x="6300" y="20005"/>
                  </a:cubicBezTo>
                  <a:cubicBezTo>
                    <a:pt x="2571" y="21235"/>
                    <a:pt x="1286" y="214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4" name="Line"/>
            <p:cNvSpPr/>
            <p:nvPr/>
          </p:nvSpPr>
          <p:spPr>
            <a:xfrm>
              <a:off x="4130760" y="759089"/>
              <a:ext cx="800101" cy="85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1" fill="norm" stroke="1" extrusionOk="0">
                  <a:moveTo>
                    <a:pt x="0" y="21271"/>
                  </a:moveTo>
                  <a:cubicBezTo>
                    <a:pt x="1257" y="17056"/>
                    <a:pt x="2514" y="12842"/>
                    <a:pt x="4171" y="9417"/>
                  </a:cubicBezTo>
                  <a:cubicBezTo>
                    <a:pt x="5829" y="5993"/>
                    <a:pt x="7886" y="3359"/>
                    <a:pt x="9943" y="1778"/>
                  </a:cubicBezTo>
                  <a:cubicBezTo>
                    <a:pt x="12000" y="198"/>
                    <a:pt x="14057" y="-329"/>
                    <a:pt x="16000" y="198"/>
                  </a:cubicBezTo>
                  <a:cubicBezTo>
                    <a:pt x="17943" y="725"/>
                    <a:pt x="19771" y="2305"/>
                    <a:pt x="21600" y="38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5" name="Line"/>
            <p:cNvSpPr/>
            <p:nvPr/>
          </p:nvSpPr>
          <p:spPr>
            <a:xfrm>
              <a:off x="4582206" y="981037"/>
              <a:ext cx="228005" cy="201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4" h="21387" fill="norm" stroke="1" extrusionOk="0">
                  <a:moveTo>
                    <a:pt x="1744" y="2367"/>
                  </a:moveTo>
                  <a:cubicBezTo>
                    <a:pt x="1344" y="7992"/>
                    <a:pt x="944" y="13617"/>
                    <a:pt x="644" y="16992"/>
                  </a:cubicBezTo>
                  <a:cubicBezTo>
                    <a:pt x="344" y="20367"/>
                    <a:pt x="144" y="21492"/>
                    <a:pt x="44" y="21380"/>
                  </a:cubicBezTo>
                  <a:cubicBezTo>
                    <a:pt x="-56" y="21267"/>
                    <a:pt x="-56" y="19917"/>
                    <a:pt x="844" y="16880"/>
                  </a:cubicBezTo>
                  <a:cubicBezTo>
                    <a:pt x="1744" y="13842"/>
                    <a:pt x="3544" y="9117"/>
                    <a:pt x="5744" y="5630"/>
                  </a:cubicBezTo>
                  <a:cubicBezTo>
                    <a:pt x="7944" y="2142"/>
                    <a:pt x="10544" y="-108"/>
                    <a:pt x="12844" y="5"/>
                  </a:cubicBezTo>
                  <a:cubicBezTo>
                    <a:pt x="15144" y="117"/>
                    <a:pt x="17144" y="2592"/>
                    <a:pt x="18544" y="5630"/>
                  </a:cubicBezTo>
                  <a:cubicBezTo>
                    <a:pt x="19944" y="8667"/>
                    <a:pt x="20744" y="12267"/>
                    <a:pt x="21544" y="158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6" name="Line"/>
            <p:cNvSpPr/>
            <p:nvPr/>
          </p:nvSpPr>
          <p:spPr>
            <a:xfrm>
              <a:off x="5197560" y="247650"/>
              <a:ext cx="269930" cy="819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13162" y="0"/>
                  </a:moveTo>
                  <a:cubicBezTo>
                    <a:pt x="15187" y="1228"/>
                    <a:pt x="17212" y="2456"/>
                    <a:pt x="18816" y="4019"/>
                  </a:cubicBezTo>
                  <a:cubicBezTo>
                    <a:pt x="20419" y="5581"/>
                    <a:pt x="21600" y="7479"/>
                    <a:pt x="21516" y="9488"/>
                  </a:cubicBezTo>
                  <a:cubicBezTo>
                    <a:pt x="21431" y="11498"/>
                    <a:pt x="20081" y="13619"/>
                    <a:pt x="17803" y="15349"/>
                  </a:cubicBezTo>
                  <a:cubicBezTo>
                    <a:pt x="15525" y="17079"/>
                    <a:pt x="12319" y="18419"/>
                    <a:pt x="9197" y="19395"/>
                  </a:cubicBezTo>
                  <a:cubicBezTo>
                    <a:pt x="6075" y="20372"/>
                    <a:pt x="3037" y="209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7" name="Line"/>
            <p:cNvSpPr/>
            <p:nvPr/>
          </p:nvSpPr>
          <p:spPr>
            <a:xfrm>
              <a:off x="4295860" y="16933"/>
              <a:ext cx="196851" cy="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7419" y="10800"/>
                    <a:pt x="13239" y="0"/>
                    <a:pt x="9639" y="0"/>
                  </a:cubicBezTo>
                  <a:cubicBezTo>
                    <a:pt x="6039" y="0"/>
                    <a:pt x="3019" y="108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8" name="Line"/>
            <p:cNvSpPr/>
            <p:nvPr/>
          </p:nvSpPr>
          <p:spPr>
            <a:xfrm>
              <a:off x="3946610" y="42454"/>
              <a:ext cx="184151" cy="46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21600" y="885"/>
                  </a:moveTo>
                  <a:cubicBezTo>
                    <a:pt x="18124" y="-54"/>
                    <a:pt x="14648" y="-993"/>
                    <a:pt x="11048" y="2294"/>
                  </a:cubicBezTo>
                  <a:cubicBezTo>
                    <a:pt x="7448" y="5581"/>
                    <a:pt x="3724" y="13094"/>
                    <a:pt x="0" y="206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9" name="Line"/>
            <p:cNvSpPr/>
            <p:nvPr/>
          </p:nvSpPr>
          <p:spPr>
            <a:xfrm>
              <a:off x="3552860" y="380999"/>
              <a:ext cx="8895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600" fill="norm" stroke="1" extrusionOk="0">
                  <a:moveTo>
                    <a:pt x="21110" y="0"/>
                  </a:moveTo>
                  <a:cubicBezTo>
                    <a:pt x="18598" y="491"/>
                    <a:pt x="16087" y="982"/>
                    <a:pt x="13575" y="2864"/>
                  </a:cubicBezTo>
                  <a:cubicBezTo>
                    <a:pt x="11063" y="4745"/>
                    <a:pt x="8552" y="8018"/>
                    <a:pt x="6040" y="10800"/>
                  </a:cubicBezTo>
                  <a:cubicBezTo>
                    <a:pt x="3529" y="13582"/>
                    <a:pt x="1017" y="15873"/>
                    <a:pt x="263" y="17591"/>
                  </a:cubicBezTo>
                  <a:cubicBezTo>
                    <a:pt x="-490" y="19309"/>
                    <a:pt x="515" y="20455"/>
                    <a:pt x="151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0" name="Line"/>
            <p:cNvSpPr/>
            <p:nvPr/>
          </p:nvSpPr>
          <p:spPr>
            <a:xfrm>
              <a:off x="3578310" y="1003300"/>
              <a:ext cx="8255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15" y="4950"/>
                    <a:pt x="4431" y="9900"/>
                    <a:pt x="8031" y="13500"/>
                  </a:cubicBezTo>
                  <a:cubicBezTo>
                    <a:pt x="11631" y="17100"/>
                    <a:pt x="16615" y="193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1" name="Line"/>
            <p:cNvSpPr/>
            <p:nvPr/>
          </p:nvSpPr>
          <p:spPr>
            <a:xfrm>
              <a:off x="3749760" y="1295400"/>
              <a:ext cx="31115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69" y="4371"/>
                    <a:pt x="2939" y="8743"/>
                    <a:pt x="4776" y="11829"/>
                  </a:cubicBezTo>
                  <a:cubicBezTo>
                    <a:pt x="6612" y="14914"/>
                    <a:pt x="8816" y="16714"/>
                    <a:pt x="11682" y="18129"/>
                  </a:cubicBezTo>
                  <a:cubicBezTo>
                    <a:pt x="14547" y="19543"/>
                    <a:pt x="18073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2" name="Line"/>
            <p:cNvSpPr/>
            <p:nvPr/>
          </p:nvSpPr>
          <p:spPr>
            <a:xfrm>
              <a:off x="4492710" y="1295400"/>
              <a:ext cx="31115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51" y="16200"/>
                    <a:pt x="4702" y="10800"/>
                    <a:pt x="7053" y="7971"/>
                  </a:cubicBezTo>
                  <a:cubicBezTo>
                    <a:pt x="9404" y="5143"/>
                    <a:pt x="11755" y="4886"/>
                    <a:pt x="14180" y="3986"/>
                  </a:cubicBezTo>
                  <a:cubicBezTo>
                    <a:pt x="16604" y="3086"/>
                    <a:pt x="19102" y="15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3" name="Line"/>
            <p:cNvSpPr/>
            <p:nvPr/>
          </p:nvSpPr>
          <p:spPr>
            <a:xfrm>
              <a:off x="4968960" y="939800"/>
              <a:ext cx="22225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26" y="19423"/>
                    <a:pt x="9051" y="17247"/>
                    <a:pt x="12240" y="14819"/>
                  </a:cubicBezTo>
                  <a:cubicBezTo>
                    <a:pt x="15429" y="12391"/>
                    <a:pt x="17280" y="9712"/>
                    <a:pt x="18617" y="7200"/>
                  </a:cubicBezTo>
                  <a:cubicBezTo>
                    <a:pt x="19954" y="4688"/>
                    <a:pt x="20777" y="234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4" name="Line"/>
            <p:cNvSpPr/>
            <p:nvPr/>
          </p:nvSpPr>
          <p:spPr>
            <a:xfrm>
              <a:off x="5280110" y="330200"/>
              <a:ext cx="19051" cy="22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9200" y="15840"/>
                    <a:pt x="16800" y="10080"/>
                    <a:pt x="13200" y="6480"/>
                  </a:cubicBezTo>
                  <a:cubicBezTo>
                    <a:pt x="9600" y="2880"/>
                    <a:pt x="4800" y="144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5" name="Line"/>
            <p:cNvSpPr/>
            <p:nvPr/>
          </p:nvSpPr>
          <p:spPr>
            <a:xfrm>
              <a:off x="6832892" y="515292"/>
              <a:ext cx="250619" cy="62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459" fill="norm" stroke="1" extrusionOk="0">
                  <a:moveTo>
                    <a:pt x="1344" y="5002"/>
                  </a:moveTo>
                  <a:cubicBezTo>
                    <a:pt x="800" y="4199"/>
                    <a:pt x="255" y="3397"/>
                    <a:pt x="74" y="2776"/>
                  </a:cubicBezTo>
                  <a:cubicBezTo>
                    <a:pt x="-108" y="2156"/>
                    <a:pt x="74" y="1718"/>
                    <a:pt x="346" y="1828"/>
                  </a:cubicBezTo>
                  <a:cubicBezTo>
                    <a:pt x="618" y="1937"/>
                    <a:pt x="981" y="2594"/>
                    <a:pt x="1616" y="4272"/>
                  </a:cubicBezTo>
                  <a:cubicBezTo>
                    <a:pt x="2252" y="5951"/>
                    <a:pt x="3159" y="8651"/>
                    <a:pt x="4521" y="11278"/>
                  </a:cubicBezTo>
                  <a:cubicBezTo>
                    <a:pt x="5882" y="13905"/>
                    <a:pt x="7697" y="16459"/>
                    <a:pt x="8877" y="18064"/>
                  </a:cubicBezTo>
                  <a:cubicBezTo>
                    <a:pt x="10057" y="19670"/>
                    <a:pt x="10601" y="20326"/>
                    <a:pt x="11237" y="20801"/>
                  </a:cubicBezTo>
                  <a:cubicBezTo>
                    <a:pt x="11872" y="21275"/>
                    <a:pt x="12598" y="21567"/>
                    <a:pt x="12961" y="21421"/>
                  </a:cubicBezTo>
                  <a:cubicBezTo>
                    <a:pt x="13324" y="21275"/>
                    <a:pt x="13324" y="20691"/>
                    <a:pt x="13415" y="18940"/>
                  </a:cubicBezTo>
                  <a:cubicBezTo>
                    <a:pt x="13505" y="17189"/>
                    <a:pt x="13687" y="14270"/>
                    <a:pt x="13778" y="11570"/>
                  </a:cubicBezTo>
                  <a:cubicBezTo>
                    <a:pt x="13868" y="8870"/>
                    <a:pt x="13868" y="6389"/>
                    <a:pt x="14231" y="4601"/>
                  </a:cubicBezTo>
                  <a:cubicBezTo>
                    <a:pt x="14595" y="2813"/>
                    <a:pt x="15321" y="1718"/>
                    <a:pt x="15956" y="1025"/>
                  </a:cubicBezTo>
                  <a:cubicBezTo>
                    <a:pt x="16591" y="332"/>
                    <a:pt x="17136" y="40"/>
                    <a:pt x="17771" y="3"/>
                  </a:cubicBezTo>
                  <a:cubicBezTo>
                    <a:pt x="18406" y="-33"/>
                    <a:pt x="19132" y="186"/>
                    <a:pt x="19768" y="478"/>
                  </a:cubicBezTo>
                  <a:cubicBezTo>
                    <a:pt x="20403" y="770"/>
                    <a:pt x="20947" y="1135"/>
                    <a:pt x="21492" y="14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6" name="Line"/>
            <p:cNvSpPr/>
            <p:nvPr/>
          </p:nvSpPr>
          <p:spPr>
            <a:xfrm>
              <a:off x="7056756" y="717549"/>
              <a:ext cx="331555" cy="289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423" fill="norm" stroke="1" extrusionOk="0">
                  <a:moveTo>
                    <a:pt x="8700" y="10330"/>
                  </a:moveTo>
                  <a:cubicBezTo>
                    <a:pt x="6786" y="9391"/>
                    <a:pt x="4872" y="8452"/>
                    <a:pt x="3437" y="8609"/>
                  </a:cubicBezTo>
                  <a:cubicBezTo>
                    <a:pt x="2001" y="8765"/>
                    <a:pt x="1044" y="10017"/>
                    <a:pt x="498" y="11583"/>
                  </a:cubicBezTo>
                  <a:cubicBezTo>
                    <a:pt x="-49" y="13148"/>
                    <a:pt x="-186" y="15026"/>
                    <a:pt x="292" y="16513"/>
                  </a:cubicBezTo>
                  <a:cubicBezTo>
                    <a:pt x="771" y="18000"/>
                    <a:pt x="1865" y="19096"/>
                    <a:pt x="2958" y="18939"/>
                  </a:cubicBezTo>
                  <a:cubicBezTo>
                    <a:pt x="4052" y="18783"/>
                    <a:pt x="5146" y="17374"/>
                    <a:pt x="5898" y="15965"/>
                  </a:cubicBezTo>
                  <a:cubicBezTo>
                    <a:pt x="6649" y="14557"/>
                    <a:pt x="7060" y="13148"/>
                    <a:pt x="7470" y="12052"/>
                  </a:cubicBezTo>
                  <a:cubicBezTo>
                    <a:pt x="7880" y="10957"/>
                    <a:pt x="8290" y="10174"/>
                    <a:pt x="8837" y="9861"/>
                  </a:cubicBezTo>
                  <a:cubicBezTo>
                    <a:pt x="9384" y="9548"/>
                    <a:pt x="10067" y="9704"/>
                    <a:pt x="10751" y="10722"/>
                  </a:cubicBezTo>
                  <a:cubicBezTo>
                    <a:pt x="11434" y="11739"/>
                    <a:pt x="12118" y="13617"/>
                    <a:pt x="12596" y="15183"/>
                  </a:cubicBezTo>
                  <a:cubicBezTo>
                    <a:pt x="13075" y="16748"/>
                    <a:pt x="13348" y="18000"/>
                    <a:pt x="13417" y="19096"/>
                  </a:cubicBezTo>
                  <a:cubicBezTo>
                    <a:pt x="13485" y="20191"/>
                    <a:pt x="13348" y="21130"/>
                    <a:pt x="13006" y="21365"/>
                  </a:cubicBezTo>
                  <a:cubicBezTo>
                    <a:pt x="12665" y="21600"/>
                    <a:pt x="12118" y="21130"/>
                    <a:pt x="11776" y="19643"/>
                  </a:cubicBezTo>
                  <a:cubicBezTo>
                    <a:pt x="11434" y="18157"/>
                    <a:pt x="11298" y="15652"/>
                    <a:pt x="12938" y="12209"/>
                  </a:cubicBezTo>
                  <a:cubicBezTo>
                    <a:pt x="14579" y="8765"/>
                    <a:pt x="17996" y="4383"/>
                    <a:pt x="2141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7" name="Line"/>
            <p:cNvSpPr/>
            <p:nvPr/>
          </p:nvSpPr>
          <p:spPr>
            <a:xfrm>
              <a:off x="7533271" y="520033"/>
              <a:ext cx="128090" cy="495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446" fill="norm" stroke="1" extrusionOk="0">
                  <a:moveTo>
                    <a:pt x="21083" y="3324"/>
                  </a:moveTo>
                  <a:cubicBezTo>
                    <a:pt x="21083" y="2866"/>
                    <a:pt x="21083" y="2409"/>
                    <a:pt x="20735" y="1860"/>
                  </a:cubicBezTo>
                  <a:cubicBezTo>
                    <a:pt x="20386" y="1310"/>
                    <a:pt x="19689" y="670"/>
                    <a:pt x="18470" y="304"/>
                  </a:cubicBezTo>
                  <a:cubicBezTo>
                    <a:pt x="17251" y="-62"/>
                    <a:pt x="15509" y="-154"/>
                    <a:pt x="13418" y="349"/>
                  </a:cubicBezTo>
                  <a:cubicBezTo>
                    <a:pt x="11328" y="853"/>
                    <a:pt x="8889" y="1951"/>
                    <a:pt x="6277" y="4193"/>
                  </a:cubicBezTo>
                  <a:cubicBezTo>
                    <a:pt x="3664" y="6436"/>
                    <a:pt x="877" y="9822"/>
                    <a:pt x="180" y="12477"/>
                  </a:cubicBezTo>
                  <a:cubicBezTo>
                    <a:pt x="-517" y="15131"/>
                    <a:pt x="877" y="17053"/>
                    <a:pt x="3315" y="18426"/>
                  </a:cubicBezTo>
                  <a:cubicBezTo>
                    <a:pt x="5754" y="19799"/>
                    <a:pt x="9238" y="20622"/>
                    <a:pt x="12722" y="214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8" name="Line"/>
            <p:cNvSpPr/>
            <p:nvPr/>
          </p:nvSpPr>
          <p:spPr>
            <a:xfrm>
              <a:off x="7760965" y="679450"/>
              <a:ext cx="46446" cy="317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20607" y="0"/>
                  </a:moveTo>
                  <a:cubicBezTo>
                    <a:pt x="13094" y="4320"/>
                    <a:pt x="5581" y="8640"/>
                    <a:pt x="2294" y="12240"/>
                  </a:cubicBezTo>
                  <a:cubicBezTo>
                    <a:pt x="-993" y="15840"/>
                    <a:pt x="-54" y="18720"/>
                    <a:pt x="88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9" name="Line"/>
            <p:cNvSpPr/>
            <p:nvPr/>
          </p:nvSpPr>
          <p:spPr>
            <a:xfrm>
              <a:off x="7762960" y="585853"/>
              <a:ext cx="215901" cy="182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3" fill="norm" stroke="1" extrusionOk="0">
                  <a:moveTo>
                    <a:pt x="0" y="21163"/>
                  </a:moveTo>
                  <a:cubicBezTo>
                    <a:pt x="1059" y="16499"/>
                    <a:pt x="2118" y="11836"/>
                    <a:pt x="5082" y="8154"/>
                  </a:cubicBezTo>
                  <a:cubicBezTo>
                    <a:pt x="8047" y="4472"/>
                    <a:pt x="12918" y="1772"/>
                    <a:pt x="15988" y="668"/>
                  </a:cubicBezTo>
                  <a:cubicBezTo>
                    <a:pt x="19059" y="-437"/>
                    <a:pt x="20329" y="54"/>
                    <a:pt x="21600" y="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0" name="Line"/>
            <p:cNvSpPr/>
            <p:nvPr/>
          </p:nvSpPr>
          <p:spPr>
            <a:xfrm>
              <a:off x="7794710" y="768350"/>
              <a:ext cx="1651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1" name="Line"/>
            <p:cNvSpPr/>
            <p:nvPr/>
          </p:nvSpPr>
          <p:spPr>
            <a:xfrm>
              <a:off x="7865505" y="416174"/>
              <a:ext cx="176856" cy="115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0976" fill="norm" stroke="1" extrusionOk="0">
                  <a:moveTo>
                    <a:pt x="5285" y="9790"/>
                  </a:moveTo>
                  <a:cubicBezTo>
                    <a:pt x="4256" y="10947"/>
                    <a:pt x="3228" y="12105"/>
                    <a:pt x="2199" y="14612"/>
                  </a:cubicBezTo>
                  <a:cubicBezTo>
                    <a:pt x="1171" y="17119"/>
                    <a:pt x="142" y="20976"/>
                    <a:pt x="14" y="20976"/>
                  </a:cubicBezTo>
                  <a:cubicBezTo>
                    <a:pt x="-115" y="20976"/>
                    <a:pt x="656" y="17119"/>
                    <a:pt x="2328" y="12876"/>
                  </a:cubicBezTo>
                  <a:cubicBezTo>
                    <a:pt x="3999" y="8633"/>
                    <a:pt x="6571" y="4005"/>
                    <a:pt x="8499" y="1690"/>
                  </a:cubicBezTo>
                  <a:cubicBezTo>
                    <a:pt x="10428" y="-624"/>
                    <a:pt x="11714" y="-624"/>
                    <a:pt x="13771" y="2076"/>
                  </a:cubicBezTo>
                  <a:cubicBezTo>
                    <a:pt x="15828" y="4776"/>
                    <a:pt x="18656" y="10176"/>
                    <a:pt x="21485" y="15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2" name="Line"/>
            <p:cNvSpPr/>
            <p:nvPr/>
          </p:nvSpPr>
          <p:spPr>
            <a:xfrm>
              <a:off x="8010610" y="482600"/>
              <a:ext cx="145907" cy="58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600" fill="norm" stroke="1" extrusionOk="0">
                  <a:moveTo>
                    <a:pt x="17589" y="0"/>
                  </a:moveTo>
                  <a:cubicBezTo>
                    <a:pt x="19131" y="2817"/>
                    <a:pt x="20674" y="5635"/>
                    <a:pt x="21137" y="8296"/>
                  </a:cubicBezTo>
                  <a:cubicBezTo>
                    <a:pt x="21600" y="10957"/>
                    <a:pt x="20983" y="13461"/>
                    <a:pt x="17280" y="15652"/>
                  </a:cubicBezTo>
                  <a:cubicBezTo>
                    <a:pt x="13577" y="17843"/>
                    <a:pt x="6789" y="1972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3" name="Line"/>
            <p:cNvSpPr/>
            <p:nvPr/>
          </p:nvSpPr>
          <p:spPr>
            <a:xfrm>
              <a:off x="8505910" y="662121"/>
              <a:ext cx="241301" cy="87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2" fill="norm" stroke="1" extrusionOk="0">
                  <a:moveTo>
                    <a:pt x="0" y="21182"/>
                  </a:moveTo>
                  <a:cubicBezTo>
                    <a:pt x="3600" y="15011"/>
                    <a:pt x="7200" y="8839"/>
                    <a:pt x="10137" y="4982"/>
                  </a:cubicBezTo>
                  <a:cubicBezTo>
                    <a:pt x="13074" y="1125"/>
                    <a:pt x="15347" y="-418"/>
                    <a:pt x="17147" y="96"/>
                  </a:cubicBezTo>
                  <a:cubicBezTo>
                    <a:pt x="18947" y="611"/>
                    <a:pt x="20274" y="3182"/>
                    <a:pt x="21600" y="57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4" name="Line"/>
            <p:cNvSpPr/>
            <p:nvPr/>
          </p:nvSpPr>
          <p:spPr>
            <a:xfrm>
              <a:off x="8606364" y="787400"/>
              <a:ext cx="178947" cy="124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199" fill="norm" stroke="1" extrusionOk="0">
                  <a:moveTo>
                    <a:pt x="7671" y="0"/>
                  </a:moveTo>
                  <a:cubicBezTo>
                    <a:pt x="5160" y="4320"/>
                    <a:pt x="2648" y="8640"/>
                    <a:pt x="1267" y="12240"/>
                  </a:cubicBezTo>
                  <a:cubicBezTo>
                    <a:pt x="-115" y="15840"/>
                    <a:pt x="-366" y="18720"/>
                    <a:pt x="513" y="20160"/>
                  </a:cubicBezTo>
                  <a:cubicBezTo>
                    <a:pt x="1392" y="21600"/>
                    <a:pt x="3401" y="21600"/>
                    <a:pt x="7043" y="19800"/>
                  </a:cubicBezTo>
                  <a:cubicBezTo>
                    <a:pt x="10685" y="18000"/>
                    <a:pt x="15960" y="14400"/>
                    <a:pt x="21234" y="10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5" name="Line"/>
            <p:cNvSpPr/>
            <p:nvPr/>
          </p:nvSpPr>
          <p:spPr>
            <a:xfrm>
              <a:off x="9032960" y="577850"/>
              <a:ext cx="9808" cy="330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4985"/>
                    <a:pt x="17280" y="9969"/>
                    <a:pt x="19440" y="13569"/>
                  </a:cubicBezTo>
                  <a:cubicBezTo>
                    <a:pt x="21600" y="17169"/>
                    <a:pt x="17280" y="19385"/>
                    <a:pt x="1296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6" name="Line"/>
            <p:cNvSpPr/>
            <p:nvPr/>
          </p:nvSpPr>
          <p:spPr>
            <a:xfrm>
              <a:off x="9020260" y="512749"/>
              <a:ext cx="247651" cy="1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8" fill="norm" stroke="1" extrusionOk="0">
                  <a:moveTo>
                    <a:pt x="0" y="21298"/>
                  </a:moveTo>
                  <a:cubicBezTo>
                    <a:pt x="369" y="17172"/>
                    <a:pt x="738" y="13046"/>
                    <a:pt x="3323" y="9406"/>
                  </a:cubicBezTo>
                  <a:cubicBezTo>
                    <a:pt x="5908" y="5765"/>
                    <a:pt x="10708" y="2610"/>
                    <a:pt x="14123" y="1154"/>
                  </a:cubicBezTo>
                  <a:cubicBezTo>
                    <a:pt x="17538" y="-302"/>
                    <a:pt x="19569" y="-59"/>
                    <a:pt x="21600" y="1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7" name="Line"/>
            <p:cNvSpPr/>
            <p:nvPr/>
          </p:nvSpPr>
          <p:spPr>
            <a:xfrm>
              <a:off x="8974699" y="698500"/>
              <a:ext cx="172562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136" y="21600"/>
                  </a:moveTo>
                  <a:cubicBezTo>
                    <a:pt x="-124" y="19705"/>
                    <a:pt x="-384" y="17811"/>
                    <a:pt x="3129" y="14211"/>
                  </a:cubicBezTo>
                  <a:cubicBezTo>
                    <a:pt x="6643" y="10611"/>
                    <a:pt x="13929" y="5305"/>
                    <a:pt x="2121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8" name="Line"/>
            <p:cNvSpPr/>
            <p:nvPr/>
          </p:nvSpPr>
          <p:spPr>
            <a:xfrm>
              <a:off x="9312214" y="472937"/>
              <a:ext cx="133497" cy="401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223" fill="norm" stroke="1" extrusionOk="0">
                  <a:moveTo>
                    <a:pt x="20641" y="3532"/>
                  </a:moveTo>
                  <a:cubicBezTo>
                    <a:pt x="20641" y="2973"/>
                    <a:pt x="20641" y="2413"/>
                    <a:pt x="20314" y="1742"/>
                  </a:cubicBezTo>
                  <a:cubicBezTo>
                    <a:pt x="19986" y="1070"/>
                    <a:pt x="19332" y="287"/>
                    <a:pt x="18023" y="63"/>
                  </a:cubicBezTo>
                  <a:cubicBezTo>
                    <a:pt x="16714" y="-161"/>
                    <a:pt x="14750" y="175"/>
                    <a:pt x="11805" y="1630"/>
                  </a:cubicBezTo>
                  <a:cubicBezTo>
                    <a:pt x="8859" y="3085"/>
                    <a:pt x="4932" y="5659"/>
                    <a:pt x="2477" y="8457"/>
                  </a:cubicBezTo>
                  <a:cubicBezTo>
                    <a:pt x="23" y="11255"/>
                    <a:pt x="-959" y="14276"/>
                    <a:pt x="1168" y="16515"/>
                  </a:cubicBezTo>
                  <a:cubicBezTo>
                    <a:pt x="3296" y="18753"/>
                    <a:pt x="8532" y="20208"/>
                    <a:pt x="11968" y="20823"/>
                  </a:cubicBezTo>
                  <a:cubicBezTo>
                    <a:pt x="15405" y="21439"/>
                    <a:pt x="17041" y="21215"/>
                    <a:pt x="18677" y="209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9" name="Line"/>
            <p:cNvSpPr/>
            <p:nvPr/>
          </p:nvSpPr>
          <p:spPr>
            <a:xfrm>
              <a:off x="9517891" y="577850"/>
              <a:ext cx="4847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fill="norm" stroke="1" extrusionOk="0">
                  <a:moveTo>
                    <a:pt x="4409" y="0"/>
                  </a:moveTo>
                  <a:cubicBezTo>
                    <a:pt x="1709" y="1473"/>
                    <a:pt x="-991" y="2945"/>
                    <a:pt x="359" y="6136"/>
                  </a:cubicBezTo>
                  <a:cubicBezTo>
                    <a:pt x="1709" y="9327"/>
                    <a:pt x="7109" y="14236"/>
                    <a:pt x="11159" y="17100"/>
                  </a:cubicBezTo>
                  <a:cubicBezTo>
                    <a:pt x="15209" y="19964"/>
                    <a:pt x="17909" y="20782"/>
                    <a:pt x="2060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0" name="Line"/>
            <p:cNvSpPr/>
            <p:nvPr/>
          </p:nvSpPr>
          <p:spPr>
            <a:xfrm>
              <a:off x="9604460" y="622299"/>
              <a:ext cx="2476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4" y="18300"/>
                    <a:pt x="1108" y="15000"/>
                    <a:pt x="3508" y="11700"/>
                  </a:cubicBezTo>
                  <a:cubicBezTo>
                    <a:pt x="5908" y="8400"/>
                    <a:pt x="10154" y="5100"/>
                    <a:pt x="13477" y="3150"/>
                  </a:cubicBezTo>
                  <a:cubicBezTo>
                    <a:pt x="16800" y="1200"/>
                    <a:pt x="19200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1" name="Line"/>
            <p:cNvSpPr/>
            <p:nvPr/>
          </p:nvSpPr>
          <p:spPr>
            <a:xfrm>
              <a:off x="9910055" y="520700"/>
              <a:ext cx="43656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600" fill="norm" stroke="1" extrusionOk="0">
                  <a:moveTo>
                    <a:pt x="15043" y="0"/>
                  </a:moveTo>
                  <a:cubicBezTo>
                    <a:pt x="9900" y="0"/>
                    <a:pt x="4757" y="0"/>
                    <a:pt x="2185" y="367"/>
                  </a:cubicBezTo>
                  <a:cubicBezTo>
                    <a:pt x="-386" y="735"/>
                    <a:pt x="-386" y="1469"/>
                    <a:pt x="643" y="4041"/>
                  </a:cubicBezTo>
                  <a:cubicBezTo>
                    <a:pt x="1671" y="6612"/>
                    <a:pt x="3728" y="11020"/>
                    <a:pt x="7328" y="14253"/>
                  </a:cubicBezTo>
                  <a:cubicBezTo>
                    <a:pt x="10928" y="17486"/>
                    <a:pt x="16071" y="19543"/>
                    <a:pt x="2121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2" name="Line"/>
            <p:cNvSpPr/>
            <p:nvPr/>
          </p:nvSpPr>
          <p:spPr>
            <a:xfrm>
              <a:off x="9902910" y="438483"/>
              <a:ext cx="241301" cy="177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8" fill="norm" stroke="1" extrusionOk="0">
                  <a:moveTo>
                    <a:pt x="0" y="21058"/>
                  </a:moveTo>
                  <a:cubicBezTo>
                    <a:pt x="1326" y="16286"/>
                    <a:pt x="2653" y="11514"/>
                    <a:pt x="4832" y="7746"/>
                  </a:cubicBezTo>
                  <a:cubicBezTo>
                    <a:pt x="7011" y="3979"/>
                    <a:pt x="10042" y="1216"/>
                    <a:pt x="12979" y="337"/>
                  </a:cubicBezTo>
                  <a:cubicBezTo>
                    <a:pt x="15916" y="-542"/>
                    <a:pt x="18758" y="463"/>
                    <a:pt x="21600" y="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3" name="Line"/>
            <p:cNvSpPr/>
            <p:nvPr/>
          </p:nvSpPr>
          <p:spPr>
            <a:xfrm>
              <a:off x="9934660" y="552450"/>
              <a:ext cx="2286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00" y="16650"/>
                    <a:pt x="9200" y="11700"/>
                    <a:pt x="12800" y="8100"/>
                  </a:cubicBezTo>
                  <a:cubicBezTo>
                    <a:pt x="16400" y="4500"/>
                    <a:pt x="19000" y="22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4" name="Line"/>
            <p:cNvSpPr/>
            <p:nvPr/>
          </p:nvSpPr>
          <p:spPr>
            <a:xfrm>
              <a:off x="10131510" y="419100"/>
              <a:ext cx="180895" cy="527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600" fill="norm" stroke="1" extrusionOk="0">
                  <a:moveTo>
                    <a:pt x="18409" y="0"/>
                  </a:moveTo>
                  <a:cubicBezTo>
                    <a:pt x="19145" y="1214"/>
                    <a:pt x="19882" y="2429"/>
                    <a:pt x="20495" y="4337"/>
                  </a:cubicBezTo>
                  <a:cubicBezTo>
                    <a:pt x="21109" y="6246"/>
                    <a:pt x="21600" y="8848"/>
                    <a:pt x="18900" y="11624"/>
                  </a:cubicBezTo>
                  <a:cubicBezTo>
                    <a:pt x="16200" y="14400"/>
                    <a:pt x="10309" y="17349"/>
                    <a:pt x="6627" y="19041"/>
                  </a:cubicBezTo>
                  <a:cubicBezTo>
                    <a:pt x="2945" y="20733"/>
                    <a:pt x="1473" y="2116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5" name="Line"/>
            <p:cNvSpPr/>
            <p:nvPr/>
          </p:nvSpPr>
          <p:spPr>
            <a:xfrm>
              <a:off x="9064710" y="952500"/>
              <a:ext cx="952501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" y="20653"/>
                    <a:pt x="96" y="19705"/>
                    <a:pt x="720" y="18189"/>
                  </a:cubicBezTo>
                  <a:cubicBezTo>
                    <a:pt x="1344" y="16674"/>
                    <a:pt x="2544" y="14589"/>
                    <a:pt x="4056" y="12126"/>
                  </a:cubicBezTo>
                  <a:cubicBezTo>
                    <a:pt x="5568" y="9663"/>
                    <a:pt x="7392" y="6821"/>
                    <a:pt x="9168" y="4832"/>
                  </a:cubicBezTo>
                  <a:cubicBezTo>
                    <a:pt x="10944" y="2842"/>
                    <a:pt x="12672" y="1705"/>
                    <a:pt x="14736" y="1042"/>
                  </a:cubicBezTo>
                  <a:cubicBezTo>
                    <a:pt x="16800" y="379"/>
                    <a:pt x="19200" y="18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6" name="Line"/>
            <p:cNvSpPr/>
            <p:nvPr/>
          </p:nvSpPr>
          <p:spPr>
            <a:xfrm>
              <a:off x="9593036" y="1189831"/>
              <a:ext cx="195575" cy="257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402" fill="norm" stroke="1" extrusionOk="0">
                  <a:moveTo>
                    <a:pt x="6131" y="8231"/>
                  </a:moveTo>
                  <a:cubicBezTo>
                    <a:pt x="4737" y="11392"/>
                    <a:pt x="3344" y="14553"/>
                    <a:pt x="2299" y="16748"/>
                  </a:cubicBezTo>
                  <a:cubicBezTo>
                    <a:pt x="1254" y="18943"/>
                    <a:pt x="557" y="20173"/>
                    <a:pt x="208" y="20348"/>
                  </a:cubicBezTo>
                  <a:cubicBezTo>
                    <a:pt x="-140" y="20524"/>
                    <a:pt x="-140" y="19646"/>
                    <a:pt x="905" y="16661"/>
                  </a:cubicBezTo>
                  <a:cubicBezTo>
                    <a:pt x="1950" y="13675"/>
                    <a:pt x="4041" y="8582"/>
                    <a:pt x="5899" y="5422"/>
                  </a:cubicBezTo>
                  <a:cubicBezTo>
                    <a:pt x="7757" y="2261"/>
                    <a:pt x="9383" y="1031"/>
                    <a:pt x="10892" y="417"/>
                  </a:cubicBezTo>
                  <a:cubicBezTo>
                    <a:pt x="12402" y="-198"/>
                    <a:pt x="13795" y="-198"/>
                    <a:pt x="15073" y="856"/>
                  </a:cubicBezTo>
                  <a:cubicBezTo>
                    <a:pt x="16350" y="1909"/>
                    <a:pt x="17512" y="4017"/>
                    <a:pt x="18557" y="7617"/>
                  </a:cubicBezTo>
                  <a:cubicBezTo>
                    <a:pt x="19602" y="11217"/>
                    <a:pt x="20531" y="16309"/>
                    <a:pt x="21460" y="214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7" name="Line"/>
            <p:cNvSpPr/>
            <p:nvPr/>
          </p:nvSpPr>
          <p:spPr>
            <a:xfrm>
              <a:off x="2765510" y="1174749"/>
              <a:ext cx="3111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4" y="18000"/>
                    <a:pt x="8229" y="14400"/>
                    <a:pt x="11829" y="10800"/>
                  </a:cubicBezTo>
                  <a:cubicBezTo>
                    <a:pt x="15429" y="7200"/>
                    <a:pt x="18514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8" name="Line"/>
            <p:cNvSpPr/>
            <p:nvPr/>
          </p:nvSpPr>
          <p:spPr>
            <a:xfrm>
              <a:off x="2816310" y="1240566"/>
              <a:ext cx="222251" cy="54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4" fill="norm" stroke="1" extrusionOk="0">
                  <a:moveTo>
                    <a:pt x="0" y="19984"/>
                  </a:moveTo>
                  <a:cubicBezTo>
                    <a:pt x="3291" y="11498"/>
                    <a:pt x="6583" y="3013"/>
                    <a:pt x="10183" y="698"/>
                  </a:cubicBezTo>
                  <a:cubicBezTo>
                    <a:pt x="13783" y="-1616"/>
                    <a:pt x="17691" y="2241"/>
                    <a:pt x="21600" y="60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9" name="Line"/>
            <p:cNvSpPr/>
            <p:nvPr/>
          </p:nvSpPr>
          <p:spPr>
            <a:xfrm>
              <a:off x="428710" y="2489200"/>
              <a:ext cx="38101" cy="473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0" y="0"/>
                  </a:moveTo>
                  <a:cubicBezTo>
                    <a:pt x="6000" y="2784"/>
                    <a:pt x="12000" y="5568"/>
                    <a:pt x="15000" y="8976"/>
                  </a:cubicBezTo>
                  <a:cubicBezTo>
                    <a:pt x="18000" y="12384"/>
                    <a:pt x="18000" y="16416"/>
                    <a:pt x="18000" y="18720"/>
                  </a:cubicBezTo>
                  <a:cubicBezTo>
                    <a:pt x="18000" y="21024"/>
                    <a:pt x="18000" y="21600"/>
                    <a:pt x="18600" y="21456"/>
                  </a:cubicBezTo>
                  <a:cubicBezTo>
                    <a:pt x="19200" y="21312"/>
                    <a:pt x="20400" y="20448"/>
                    <a:pt x="21600" y="195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0" name="Line"/>
            <p:cNvSpPr/>
            <p:nvPr/>
          </p:nvSpPr>
          <p:spPr>
            <a:xfrm>
              <a:off x="428710" y="2419350"/>
              <a:ext cx="2222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74" y="16200"/>
                    <a:pt x="5349" y="10800"/>
                    <a:pt x="8949" y="7200"/>
                  </a:cubicBezTo>
                  <a:cubicBezTo>
                    <a:pt x="12549" y="3600"/>
                    <a:pt x="17074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1" name="Line"/>
            <p:cNvSpPr/>
            <p:nvPr/>
          </p:nvSpPr>
          <p:spPr>
            <a:xfrm>
              <a:off x="454110" y="2597150"/>
              <a:ext cx="1778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6000"/>
                    <a:pt x="10800" y="10400"/>
                    <a:pt x="14400" y="6800"/>
                  </a:cubicBezTo>
                  <a:cubicBezTo>
                    <a:pt x="18000" y="3200"/>
                    <a:pt x="1980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2" name="Line"/>
            <p:cNvSpPr/>
            <p:nvPr/>
          </p:nvSpPr>
          <p:spPr>
            <a:xfrm>
              <a:off x="518116" y="2192399"/>
              <a:ext cx="158245" cy="126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0167" fill="norm" stroke="1" extrusionOk="0">
                  <a:moveTo>
                    <a:pt x="6843" y="3787"/>
                  </a:moveTo>
                  <a:cubicBezTo>
                    <a:pt x="5691" y="2775"/>
                    <a:pt x="4539" y="1762"/>
                    <a:pt x="3819" y="2100"/>
                  </a:cubicBezTo>
                  <a:cubicBezTo>
                    <a:pt x="3099" y="2437"/>
                    <a:pt x="2811" y="4125"/>
                    <a:pt x="2379" y="6825"/>
                  </a:cubicBezTo>
                  <a:cubicBezTo>
                    <a:pt x="1947" y="9525"/>
                    <a:pt x="1371" y="13237"/>
                    <a:pt x="939" y="15937"/>
                  </a:cubicBezTo>
                  <a:cubicBezTo>
                    <a:pt x="507" y="18637"/>
                    <a:pt x="219" y="20325"/>
                    <a:pt x="75" y="20156"/>
                  </a:cubicBezTo>
                  <a:cubicBezTo>
                    <a:pt x="-69" y="19987"/>
                    <a:pt x="-69" y="17962"/>
                    <a:pt x="651" y="14756"/>
                  </a:cubicBezTo>
                  <a:cubicBezTo>
                    <a:pt x="1371" y="11550"/>
                    <a:pt x="2811" y="7162"/>
                    <a:pt x="5259" y="3956"/>
                  </a:cubicBezTo>
                  <a:cubicBezTo>
                    <a:pt x="7707" y="750"/>
                    <a:pt x="11163" y="-1275"/>
                    <a:pt x="14043" y="919"/>
                  </a:cubicBezTo>
                  <a:cubicBezTo>
                    <a:pt x="16923" y="3112"/>
                    <a:pt x="19227" y="9525"/>
                    <a:pt x="21531" y="159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3" name="Line"/>
            <p:cNvSpPr/>
            <p:nvPr/>
          </p:nvSpPr>
          <p:spPr>
            <a:xfrm>
              <a:off x="987510" y="2654300"/>
              <a:ext cx="2794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4400"/>
                    <a:pt x="10800" y="7200"/>
                    <a:pt x="14400" y="3600"/>
                  </a:cubicBezTo>
                  <a:cubicBezTo>
                    <a:pt x="18000" y="0"/>
                    <a:pt x="198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4" name="Line"/>
            <p:cNvSpPr/>
            <p:nvPr/>
          </p:nvSpPr>
          <p:spPr>
            <a:xfrm>
              <a:off x="1139910" y="2508250"/>
              <a:ext cx="3175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856"/>
                    <a:pt x="8640" y="9712"/>
                    <a:pt x="12240" y="13312"/>
                  </a:cubicBezTo>
                  <a:cubicBezTo>
                    <a:pt x="15840" y="16912"/>
                    <a:pt x="18720" y="1925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5" name="Line"/>
            <p:cNvSpPr/>
            <p:nvPr/>
          </p:nvSpPr>
          <p:spPr>
            <a:xfrm>
              <a:off x="1019260" y="2825750"/>
              <a:ext cx="2603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80" y="18635"/>
                    <a:pt x="3161" y="15671"/>
                    <a:pt x="6761" y="12071"/>
                  </a:cubicBezTo>
                  <a:cubicBezTo>
                    <a:pt x="10361" y="8471"/>
                    <a:pt x="15980" y="423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6" name="Line"/>
            <p:cNvSpPr/>
            <p:nvPr/>
          </p:nvSpPr>
          <p:spPr>
            <a:xfrm>
              <a:off x="1552660" y="2459566"/>
              <a:ext cx="311055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483" fill="norm" stroke="1" extrusionOk="0">
                  <a:moveTo>
                    <a:pt x="0" y="3757"/>
                  </a:moveTo>
                  <a:cubicBezTo>
                    <a:pt x="4349" y="2583"/>
                    <a:pt x="8698" y="1409"/>
                    <a:pt x="11670" y="763"/>
                  </a:cubicBezTo>
                  <a:cubicBezTo>
                    <a:pt x="14642" y="117"/>
                    <a:pt x="16236" y="0"/>
                    <a:pt x="17613" y="0"/>
                  </a:cubicBezTo>
                  <a:cubicBezTo>
                    <a:pt x="18991" y="0"/>
                    <a:pt x="20150" y="117"/>
                    <a:pt x="20803" y="470"/>
                  </a:cubicBezTo>
                  <a:cubicBezTo>
                    <a:pt x="21455" y="822"/>
                    <a:pt x="21600" y="1409"/>
                    <a:pt x="20440" y="2876"/>
                  </a:cubicBezTo>
                  <a:cubicBezTo>
                    <a:pt x="19281" y="4343"/>
                    <a:pt x="16816" y="6691"/>
                    <a:pt x="14207" y="8922"/>
                  </a:cubicBezTo>
                  <a:cubicBezTo>
                    <a:pt x="11597" y="11152"/>
                    <a:pt x="8843" y="13265"/>
                    <a:pt x="6813" y="14909"/>
                  </a:cubicBezTo>
                  <a:cubicBezTo>
                    <a:pt x="4784" y="16552"/>
                    <a:pt x="3479" y="17726"/>
                    <a:pt x="2754" y="18724"/>
                  </a:cubicBezTo>
                  <a:cubicBezTo>
                    <a:pt x="2030" y="19722"/>
                    <a:pt x="1885" y="20543"/>
                    <a:pt x="2174" y="21013"/>
                  </a:cubicBezTo>
                  <a:cubicBezTo>
                    <a:pt x="2464" y="21483"/>
                    <a:pt x="3189" y="21600"/>
                    <a:pt x="6234" y="21365"/>
                  </a:cubicBezTo>
                  <a:cubicBezTo>
                    <a:pt x="9278" y="21130"/>
                    <a:pt x="14642" y="20543"/>
                    <a:pt x="20005" y="19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7" name="Line"/>
            <p:cNvSpPr/>
            <p:nvPr/>
          </p:nvSpPr>
          <p:spPr>
            <a:xfrm>
              <a:off x="1904998" y="2711450"/>
              <a:ext cx="155663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20590" y="0"/>
                  </a:moveTo>
                  <a:cubicBezTo>
                    <a:pt x="19423" y="2090"/>
                    <a:pt x="18255" y="4181"/>
                    <a:pt x="15336" y="7200"/>
                  </a:cubicBezTo>
                  <a:cubicBezTo>
                    <a:pt x="12417" y="10219"/>
                    <a:pt x="7747" y="14168"/>
                    <a:pt x="4682" y="16026"/>
                  </a:cubicBezTo>
                  <a:cubicBezTo>
                    <a:pt x="1617" y="17884"/>
                    <a:pt x="158" y="17652"/>
                    <a:pt x="12" y="17187"/>
                  </a:cubicBezTo>
                  <a:cubicBezTo>
                    <a:pt x="-134" y="16723"/>
                    <a:pt x="1034" y="16026"/>
                    <a:pt x="4244" y="16258"/>
                  </a:cubicBezTo>
                  <a:cubicBezTo>
                    <a:pt x="7455" y="16490"/>
                    <a:pt x="12709" y="17652"/>
                    <a:pt x="15920" y="18697"/>
                  </a:cubicBezTo>
                  <a:cubicBezTo>
                    <a:pt x="19131" y="19742"/>
                    <a:pt x="20298" y="20671"/>
                    <a:pt x="214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8" name="Line"/>
            <p:cNvSpPr/>
            <p:nvPr/>
          </p:nvSpPr>
          <p:spPr>
            <a:xfrm>
              <a:off x="2117810" y="2698750"/>
              <a:ext cx="50801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4891"/>
                    <a:pt x="12600" y="9781"/>
                    <a:pt x="9000" y="13381"/>
                  </a:cubicBezTo>
                  <a:cubicBezTo>
                    <a:pt x="5400" y="16981"/>
                    <a:pt x="2700" y="1929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9" name="Line"/>
            <p:cNvSpPr/>
            <p:nvPr/>
          </p:nvSpPr>
          <p:spPr>
            <a:xfrm>
              <a:off x="2194010" y="2865587"/>
              <a:ext cx="209551" cy="202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8" fill="norm" stroke="1" extrusionOk="0">
                  <a:moveTo>
                    <a:pt x="0" y="3125"/>
                  </a:moveTo>
                  <a:cubicBezTo>
                    <a:pt x="436" y="2023"/>
                    <a:pt x="873" y="921"/>
                    <a:pt x="1964" y="370"/>
                  </a:cubicBezTo>
                  <a:cubicBezTo>
                    <a:pt x="3055" y="-181"/>
                    <a:pt x="4800" y="-181"/>
                    <a:pt x="6109" y="811"/>
                  </a:cubicBezTo>
                  <a:cubicBezTo>
                    <a:pt x="7418" y="1803"/>
                    <a:pt x="8291" y="3786"/>
                    <a:pt x="8073" y="6541"/>
                  </a:cubicBezTo>
                  <a:cubicBezTo>
                    <a:pt x="7855" y="9297"/>
                    <a:pt x="6545" y="12823"/>
                    <a:pt x="5673" y="15468"/>
                  </a:cubicBezTo>
                  <a:cubicBezTo>
                    <a:pt x="4800" y="18113"/>
                    <a:pt x="4364" y="19876"/>
                    <a:pt x="4909" y="20648"/>
                  </a:cubicBezTo>
                  <a:cubicBezTo>
                    <a:pt x="5455" y="21419"/>
                    <a:pt x="6982" y="21199"/>
                    <a:pt x="9927" y="19986"/>
                  </a:cubicBezTo>
                  <a:cubicBezTo>
                    <a:pt x="12873" y="18774"/>
                    <a:pt x="17236" y="16570"/>
                    <a:pt x="21600" y="14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0" name="Line"/>
            <p:cNvSpPr/>
            <p:nvPr/>
          </p:nvSpPr>
          <p:spPr>
            <a:xfrm>
              <a:off x="2549610" y="2717799"/>
              <a:ext cx="635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60" y="14400"/>
                    <a:pt x="4320" y="7200"/>
                    <a:pt x="7920" y="3600"/>
                  </a:cubicBezTo>
                  <a:cubicBezTo>
                    <a:pt x="11520" y="0"/>
                    <a:pt x="1656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1" name="Line"/>
            <p:cNvSpPr/>
            <p:nvPr/>
          </p:nvSpPr>
          <p:spPr>
            <a:xfrm>
              <a:off x="2943365" y="2455012"/>
              <a:ext cx="163770" cy="333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0" h="21289" fill="norm" stroke="1" extrusionOk="0">
                  <a:moveTo>
                    <a:pt x="16193" y="5420"/>
                  </a:moveTo>
                  <a:cubicBezTo>
                    <a:pt x="16463" y="3935"/>
                    <a:pt x="16733" y="2450"/>
                    <a:pt x="16463" y="1438"/>
                  </a:cubicBezTo>
                  <a:cubicBezTo>
                    <a:pt x="16193" y="425"/>
                    <a:pt x="15383" y="-115"/>
                    <a:pt x="12818" y="20"/>
                  </a:cubicBezTo>
                  <a:cubicBezTo>
                    <a:pt x="10253" y="155"/>
                    <a:pt x="5933" y="965"/>
                    <a:pt x="3233" y="2383"/>
                  </a:cubicBezTo>
                  <a:cubicBezTo>
                    <a:pt x="533" y="3800"/>
                    <a:pt x="-547" y="5825"/>
                    <a:pt x="263" y="7513"/>
                  </a:cubicBezTo>
                  <a:cubicBezTo>
                    <a:pt x="1073" y="9200"/>
                    <a:pt x="3773" y="10550"/>
                    <a:pt x="7148" y="11698"/>
                  </a:cubicBezTo>
                  <a:cubicBezTo>
                    <a:pt x="10523" y="12845"/>
                    <a:pt x="14573" y="13790"/>
                    <a:pt x="17003" y="14533"/>
                  </a:cubicBezTo>
                  <a:cubicBezTo>
                    <a:pt x="19433" y="15275"/>
                    <a:pt x="20243" y="15815"/>
                    <a:pt x="20648" y="16422"/>
                  </a:cubicBezTo>
                  <a:cubicBezTo>
                    <a:pt x="21053" y="17030"/>
                    <a:pt x="21053" y="17705"/>
                    <a:pt x="19838" y="18515"/>
                  </a:cubicBezTo>
                  <a:cubicBezTo>
                    <a:pt x="18623" y="19325"/>
                    <a:pt x="16193" y="20270"/>
                    <a:pt x="14303" y="20810"/>
                  </a:cubicBezTo>
                  <a:cubicBezTo>
                    <a:pt x="12413" y="21350"/>
                    <a:pt x="11063" y="21485"/>
                    <a:pt x="9713" y="20945"/>
                  </a:cubicBezTo>
                  <a:cubicBezTo>
                    <a:pt x="8363" y="20405"/>
                    <a:pt x="7013" y="19190"/>
                    <a:pt x="6473" y="18313"/>
                  </a:cubicBezTo>
                  <a:cubicBezTo>
                    <a:pt x="5933" y="17435"/>
                    <a:pt x="6203" y="16895"/>
                    <a:pt x="6473" y="163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2" name="Line"/>
            <p:cNvSpPr/>
            <p:nvPr/>
          </p:nvSpPr>
          <p:spPr>
            <a:xfrm>
              <a:off x="3163247" y="2472165"/>
              <a:ext cx="142014" cy="266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3" h="21261" fill="norm" stroke="1" extrusionOk="0">
                  <a:moveTo>
                    <a:pt x="2189" y="9458"/>
                  </a:moveTo>
                  <a:cubicBezTo>
                    <a:pt x="6817" y="7939"/>
                    <a:pt x="11446" y="6420"/>
                    <a:pt x="14223" y="5239"/>
                  </a:cubicBezTo>
                  <a:cubicBezTo>
                    <a:pt x="17000" y="4058"/>
                    <a:pt x="17926" y="3214"/>
                    <a:pt x="18234" y="2370"/>
                  </a:cubicBezTo>
                  <a:cubicBezTo>
                    <a:pt x="18543" y="1526"/>
                    <a:pt x="18234" y="683"/>
                    <a:pt x="17309" y="261"/>
                  </a:cubicBezTo>
                  <a:cubicBezTo>
                    <a:pt x="16383" y="-161"/>
                    <a:pt x="14840" y="-161"/>
                    <a:pt x="11909" y="936"/>
                  </a:cubicBezTo>
                  <a:cubicBezTo>
                    <a:pt x="8977" y="2033"/>
                    <a:pt x="4657" y="4226"/>
                    <a:pt x="2189" y="7180"/>
                  </a:cubicBezTo>
                  <a:cubicBezTo>
                    <a:pt x="-280" y="10133"/>
                    <a:pt x="-897" y="13845"/>
                    <a:pt x="1572" y="16377"/>
                  </a:cubicBezTo>
                  <a:cubicBezTo>
                    <a:pt x="4040" y="18908"/>
                    <a:pt x="9594" y="20258"/>
                    <a:pt x="13297" y="20848"/>
                  </a:cubicBezTo>
                  <a:cubicBezTo>
                    <a:pt x="17000" y="21439"/>
                    <a:pt x="18852" y="21270"/>
                    <a:pt x="20703" y="211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3" name="Line"/>
            <p:cNvSpPr/>
            <p:nvPr/>
          </p:nvSpPr>
          <p:spPr>
            <a:xfrm>
              <a:off x="3427057" y="2297686"/>
              <a:ext cx="170304" cy="426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438" fill="norm" stroke="1" extrusionOk="0">
                  <a:moveTo>
                    <a:pt x="20939" y="1966"/>
                  </a:moveTo>
                  <a:cubicBezTo>
                    <a:pt x="19378" y="1115"/>
                    <a:pt x="17816" y="264"/>
                    <a:pt x="15734" y="51"/>
                  </a:cubicBezTo>
                  <a:cubicBezTo>
                    <a:pt x="13652" y="-162"/>
                    <a:pt x="11050" y="264"/>
                    <a:pt x="8057" y="1860"/>
                  </a:cubicBezTo>
                  <a:cubicBezTo>
                    <a:pt x="5064" y="3456"/>
                    <a:pt x="1681" y="6222"/>
                    <a:pt x="510" y="9148"/>
                  </a:cubicBezTo>
                  <a:cubicBezTo>
                    <a:pt x="-661" y="12074"/>
                    <a:pt x="380" y="15160"/>
                    <a:pt x="1681" y="17235"/>
                  </a:cubicBezTo>
                  <a:cubicBezTo>
                    <a:pt x="2982" y="19310"/>
                    <a:pt x="4544" y="20374"/>
                    <a:pt x="6496" y="20906"/>
                  </a:cubicBezTo>
                  <a:cubicBezTo>
                    <a:pt x="8447" y="21438"/>
                    <a:pt x="10790" y="21438"/>
                    <a:pt x="13132" y="214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4" name="Line"/>
            <p:cNvSpPr/>
            <p:nvPr/>
          </p:nvSpPr>
          <p:spPr>
            <a:xfrm>
              <a:off x="3651071" y="2393950"/>
              <a:ext cx="35190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600" fill="norm" stroke="1" extrusionOk="0">
                  <a:moveTo>
                    <a:pt x="21124" y="0"/>
                  </a:moveTo>
                  <a:cubicBezTo>
                    <a:pt x="16042" y="470"/>
                    <a:pt x="10959" y="939"/>
                    <a:pt x="7148" y="2817"/>
                  </a:cubicBezTo>
                  <a:cubicBezTo>
                    <a:pt x="3336" y="4696"/>
                    <a:pt x="795" y="7983"/>
                    <a:pt x="159" y="11035"/>
                  </a:cubicBezTo>
                  <a:cubicBezTo>
                    <a:pt x="-476" y="14087"/>
                    <a:pt x="795" y="16904"/>
                    <a:pt x="3971" y="18626"/>
                  </a:cubicBezTo>
                  <a:cubicBezTo>
                    <a:pt x="7148" y="20348"/>
                    <a:pt x="12230" y="20974"/>
                    <a:pt x="1731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5" name="Line"/>
            <p:cNvSpPr/>
            <p:nvPr/>
          </p:nvSpPr>
          <p:spPr>
            <a:xfrm>
              <a:off x="3648160" y="2324100"/>
              <a:ext cx="2476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000"/>
                    <a:pt x="0" y="14400"/>
                    <a:pt x="1200" y="10800"/>
                  </a:cubicBezTo>
                  <a:cubicBezTo>
                    <a:pt x="2400" y="7200"/>
                    <a:pt x="4800" y="3600"/>
                    <a:pt x="8400" y="1800"/>
                  </a:cubicBezTo>
                  <a:cubicBezTo>
                    <a:pt x="12000" y="0"/>
                    <a:pt x="168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6" name="Line"/>
            <p:cNvSpPr/>
            <p:nvPr/>
          </p:nvSpPr>
          <p:spPr>
            <a:xfrm>
              <a:off x="3705310" y="2457450"/>
              <a:ext cx="2286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00" y="16320"/>
                    <a:pt x="6800" y="11040"/>
                    <a:pt x="10400" y="7440"/>
                  </a:cubicBezTo>
                  <a:cubicBezTo>
                    <a:pt x="14000" y="3840"/>
                    <a:pt x="17800" y="19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7" name="Line"/>
            <p:cNvSpPr/>
            <p:nvPr/>
          </p:nvSpPr>
          <p:spPr>
            <a:xfrm>
              <a:off x="3745527" y="2124014"/>
              <a:ext cx="188384" cy="207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2" fill="norm" stroke="1" extrusionOk="0">
                  <a:moveTo>
                    <a:pt x="4854" y="8106"/>
                  </a:moveTo>
                  <a:cubicBezTo>
                    <a:pt x="3398" y="11562"/>
                    <a:pt x="1942" y="15018"/>
                    <a:pt x="1092" y="17394"/>
                  </a:cubicBezTo>
                  <a:cubicBezTo>
                    <a:pt x="243" y="19770"/>
                    <a:pt x="0" y="21066"/>
                    <a:pt x="0" y="21174"/>
                  </a:cubicBezTo>
                  <a:cubicBezTo>
                    <a:pt x="0" y="21282"/>
                    <a:pt x="243" y="20202"/>
                    <a:pt x="1213" y="17286"/>
                  </a:cubicBezTo>
                  <a:cubicBezTo>
                    <a:pt x="2184" y="14370"/>
                    <a:pt x="3883" y="9618"/>
                    <a:pt x="5461" y="6378"/>
                  </a:cubicBezTo>
                  <a:cubicBezTo>
                    <a:pt x="7038" y="3138"/>
                    <a:pt x="8494" y="1410"/>
                    <a:pt x="9829" y="546"/>
                  </a:cubicBezTo>
                  <a:cubicBezTo>
                    <a:pt x="11164" y="-318"/>
                    <a:pt x="12378" y="-318"/>
                    <a:pt x="14319" y="1734"/>
                  </a:cubicBezTo>
                  <a:cubicBezTo>
                    <a:pt x="16261" y="3786"/>
                    <a:pt x="18930" y="7890"/>
                    <a:pt x="21600" y="119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8" name="Line"/>
            <p:cNvSpPr/>
            <p:nvPr/>
          </p:nvSpPr>
          <p:spPr>
            <a:xfrm>
              <a:off x="4035510" y="2273300"/>
              <a:ext cx="96389" cy="476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4" h="21600" fill="norm" stroke="1" extrusionOk="0">
                  <a:moveTo>
                    <a:pt x="0" y="0"/>
                  </a:moveTo>
                  <a:cubicBezTo>
                    <a:pt x="3967" y="2304"/>
                    <a:pt x="7935" y="4608"/>
                    <a:pt x="12343" y="7008"/>
                  </a:cubicBezTo>
                  <a:cubicBezTo>
                    <a:pt x="16751" y="9408"/>
                    <a:pt x="21600" y="11904"/>
                    <a:pt x="19616" y="14352"/>
                  </a:cubicBezTo>
                  <a:cubicBezTo>
                    <a:pt x="17633" y="16800"/>
                    <a:pt x="8816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9" name="Line"/>
            <p:cNvSpPr/>
            <p:nvPr/>
          </p:nvSpPr>
          <p:spPr>
            <a:xfrm>
              <a:off x="689060" y="3911599"/>
              <a:ext cx="31751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3918"/>
                    <a:pt x="8640" y="7835"/>
                    <a:pt x="12240" y="11435"/>
                  </a:cubicBezTo>
                  <a:cubicBezTo>
                    <a:pt x="15840" y="15035"/>
                    <a:pt x="18720" y="1831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0" name="Line"/>
            <p:cNvSpPr/>
            <p:nvPr/>
          </p:nvSpPr>
          <p:spPr>
            <a:xfrm>
              <a:off x="714460" y="3803649"/>
              <a:ext cx="2730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14" y="15231"/>
                    <a:pt x="6028" y="8862"/>
                    <a:pt x="9628" y="5262"/>
                  </a:cubicBezTo>
                  <a:cubicBezTo>
                    <a:pt x="13228" y="1662"/>
                    <a:pt x="17414" y="83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1" name="Line"/>
            <p:cNvSpPr/>
            <p:nvPr/>
          </p:nvSpPr>
          <p:spPr>
            <a:xfrm>
              <a:off x="777960" y="3975099"/>
              <a:ext cx="2286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00" y="15429"/>
                    <a:pt x="10400" y="9257"/>
                    <a:pt x="14000" y="5657"/>
                  </a:cubicBezTo>
                  <a:cubicBezTo>
                    <a:pt x="17600" y="2057"/>
                    <a:pt x="19600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2" name="Line"/>
            <p:cNvSpPr/>
            <p:nvPr/>
          </p:nvSpPr>
          <p:spPr>
            <a:xfrm>
              <a:off x="805477" y="3560106"/>
              <a:ext cx="188384" cy="163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32" fill="norm" stroke="1" extrusionOk="0">
                  <a:moveTo>
                    <a:pt x="3398" y="12436"/>
                  </a:moveTo>
                  <a:cubicBezTo>
                    <a:pt x="2427" y="13516"/>
                    <a:pt x="1456" y="14596"/>
                    <a:pt x="849" y="16351"/>
                  </a:cubicBezTo>
                  <a:cubicBezTo>
                    <a:pt x="243" y="18106"/>
                    <a:pt x="0" y="20536"/>
                    <a:pt x="0" y="20806"/>
                  </a:cubicBezTo>
                  <a:cubicBezTo>
                    <a:pt x="0" y="21076"/>
                    <a:pt x="243" y="19186"/>
                    <a:pt x="1213" y="15811"/>
                  </a:cubicBezTo>
                  <a:cubicBezTo>
                    <a:pt x="2184" y="12436"/>
                    <a:pt x="3883" y="7576"/>
                    <a:pt x="5825" y="4336"/>
                  </a:cubicBezTo>
                  <a:cubicBezTo>
                    <a:pt x="7766" y="1096"/>
                    <a:pt x="9951" y="-524"/>
                    <a:pt x="12620" y="151"/>
                  </a:cubicBezTo>
                  <a:cubicBezTo>
                    <a:pt x="15290" y="826"/>
                    <a:pt x="18445" y="3796"/>
                    <a:pt x="21600" y="67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3" name="Line"/>
            <p:cNvSpPr/>
            <p:nvPr/>
          </p:nvSpPr>
          <p:spPr>
            <a:xfrm>
              <a:off x="1393910" y="3860799"/>
              <a:ext cx="2032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00" y="16062"/>
                    <a:pt x="9000" y="10523"/>
                    <a:pt x="12600" y="6923"/>
                  </a:cubicBezTo>
                  <a:cubicBezTo>
                    <a:pt x="16200" y="3323"/>
                    <a:pt x="18900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" name="Line"/>
            <p:cNvSpPr/>
            <p:nvPr/>
          </p:nvSpPr>
          <p:spPr>
            <a:xfrm>
              <a:off x="1489718" y="3778249"/>
              <a:ext cx="43893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600" fill="norm" stroke="1" extrusionOk="0">
                  <a:moveTo>
                    <a:pt x="18243" y="0"/>
                  </a:moveTo>
                  <a:cubicBezTo>
                    <a:pt x="13100" y="189"/>
                    <a:pt x="7958" y="379"/>
                    <a:pt x="4872" y="1042"/>
                  </a:cubicBezTo>
                  <a:cubicBezTo>
                    <a:pt x="1786" y="1705"/>
                    <a:pt x="758" y="2842"/>
                    <a:pt x="243" y="5589"/>
                  </a:cubicBezTo>
                  <a:cubicBezTo>
                    <a:pt x="-271" y="8337"/>
                    <a:pt x="-271" y="12695"/>
                    <a:pt x="3329" y="15632"/>
                  </a:cubicBezTo>
                  <a:cubicBezTo>
                    <a:pt x="6929" y="18568"/>
                    <a:pt x="14129" y="20084"/>
                    <a:pt x="2132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5" name="Line"/>
            <p:cNvSpPr/>
            <p:nvPr/>
          </p:nvSpPr>
          <p:spPr>
            <a:xfrm>
              <a:off x="1476460" y="4038600"/>
              <a:ext cx="3365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58" y="20463"/>
                    <a:pt x="2717" y="19326"/>
                    <a:pt x="6317" y="15726"/>
                  </a:cubicBezTo>
                  <a:cubicBezTo>
                    <a:pt x="9917" y="12126"/>
                    <a:pt x="15758" y="606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6" name="Line"/>
            <p:cNvSpPr/>
            <p:nvPr/>
          </p:nvSpPr>
          <p:spPr>
            <a:xfrm>
              <a:off x="1959060" y="3705505"/>
              <a:ext cx="317501" cy="268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8" fill="norm" stroke="1" extrusionOk="0">
                  <a:moveTo>
                    <a:pt x="0" y="7318"/>
                  </a:moveTo>
                  <a:cubicBezTo>
                    <a:pt x="3024" y="5293"/>
                    <a:pt x="6048" y="3268"/>
                    <a:pt x="8856" y="2002"/>
                  </a:cubicBezTo>
                  <a:cubicBezTo>
                    <a:pt x="11664" y="737"/>
                    <a:pt x="14256" y="230"/>
                    <a:pt x="15984" y="62"/>
                  </a:cubicBezTo>
                  <a:cubicBezTo>
                    <a:pt x="17712" y="-107"/>
                    <a:pt x="18576" y="62"/>
                    <a:pt x="18936" y="652"/>
                  </a:cubicBezTo>
                  <a:cubicBezTo>
                    <a:pt x="19296" y="1243"/>
                    <a:pt x="19152" y="2255"/>
                    <a:pt x="17856" y="4027"/>
                  </a:cubicBezTo>
                  <a:cubicBezTo>
                    <a:pt x="16560" y="5799"/>
                    <a:pt x="14112" y="8331"/>
                    <a:pt x="11880" y="10862"/>
                  </a:cubicBezTo>
                  <a:cubicBezTo>
                    <a:pt x="9648" y="13393"/>
                    <a:pt x="7632" y="15924"/>
                    <a:pt x="6408" y="17696"/>
                  </a:cubicBezTo>
                  <a:cubicBezTo>
                    <a:pt x="5184" y="19468"/>
                    <a:pt x="4752" y="20481"/>
                    <a:pt x="4896" y="20987"/>
                  </a:cubicBezTo>
                  <a:cubicBezTo>
                    <a:pt x="5040" y="21493"/>
                    <a:pt x="5760" y="21493"/>
                    <a:pt x="8640" y="21071"/>
                  </a:cubicBezTo>
                  <a:cubicBezTo>
                    <a:pt x="11520" y="20649"/>
                    <a:pt x="16560" y="19805"/>
                    <a:pt x="21600" y="189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7" name="Line"/>
            <p:cNvSpPr/>
            <p:nvPr/>
          </p:nvSpPr>
          <p:spPr>
            <a:xfrm>
              <a:off x="2242527" y="3917950"/>
              <a:ext cx="186434" cy="166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484" fill="norm" stroke="1" extrusionOk="0">
                  <a:moveTo>
                    <a:pt x="17007" y="0"/>
                  </a:moveTo>
                  <a:cubicBezTo>
                    <a:pt x="15309" y="4375"/>
                    <a:pt x="13610" y="8749"/>
                    <a:pt x="11789" y="12167"/>
                  </a:cubicBezTo>
                  <a:cubicBezTo>
                    <a:pt x="9969" y="15585"/>
                    <a:pt x="8028" y="18046"/>
                    <a:pt x="6450" y="19549"/>
                  </a:cubicBezTo>
                  <a:cubicBezTo>
                    <a:pt x="4873" y="21053"/>
                    <a:pt x="3659" y="21600"/>
                    <a:pt x="2567" y="21463"/>
                  </a:cubicBezTo>
                  <a:cubicBezTo>
                    <a:pt x="1475" y="21327"/>
                    <a:pt x="504" y="20506"/>
                    <a:pt x="140" y="19413"/>
                  </a:cubicBezTo>
                  <a:cubicBezTo>
                    <a:pt x="-224" y="18319"/>
                    <a:pt x="19" y="16952"/>
                    <a:pt x="2082" y="16268"/>
                  </a:cubicBezTo>
                  <a:cubicBezTo>
                    <a:pt x="4145" y="15585"/>
                    <a:pt x="8028" y="15585"/>
                    <a:pt x="11547" y="15722"/>
                  </a:cubicBezTo>
                  <a:cubicBezTo>
                    <a:pt x="15066" y="15858"/>
                    <a:pt x="18221" y="16132"/>
                    <a:pt x="21376" y="164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8" name="Line"/>
            <p:cNvSpPr/>
            <p:nvPr/>
          </p:nvSpPr>
          <p:spPr>
            <a:xfrm>
              <a:off x="2428960" y="3911600"/>
              <a:ext cx="82551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62" y="3349"/>
                    <a:pt x="10523" y="6698"/>
                    <a:pt x="6923" y="10298"/>
                  </a:cubicBezTo>
                  <a:cubicBezTo>
                    <a:pt x="3323" y="13898"/>
                    <a:pt x="1662" y="1774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9" name="Line"/>
            <p:cNvSpPr/>
            <p:nvPr/>
          </p:nvSpPr>
          <p:spPr>
            <a:xfrm>
              <a:off x="2517860" y="4045892"/>
              <a:ext cx="215901" cy="162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8" fill="norm" stroke="1" extrusionOk="0">
                  <a:moveTo>
                    <a:pt x="0" y="1539"/>
                  </a:moveTo>
                  <a:cubicBezTo>
                    <a:pt x="847" y="708"/>
                    <a:pt x="1694" y="-123"/>
                    <a:pt x="3176" y="15"/>
                  </a:cubicBezTo>
                  <a:cubicBezTo>
                    <a:pt x="4659" y="154"/>
                    <a:pt x="6776" y="1262"/>
                    <a:pt x="7412" y="3615"/>
                  </a:cubicBezTo>
                  <a:cubicBezTo>
                    <a:pt x="8047" y="5969"/>
                    <a:pt x="7200" y="9569"/>
                    <a:pt x="6459" y="11923"/>
                  </a:cubicBezTo>
                  <a:cubicBezTo>
                    <a:pt x="5718" y="14277"/>
                    <a:pt x="5082" y="15385"/>
                    <a:pt x="4341" y="16769"/>
                  </a:cubicBezTo>
                  <a:cubicBezTo>
                    <a:pt x="3600" y="18154"/>
                    <a:pt x="2753" y="19815"/>
                    <a:pt x="2859" y="20646"/>
                  </a:cubicBezTo>
                  <a:cubicBezTo>
                    <a:pt x="2965" y="21477"/>
                    <a:pt x="4024" y="21477"/>
                    <a:pt x="7306" y="20369"/>
                  </a:cubicBezTo>
                  <a:cubicBezTo>
                    <a:pt x="10588" y="19262"/>
                    <a:pt x="16094" y="17046"/>
                    <a:pt x="21600" y="148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0" name="Line"/>
            <p:cNvSpPr/>
            <p:nvPr/>
          </p:nvSpPr>
          <p:spPr>
            <a:xfrm>
              <a:off x="2892510" y="2864114"/>
              <a:ext cx="520752" cy="82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531" fill="norm" stroke="1" extrusionOk="0">
                  <a:moveTo>
                    <a:pt x="0" y="21531"/>
                  </a:moveTo>
                  <a:cubicBezTo>
                    <a:pt x="2011" y="19316"/>
                    <a:pt x="4023" y="17100"/>
                    <a:pt x="6646" y="13777"/>
                  </a:cubicBezTo>
                  <a:cubicBezTo>
                    <a:pt x="9270" y="10454"/>
                    <a:pt x="12505" y="6023"/>
                    <a:pt x="14910" y="3531"/>
                  </a:cubicBezTo>
                  <a:cubicBezTo>
                    <a:pt x="17315" y="1039"/>
                    <a:pt x="18889" y="485"/>
                    <a:pt x="19895" y="208"/>
                  </a:cubicBezTo>
                  <a:cubicBezTo>
                    <a:pt x="20900" y="-69"/>
                    <a:pt x="21338" y="-69"/>
                    <a:pt x="21469" y="208"/>
                  </a:cubicBezTo>
                  <a:cubicBezTo>
                    <a:pt x="21600" y="485"/>
                    <a:pt x="21425" y="1039"/>
                    <a:pt x="21250" y="15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1" name="Line"/>
            <p:cNvSpPr/>
            <p:nvPr/>
          </p:nvSpPr>
          <p:spPr>
            <a:xfrm>
              <a:off x="2911560" y="2971236"/>
              <a:ext cx="501651" cy="41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9" fill="norm" stroke="1" extrusionOk="0">
                  <a:moveTo>
                    <a:pt x="1094" y="15702"/>
                  </a:moveTo>
                  <a:cubicBezTo>
                    <a:pt x="547" y="16731"/>
                    <a:pt x="0" y="17759"/>
                    <a:pt x="0" y="18788"/>
                  </a:cubicBezTo>
                  <a:cubicBezTo>
                    <a:pt x="0" y="19816"/>
                    <a:pt x="547" y="20845"/>
                    <a:pt x="2415" y="19302"/>
                  </a:cubicBezTo>
                  <a:cubicBezTo>
                    <a:pt x="4284" y="17759"/>
                    <a:pt x="7473" y="13645"/>
                    <a:pt x="10663" y="9531"/>
                  </a:cubicBezTo>
                  <a:cubicBezTo>
                    <a:pt x="13853" y="5416"/>
                    <a:pt x="17043" y="1302"/>
                    <a:pt x="18866" y="274"/>
                  </a:cubicBezTo>
                  <a:cubicBezTo>
                    <a:pt x="20689" y="-755"/>
                    <a:pt x="21144" y="1302"/>
                    <a:pt x="21600" y="33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2" name="Line"/>
            <p:cNvSpPr/>
            <p:nvPr/>
          </p:nvSpPr>
          <p:spPr>
            <a:xfrm>
              <a:off x="3629110" y="2846501"/>
              <a:ext cx="355601" cy="2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20153"/>
                  </a:moveTo>
                  <a:cubicBezTo>
                    <a:pt x="4629" y="11153"/>
                    <a:pt x="9257" y="2153"/>
                    <a:pt x="12857" y="353"/>
                  </a:cubicBezTo>
                  <a:cubicBezTo>
                    <a:pt x="16457" y="-1447"/>
                    <a:pt x="19029" y="3953"/>
                    <a:pt x="21600" y="9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3" name="Line"/>
            <p:cNvSpPr/>
            <p:nvPr/>
          </p:nvSpPr>
          <p:spPr>
            <a:xfrm>
              <a:off x="3686260" y="2912387"/>
              <a:ext cx="33655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5026" y="12793"/>
                    <a:pt x="10053" y="5170"/>
                    <a:pt x="13653" y="1993"/>
                  </a:cubicBezTo>
                  <a:cubicBezTo>
                    <a:pt x="17253" y="-1183"/>
                    <a:pt x="19426" y="88"/>
                    <a:pt x="21600" y="13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4" name="Line"/>
            <p:cNvSpPr/>
            <p:nvPr/>
          </p:nvSpPr>
          <p:spPr>
            <a:xfrm>
              <a:off x="2898860" y="3905249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5" name="Line"/>
            <p:cNvSpPr/>
            <p:nvPr/>
          </p:nvSpPr>
          <p:spPr>
            <a:xfrm>
              <a:off x="3137716" y="3578499"/>
              <a:ext cx="198287" cy="437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384" fill="norm" stroke="1" extrusionOk="0">
                  <a:moveTo>
                    <a:pt x="263" y="5413"/>
                  </a:moveTo>
                  <a:cubicBezTo>
                    <a:pt x="35" y="4586"/>
                    <a:pt x="-192" y="3759"/>
                    <a:pt x="263" y="3553"/>
                  </a:cubicBezTo>
                  <a:cubicBezTo>
                    <a:pt x="717" y="3346"/>
                    <a:pt x="1854" y="3759"/>
                    <a:pt x="4242" y="5723"/>
                  </a:cubicBezTo>
                  <a:cubicBezTo>
                    <a:pt x="6629" y="7687"/>
                    <a:pt x="10267" y="11200"/>
                    <a:pt x="12995" y="13939"/>
                  </a:cubicBezTo>
                  <a:cubicBezTo>
                    <a:pt x="15724" y="16678"/>
                    <a:pt x="17543" y="18642"/>
                    <a:pt x="18793" y="19830"/>
                  </a:cubicBezTo>
                  <a:cubicBezTo>
                    <a:pt x="20044" y="21019"/>
                    <a:pt x="20726" y="21432"/>
                    <a:pt x="21067" y="21380"/>
                  </a:cubicBezTo>
                  <a:cubicBezTo>
                    <a:pt x="21408" y="21329"/>
                    <a:pt x="21408" y="20812"/>
                    <a:pt x="20840" y="18745"/>
                  </a:cubicBezTo>
                  <a:cubicBezTo>
                    <a:pt x="20271" y="16678"/>
                    <a:pt x="19134" y="13061"/>
                    <a:pt x="18339" y="9857"/>
                  </a:cubicBezTo>
                  <a:cubicBezTo>
                    <a:pt x="17543" y="6653"/>
                    <a:pt x="17088" y="3863"/>
                    <a:pt x="16861" y="2157"/>
                  </a:cubicBezTo>
                  <a:cubicBezTo>
                    <a:pt x="16633" y="452"/>
                    <a:pt x="16633" y="-168"/>
                    <a:pt x="16974" y="39"/>
                  </a:cubicBezTo>
                  <a:cubicBezTo>
                    <a:pt x="17315" y="245"/>
                    <a:pt x="17997" y="1279"/>
                    <a:pt x="18680" y="23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6" name="Line"/>
            <p:cNvSpPr/>
            <p:nvPr/>
          </p:nvSpPr>
          <p:spPr>
            <a:xfrm>
              <a:off x="2915866" y="3230033"/>
              <a:ext cx="1500645" cy="97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521" fill="norm" stroke="1" extrusionOk="0">
                  <a:moveTo>
                    <a:pt x="760" y="18360"/>
                  </a:moveTo>
                  <a:cubicBezTo>
                    <a:pt x="1216" y="19346"/>
                    <a:pt x="1673" y="20332"/>
                    <a:pt x="1992" y="20896"/>
                  </a:cubicBezTo>
                  <a:cubicBezTo>
                    <a:pt x="2312" y="21459"/>
                    <a:pt x="2494" y="21600"/>
                    <a:pt x="2585" y="21483"/>
                  </a:cubicBezTo>
                  <a:cubicBezTo>
                    <a:pt x="2677" y="21365"/>
                    <a:pt x="2677" y="20990"/>
                    <a:pt x="2524" y="19910"/>
                  </a:cubicBezTo>
                  <a:cubicBezTo>
                    <a:pt x="2372" y="18830"/>
                    <a:pt x="2068" y="17045"/>
                    <a:pt x="1764" y="15237"/>
                  </a:cubicBezTo>
                  <a:cubicBezTo>
                    <a:pt x="1460" y="13430"/>
                    <a:pt x="1155" y="11598"/>
                    <a:pt x="866" y="10002"/>
                  </a:cubicBezTo>
                  <a:cubicBezTo>
                    <a:pt x="577" y="8405"/>
                    <a:pt x="304" y="7043"/>
                    <a:pt x="152" y="6245"/>
                  </a:cubicBezTo>
                  <a:cubicBezTo>
                    <a:pt x="-1" y="5447"/>
                    <a:pt x="-31" y="5212"/>
                    <a:pt x="30" y="5024"/>
                  </a:cubicBezTo>
                  <a:cubicBezTo>
                    <a:pt x="91" y="4837"/>
                    <a:pt x="243" y="4696"/>
                    <a:pt x="851" y="4343"/>
                  </a:cubicBezTo>
                  <a:cubicBezTo>
                    <a:pt x="1460" y="3991"/>
                    <a:pt x="2524" y="3428"/>
                    <a:pt x="3696" y="2935"/>
                  </a:cubicBezTo>
                  <a:cubicBezTo>
                    <a:pt x="4867" y="2442"/>
                    <a:pt x="6145" y="2019"/>
                    <a:pt x="7270" y="1690"/>
                  </a:cubicBezTo>
                  <a:cubicBezTo>
                    <a:pt x="8396" y="1362"/>
                    <a:pt x="9370" y="1127"/>
                    <a:pt x="10526" y="892"/>
                  </a:cubicBezTo>
                  <a:cubicBezTo>
                    <a:pt x="11682" y="657"/>
                    <a:pt x="13020" y="423"/>
                    <a:pt x="14268" y="258"/>
                  </a:cubicBezTo>
                  <a:cubicBezTo>
                    <a:pt x="15515" y="94"/>
                    <a:pt x="16671" y="0"/>
                    <a:pt x="17873" y="0"/>
                  </a:cubicBezTo>
                  <a:cubicBezTo>
                    <a:pt x="19074" y="0"/>
                    <a:pt x="20322" y="94"/>
                    <a:pt x="21569" y="1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7" name="Line"/>
            <p:cNvSpPr/>
            <p:nvPr/>
          </p:nvSpPr>
          <p:spPr>
            <a:xfrm>
              <a:off x="3405647" y="3784556"/>
              <a:ext cx="121864" cy="14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0989" fill="norm" stroke="1" extrusionOk="0">
                  <a:moveTo>
                    <a:pt x="20324" y="8338"/>
                  </a:moveTo>
                  <a:cubicBezTo>
                    <a:pt x="19579" y="6795"/>
                    <a:pt x="18834" y="5252"/>
                    <a:pt x="17717" y="3400"/>
                  </a:cubicBezTo>
                  <a:cubicBezTo>
                    <a:pt x="16600" y="1549"/>
                    <a:pt x="15110" y="-611"/>
                    <a:pt x="12317" y="160"/>
                  </a:cubicBezTo>
                  <a:cubicBezTo>
                    <a:pt x="9524" y="932"/>
                    <a:pt x="5427" y="4635"/>
                    <a:pt x="3007" y="8183"/>
                  </a:cubicBezTo>
                  <a:cubicBezTo>
                    <a:pt x="586" y="11732"/>
                    <a:pt x="-159" y="15126"/>
                    <a:pt x="27" y="17440"/>
                  </a:cubicBezTo>
                  <a:cubicBezTo>
                    <a:pt x="213" y="19755"/>
                    <a:pt x="1331" y="20989"/>
                    <a:pt x="2448" y="20989"/>
                  </a:cubicBezTo>
                  <a:cubicBezTo>
                    <a:pt x="3565" y="20989"/>
                    <a:pt x="4682" y="19755"/>
                    <a:pt x="6172" y="18058"/>
                  </a:cubicBezTo>
                  <a:cubicBezTo>
                    <a:pt x="7662" y="16360"/>
                    <a:pt x="9524" y="14200"/>
                    <a:pt x="12131" y="13892"/>
                  </a:cubicBezTo>
                  <a:cubicBezTo>
                    <a:pt x="14738" y="13583"/>
                    <a:pt x="18089" y="15126"/>
                    <a:pt x="21441" y="16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8" name="Line"/>
            <p:cNvSpPr/>
            <p:nvPr/>
          </p:nvSpPr>
          <p:spPr>
            <a:xfrm>
              <a:off x="3546560" y="3657599"/>
              <a:ext cx="209551" cy="28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0" fill="norm" stroke="1" extrusionOk="0">
                  <a:moveTo>
                    <a:pt x="0" y="8640"/>
                  </a:moveTo>
                  <a:cubicBezTo>
                    <a:pt x="2400" y="8480"/>
                    <a:pt x="4800" y="8320"/>
                    <a:pt x="7200" y="9520"/>
                  </a:cubicBezTo>
                  <a:cubicBezTo>
                    <a:pt x="9600" y="10720"/>
                    <a:pt x="12000" y="13280"/>
                    <a:pt x="13200" y="14960"/>
                  </a:cubicBezTo>
                  <a:cubicBezTo>
                    <a:pt x="14400" y="16640"/>
                    <a:pt x="14400" y="17440"/>
                    <a:pt x="14291" y="18480"/>
                  </a:cubicBezTo>
                  <a:cubicBezTo>
                    <a:pt x="14182" y="19520"/>
                    <a:pt x="13964" y="20800"/>
                    <a:pt x="13418" y="21200"/>
                  </a:cubicBezTo>
                  <a:cubicBezTo>
                    <a:pt x="12873" y="21600"/>
                    <a:pt x="12000" y="21120"/>
                    <a:pt x="11455" y="19120"/>
                  </a:cubicBezTo>
                  <a:cubicBezTo>
                    <a:pt x="10909" y="17120"/>
                    <a:pt x="10691" y="13600"/>
                    <a:pt x="11891" y="10400"/>
                  </a:cubicBezTo>
                  <a:cubicBezTo>
                    <a:pt x="13091" y="7200"/>
                    <a:pt x="15709" y="4320"/>
                    <a:pt x="17564" y="2640"/>
                  </a:cubicBezTo>
                  <a:cubicBezTo>
                    <a:pt x="19418" y="960"/>
                    <a:pt x="20509" y="4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9" name="Line"/>
            <p:cNvSpPr/>
            <p:nvPr/>
          </p:nvSpPr>
          <p:spPr>
            <a:xfrm>
              <a:off x="3880209" y="3478577"/>
              <a:ext cx="148952" cy="488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382" fill="norm" stroke="1" extrusionOk="0">
                  <a:moveTo>
                    <a:pt x="21111" y="332"/>
                  </a:moveTo>
                  <a:cubicBezTo>
                    <a:pt x="19611" y="146"/>
                    <a:pt x="18111" y="-39"/>
                    <a:pt x="16461" y="7"/>
                  </a:cubicBezTo>
                  <a:cubicBezTo>
                    <a:pt x="14811" y="54"/>
                    <a:pt x="13011" y="332"/>
                    <a:pt x="10461" y="1676"/>
                  </a:cubicBezTo>
                  <a:cubicBezTo>
                    <a:pt x="7911" y="3020"/>
                    <a:pt x="4611" y="5431"/>
                    <a:pt x="2511" y="8351"/>
                  </a:cubicBezTo>
                  <a:cubicBezTo>
                    <a:pt x="411" y="11271"/>
                    <a:pt x="-489" y="14701"/>
                    <a:pt x="261" y="17019"/>
                  </a:cubicBezTo>
                  <a:cubicBezTo>
                    <a:pt x="1011" y="19336"/>
                    <a:pt x="3411" y="20541"/>
                    <a:pt x="6261" y="21051"/>
                  </a:cubicBezTo>
                  <a:cubicBezTo>
                    <a:pt x="9111" y="21561"/>
                    <a:pt x="12411" y="21376"/>
                    <a:pt x="15711" y="211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0" name="Line"/>
            <p:cNvSpPr/>
            <p:nvPr/>
          </p:nvSpPr>
          <p:spPr>
            <a:xfrm>
              <a:off x="4121733" y="3613150"/>
              <a:ext cx="21728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4094"/>
                    <a:pt x="4448" y="8188"/>
                    <a:pt x="1502" y="11788"/>
                  </a:cubicBezTo>
                  <a:cubicBezTo>
                    <a:pt x="-1443" y="15388"/>
                    <a:pt x="521" y="18494"/>
                    <a:pt x="248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1" name="Line"/>
            <p:cNvSpPr/>
            <p:nvPr/>
          </p:nvSpPr>
          <p:spPr>
            <a:xfrm>
              <a:off x="4060910" y="3550355"/>
              <a:ext cx="247651" cy="13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0" fill="norm" stroke="1" extrusionOk="0">
                  <a:moveTo>
                    <a:pt x="0" y="21150"/>
                  </a:moveTo>
                  <a:cubicBezTo>
                    <a:pt x="2215" y="16088"/>
                    <a:pt x="4431" y="11025"/>
                    <a:pt x="7292" y="7312"/>
                  </a:cubicBezTo>
                  <a:cubicBezTo>
                    <a:pt x="10154" y="3600"/>
                    <a:pt x="13662" y="1237"/>
                    <a:pt x="16154" y="394"/>
                  </a:cubicBezTo>
                  <a:cubicBezTo>
                    <a:pt x="18646" y="-450"/>
                    <a:pt x="20123" y="225"/>
                    <a:pt x="21600" y="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2" name="Line"/>
            <p:cNvSpPr/>
            <p:nvPr/>
          </p:nvSpPr>
          <p:spPr>
            <a:xfrm>
              <a:off x="4111710" y="3740150"/>
              <a:ext cx="1206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3" name="Line"/>
            <p:cNvSpPr/>
            <p:nvPr/>
          </p:nvSpPr>
          <p:spPr>
            <a:xfrm>
              <a:off x="4138022" y="3419386"/>
              <a:ext cx="145139" cy="95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170" fill="norm" stroke="1" extrusionOk="0">
                  <a:moveTo>
                    <a:pt x="2682" y="10585"/>
                  </a:moveTo>
                  <a:cubicBezTo>
                    <a:pt x="1743" y="12463"/>
                    <a:pt x="804" y="14342"/>
                    <a:pt x="335" y="16455"/>
                  </a:cubicBezTo>
                  <a:cubicBezTo>
                    <a:pt x="-135" y="18568"/>
                    <a:pt x="-135" y="20915"/>
                    <a:pt x="491" y="21150"/>
                  </a:cubicBezTo>
                  <a:cubicBezTo>
                    <a:pt x="1117" y="21385"/>
                    <a:pt x="2369" y="19507"/>
                    <a:pt x="3778" y="16455"/>
                  </a:cubicBezTo>
                  <a:cubicBezTo>
                    <a:pt x="5187" y="13402"/>
                    <a:pt x="6752" y="9176"/>
                    <a:pt x="7848" y="5889"/>
                  </a:cubicBezTo>
                  <a:cubicBezTo>
                    <a:pt x="8943" y="2602"/>
                    <a:pt x="9569" y="255"/>
                    <a:pt x="10665" y="20"/>
                  </a:cubicBezTo>
                  <a:cubicBezTo>
                    <a:pt x="11761" y="-215"/>
                    <a:pt x="13326" y="1663"/>
                    <a:pt x="15204" y="4950"/>
                  </a:cubicBezTo>
                  <a:cubicBezTo>
                    <a:pt x="17082" y="8237"/>
                    <a:pt x="19274" y="12933"/>
                    <a:pt x="21465" y="176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4" name="Line"/>
            <p:cNvSpPr/>
            <p:nvPr/>
          </p:nvSpPr>
          <p:spPr>
            <a:xfrm>
              <a:off x="4346660" y="3467099"/>
              <a:ext cx="101505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6" h="21600" fill="norm" stroke="1" extrusionOk="0">
                  <a:moveTo>
                    <a:pt x="10368" y="0"/>
                  </a:moveTo>
                  <a:cubicBezTo>
                    <a:pt x="13824" y="2461"/>
                    <a:pt x="17280" y="4922"/>
                    <a:pt x="19224" y="7747"/>
                  </a:cubicBezTo>
                  <a:cubicBezTo>
                    <a:pt x="21168" y="10572"/>
                    <a:pt x="21600" y="13762"/>
                    <a:pt x="18144" y="16132"/>
                  </a:cubicBezTo>
                  <a:cubicBezTo>
                    <a:pt x="14688" y="18501"/>
                    <a:pt x="7344" y="2005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5" name="Line"/>
            <p:cNvSpPr/>
            <p:nvPr/>
          </p:nvSpPr>
          <p:spPr>
            <a:xfrm>
              <a:off x="1082760" y="5130800"/>
              <a:ext cx="21729" cy="42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17673" y="0"/>
                  </a:moveTo>
                  <a:cubicBezTo>
                    <a:pt x="19636" y="3869"/>
                    <a:pt x="21600" y="7737"/>
                    <a:pt x="18655" y="11337"/>
                  </a:cubicBezTo>
                  <a:cubicBezTo>
                    <a:pt x="15709" y="14937"/>
                    <a:pt x="7855" y="182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6" name="Line"/>
            <p:cNvSpPr/>
            <p:nvPr/>
          </p:nvSpPr>
          <p:spPr>
            <a:xfrm>
              <a:off x="1070060" y="5037908"/>
              <a:ext cx="279401" cy="245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3" fill="norm" stroke="1" extrusionOk="0">
                  <a:moveTo>
                    <a:pt x="0" y="21213"/>
                  </a:moveTo>
                  <a:cubicBezTo>
                    <a:pt x="1800" y="16820"/>
                    <a:pt x="3600" y="12427"/>
                    <a:pt x="6382" y="8766"/>
                  </a:cubicBezTo>
                  <a:cubicBezTo>
                    <a:pt x="9164" y="5105"/>
                    <a:pt x="12927" y="2176"/>
                    <a:pt x="15627" y="894"/>
                  </a:cubicBezTo>
                  <a:cubicBezTo>
                    <a:pt x="18327" y="-387"/>
                    <a:pt x="19964" y="-21"/>
                    <a:pt x="21600" y="3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7" name="Line"/>
            <p:cNvSpPr/>
            <p:nvPr/>
          </p:nvSpPr>
          <p:spPr>
            <a:xfrm>
              <a:off x="1114510" y="5194300"/>
              <a:ext cx="29210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83" y="16691"/>
                    <a:pt x="8765" y="11782"/>
                    <a:pt x="12365" y="8182"/>
                  </a:cubicBezTo>
                  <a:cubicBezTo>
                    <a:pt x="15965" y="4582"/>
                    <a:pt x="18783" y="229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8" name="Line"/>
            <p:cNvSpPr/>
            <p:nvPr/>
          </p:nvSpPr>
          <p:spPr>
            <a:xfrm>
              <a:off x="1170444" y="4840588"/>
              <a:ext cx="185367" cy="152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092" fill="norm" stroke="1" extrusionOk="0">
                  <a:moveTo>
                    <a:pt x="6032" y="9372"/>
                  </a:moveTo>
                  <a:cubicBezTo>
                    <a:pt x="4560" y="12583"/>
                    <a:pt x="3087" y="15794"/>
                    <a:pt x="1982" y="17983"/>
                  </a:cubicBezTo>
                  <a:cubicBezTo>
                    <a:pt x="878" y="20172"/>
                    <a:pt x="141" y="21340"/>
                    <a:pt x="19" y="21048"/>
                  </a:cubicBezTo>
                  <a:cubicBezTo>
                    <a:pt x="-104" y="20756"/>
                    <a:pt x="387" y="19005"/>
                    <a:pt x="1614" y="15794"/>
                  </a:cubicBezTo>
                  <a:cubicBezTo>
                    <a:pt x="2841" y="12583"/>
                    <a:pt x="4805" y="7913"/>
                    <a:pt x="6769" y="4702"/>
                  </a:cubicBezTo>
                  <a:cubicBezTo>
                    <a:pt x="8732" y="1491"/>
                    <a:pt x="10696" y="-260"/>
                    <a:pt x="11923" y="32"/>
                  </a:cubicBezTo>
                  <a:cubicBezTo>
                    <a:pt x="13151" y="324"/>
                    <a:pt x="13641" y="2659"/>
                    <a:pt x="15114" y="5870"/>
                  </a:cubicBezTo>
                  <a:cubicBezTo>
                    <a:pt x="16587" y="9081"/>
                    <a:pt x="19041" y="13167"/>
                    <a:pt x="21496" y="17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9" name="Line"/>
            <p:cNvSpPr/>
            <p:nvPr/>
          </p:nvSpPr>
          <p:spPr>
            <a:xfrm>
              <a:off x="1673310" y="5238750"/>
              <a:ext cx="1714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7" y="18600"/>
                    <a:pt x="533" y="15600"/>
                    <a:pt x="3467" y="12600"/>
                  </a:cubicBezTo>
                  <a:cubicBezTo>
                    <a:pt x="6400" y="9600"/>
                    <a:pt x="12000" y="6600"/>
                    <a:pt x="15467" y="4500"/>
                  </a:cubicBezTo>
                  <a:cubicBezTo>
                    <a:pt x="18933" y="2400"/>
                    <a:pt x="20267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0" name="Line"/>
            <p:cNvSpPr/>
            <p:nvPr/>
          </p:nvSpPr>
          <p:spPr>
            <a:xfrm>
              <a:off x="1749510" y="5143500"/>
              <a:ext cx="12701" cy="22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800"/>
                    <a:pt x="0" y="1600"/>
                    <a:pt x="0" y="5200"/>
                  </a:cubicBezTo>
                  <a:cubicBezTo>
                    <a:pt x="0" y="8800"/>
                    <a:pt x="10800" y="152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1" name="Line"/>
            <p:cNvSpPr/>
            <p:nvPr/>
          </p:nvSpPr>
          <p:spPr>
            <a:xfrm>
              <a:off x="1711410" y="5454650"/>
              <a:ext cx="1905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2" name="Line"/>
            <p:cNvSpPr/>
            <p:nvPr/>
          </p:nvSpPr>
          <p:spPr>
            <a:xfrm>
              <a:off x="2033520" y="5023644"/>
              <a:ext cx="299505" cy="282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479" fill="norm" stroke="1" extrusionOk="0">
                  <a:moveTo>
                    <a:pt x="1023" y="8161"/>
                  </a:moveTo>
                  <a:cubicBezTo>
                    <a:pt x="423" y="7516"/>
                    <a:pt x="-177" y="6871"/>
                    <a:pt x="48" y="6388"/>
                  </a:cubicBezTo>
                  <a:cubicBezTo>
                    <a:pt x="273" y="5904"/>
                    <a:pt x="1323" y="5582"/>
                    <a:pt x="3873" y="4695"/>
                  </a:cubicBezTo>
                  <a:cubicBezTo>
                    <a:pt x="6423" y="3809"/>
                    <a:pt x="10473" y="2358"/>
                    <a:pt x="13248" y="1471"/>
                  </a:cubicBezTo>
                  <a:cubicBezTo>
                    <a:pt x="16023" y="585"/>
                    <a:pt x="17523" y="262"/>
                    <a:pt x="18723" y="101"/>
                  </a:cubicBezTo>
                  <a:cubicBezTo>
                    <a:pt x="19923" y="-60"/>
                    <a:pt x="20823" y="-60"/>
                    <a:pt x="21123" y="343"/>
                  </a:cubicBezTo>
                  <a:cubicBezTo>
                    <a:pt x="21423" y="746"/>
                    <a:pt x="21123" y="1552"/>
                    <a:pt x="19323" y="3486"/>
                  </a:cubicBezTo>
                  <a:cubicBezTo>
                    <a:pt x="17523" y="5421"/>
                    <a:pt x="14223" y="8483"/>
                    <a:pt x="11298" y="11224"/>
                  </a:cubicBezTo>
                  <a:cubicBezTo>
                    <a:pt x="8373" y="13964"/>
                    <a:pt x="5823" y="16382"/>
                    <a:pt x="4398" y="17994"/>
                  </a:cubicBezTo>
                  <a:cubicBezTo>
                    <a:pt x="2973" y="19606"/>
                    <a:pt x="2673" y="20412"/>
                    <a:pt x="2898" y="20895"/>
                  </a:cubicBezTo>
                  <a:cubicBezTo>
                    <a:pt x="3123" y="21379"/>
                    <a:pt x="3873" y="21540"/>
                    <a:pt x="6423" y="21459"/>
                  </a:cubicBezTo>
                  <a:cubicBezTo>
                    <a:pt x="8973" y="21379"/>
                    <a:pt x="13323" y="21056"/>
                    <a:pt x="15873" y="20815"/>
                  </a:cubicBezTo>
                  <a:cubicBezTo>
                    <a:pt x="18423" y="20573"/>
                    <a:pt x="19173" y="20412"/>
                    <a:pt x="19923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3" name="Line"/>
            <p:cNvSpPr/>
            <p:nvPr/>
          </p:nvSpPr>
          <p:spPr>
            <a:xfrm>
              <a:off x="2305400" y="5251450"/>
              <a:ext cx="161661" cy="119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028" fill="norm" stroke="1" extrusionOk="0">
                  <a:moveTo>
                    <a:pt x="13009" y="0"/>
                  </a:moveTo>
                  <a:cubicBezTo>
                    <a:pt x="12729" y="4469"/>
                    <a:pt x="12448" y="8938"/>
                    <a:pt x="11046" y="12662"/>
                  </a:cubicBezTo>
                  <a:cubicBezTo>
                    <a:pt x="9643" y="16386"/>
                    <a:pt x="7119" y="19366"/>
                    <a:pt x="5155" y="20483"/>
                  </a:cubicBezTo>
                  <a:cubicBezTo>
                    <a:pt x="3191" y="21600"/>
                    <a:pt x="1789" y="20855"/>
                    <a:pt x="947" y="19552"/>
                  </a:cubicBezTo>
                  <a:cubicBezTo>
                    <a:pt x="106" y="18248"/>
                    <a:pt x="-175" y="16386"/>
                    <a:pt x="106" y="14710"/>
                  </a:cubicBezTo>
                  <a:cubicBezTo>
                    <a:pt x="386" y="13034"/>
                    <a:pt x="1228" y="11545"/>
                    <a:pt x="4874" y="12290"/>
                  </a:cubicBezTo>
                  <a:cubicBezTo>
                    <a:pt x="8521" y="13034"/>
                    <a:pt x="14973" y="16014"/>
                    <a:pt x="21425" y="189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4" name="Line"/>
            <p:cNvSpPr/>
            <p:nvPr/>
          </p:nvSpPr>
          <p:spPr>
            <a:xfrm>
              <a:off x="2467060" y="5219700"/>
              <a:ext cx="88901" cy="20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29" y="450"/>
                    <a:pt x="16457" y="900"/>
                    <a:pt x="13629" y="3825"/>
                  </a:cubicBezTo>
                  <a:cubicBezTo>
                    <a:pt x="10800" y="6750"/>
                    <a:pt x="7714" y="12150"/>
                    <a:pt x="5400" y="15525"/>
                  </a:cubicBezTo>
                  <a:cubicBezTo>
                    <a:pt x="3086" y="18900"/>
                    <a:pt x="1543" y="2025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5" name="Line"/>
            <p:cNvSpPr/>
            <p:nvPr/>
          </p:nvSpPr>
          <p:spPr>
            <a:xfrm>
              <a:off x="2530560" y="5350532"/>
              <a:ext cx="158751" cy="14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8" fill="norm" stroke="1" extrusionOk="0">
                  <a:moveTo>
                    <a:pt x="0" y="3099"/>
                  </a:moveTo>
                  <a:cubicBezTo>
                    <a:pt x="1152" y="1883"/>
                    <a:pt x="2304" y="666"/>
                    <a:pt x="3744" y="209"/>
                  </a:cubicBezTo>
                  <a:cubicBezTo>
                    <a:pt x="5184" y="-247"/>
                    <a:pt x="6912" y="57"/>
                    <a:pt x="7920" y="970"/>
                  </a:cubicBezTo>
                  <a:cubicBezTo>
                    <a:pt x="8928" y="1883"/>
                    <a:pt x="9216" y="3404"/>
                    <a:pt x="8928" y="5685"/>
                  </a:cubicBezTo>
                  <a:cubicBezTo>
                    <a:pt x="8640" y="7967"/>
                    <a:pt x="7776" y="11009"/>
                    <a:pt x="6768" y="12987"/>
                  </a:cubicBezTo>
                  <a:cubicBezTo>
                    <a:pt x="5760" y="14964"/>
                    <a:pt x="4608" y="15877"/>
                    <a:pt x="3744" y="17094"/>
                  </a:cubicBezTo>
                  <a:cubicBezTo>
                    <a:pt x="2880" y="18311"/>
                    <a:pt x="2304" y="19832"/>
                    <a:pt x="2736" y="20592"/>
                  </a:cubicBezTo>
                  <a:cubicBezTo>
                    <a:pt x="3168" y="21353"/>
                    <a:pt x="4608" y="21353"/>
                    <a:pt x="7920" y="20897"/>
                  </a:cubicBezTo>
                  <a:cubicBezTo>
                    <a:pt x="11232" y="20440"/>
                    <a:pt x="16416" y="19528"/>
                    <a:pt x="21600" y="186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6" name="Line"/>
            <p:cNvSpPr/>
            <p:nvPr/>
          </p:nvSpPr>
          <p:spPr>
            <a:xfrm>
              <a:off x="2916780" y="4591049"/>
              <a:ext cx="1715631" cy="983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543" fill="norm" stroke="1" extrusionOk="0">
                  <a:moveTo>
                    <a:pt x="254" y="16826"/>
                  </a:moveTo>
                  <a:cubicBezTo>
                    <a:pt x="467" y="17985"/>
                    <a:pt x="680" y="19143"/>
                    <a:pt x="827" y="19862"/>
                  </a:cubicBezTo>
                  <a:cubicBezTo>
                    <a:pt x="973" y="20580"/>
                    <a:pt x="1053" y="20858"/>
                    <a:pt x="1133" y="21113"/>
                  </a:cubicBezTo>
                  <a:cubicBezTo>
                    <a:pt x="1213" y="21368"/>
                    <a:pt x="1293" y="21600"/>
                    <a:pt x="1360" y="21530"/>
                  </a:cubicBezTo>
                  <a:cubicBezTo>
                    <a:pt x="1426" y="21461"/>
                    <a:pt x="1479" y="21090"/>
                    <a:pt x="1519" y="20070"/>
                  </a:cubicBezTo>
                  <a:cubicBezTo>
                    <a:pt x="1559" y="19051"/>
                    <a:pt x="1586" y="17382"/>
                    <a:pt x="1546" y="15736"/>
                  </a:cubicBezTo>
                  <a:cubicBezTo>
                    <a:pt x="1506" y="14091"/>
                    <a:pt x="1400" y="12469"/>
                    <a:pt x="1226" y="11009"/>
                  </a:cubicBezTo>
                  <a:cubicBezTo>
                    <a:pt x="1053" y="9548"/>
                    <a:pt x="814" y="8251"/>
                    <a:pt x="654" y="7463"/>
                  </a:cubicBezTo>
                  <a:cubicBezTo>
                    <a:pt x="494" y="6675"/>
                    <a:pt x="414" y="6397"/>
                    <a:pt x="294" y="6142"/>
                  </a:cubicBezTo>
                  <a:cubicBezTo>
                    <a:pt x="174" y="5887"/>
                    <a:pt x="15" y="5655"/>
                    <a:pt x="1" y="5585"/>
                  </a:cubicBezTo>
                  <a:cubicBezTo>
                    <a:pt x="-12" y="5516"/>
                    <a:pt x="121" y="5609"/>
                    <a:pt x="441" y="5701"/>
                  </a:cubicBezTo>
                  <a:cubicBezTo>
                    <a:pt x="760" y="5794"/>
                    <a:pt x="1266" y="5887"/>
                    <a:pt x="1946" y="5701"/>
                  </a:cubicBezTo>
                  <a:cubicBezTo>
                    <a:pt x="2625" y="5516"/>
                    <a:pt x="3477" y="5052"/>
                    <a:pt x="4343" y="4658"/>
                  </a:cubicBezTo>
                  <a:cubicBezTo>
                    <a:pt x="5208" y="4264"/>
                    <a:pt x="6087" y="3940"/>
                    <a:pt x="6966" y="3662"/>
                  </a:cubicBezTo>
                  <a:cubicBezTo>
                    <a:pt x="7845" y="3384"/>
                    <a:pt x="8724" y="3152"/>
                    <a:pt x="9616" y="2920"/>
                  </a:cubicBezTo>
                  <a:cubicBezTo>
                    <a:pt x="10508" y="2688"/>
                    <a:pt x="11414" y="2457"/>
                    <a:pt x="12319" y="2248"/>
                  </a:cubicBezTo>
                  <a:cubicBezTo>
                    <a:pt x="13225" y="2039"/>
                    <a:pt x="14131" y="1854"/>
                    <a:pt x="15049" y="1622"/>
                  </a:cubicBezTo>
                  <a:cubicBezTo>
                    <a:pt x="15968" y="1391"/>
                    <a:pt x="16900" y="1112"/>
                    <a:pt x="17846" y="858"/>
                  </a:cubicBezTo>
                  <a:cubicBezTo>
                    <a:pt x="18791" y="603"/>
                    <a:pt x="19750" y="371"/>
                    <a:pt x="20376" y="232"/>
                  </a:cubicBezTo>
                  <a:cubicBezTo>
                    <a:pt x="21002" y="93"/>
                    <a:pt x="21295" y="46"/>
                    <a:pt x="215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7" name="Line"/>
            <p:cNvSpPr/>
            <p:nvPr/>
          </p:nvSpPr>
          <p:spPr>
            <a:xfrm>
              <a:off x="3222710" y="4940300"/>
              <a:ext cx="15695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0" y="0"/>
                  </a:moveTo>
                  <a:cubicBezTo>
                    <a:pt x="8100" y="4289"/>
                    <a:pt x="16200" y="8579"/>
                    <a:pt x="18900" y="12179"/>
                  </a:cubicBezTo>
                  <a:cubicBezTo>
                    <a:pt x="21600" y="15779"/>
                    <a:pt x="18900" y="18689"/>
                    <a:pt x="162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8" name="Line"/>
            <p:cNvSpPr/>
            <p:nvPr/>
          </p:nvSpPr>
          <p:spPr>
            <a:xfrm>
              <a:off x="3190960" y="4908550"/>
              <a:ext cx="2159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4" y="18000"/>
                    <a:pt x="847" y="14400"/>
                    <a:pt x="3706" y="11025"/>
                  </a:cubicBezTo>
                  <a:cubicBezTo>
                    <a:pt x="6565" y="7650"/>
                    <a:pt x="11859" y="4500"/>
                    <a:pt x="15247" y="2700"/>
                  </a:cubicBezTo>
                  <a:cubicBezTo>
                    <a:pt x="18635" y="900"/>
                    <a:pt x="20118" y="45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9" name="Line"/>
            <p:cNvSpPr/>
            <p:nvPr/>
          </p:nvSpPr>
          <p:spPr>
            <a:xfrm>
              <a:off x="3241760" y="5010150"/>
              <a:ext cx="2540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20" y="16000"/>
                    <a:pt x="10440" y="10400"/>
                    <a:pt x="14040" y="6800"/>
                  </a:cubicBezTo>
                  <a:cubicBezTo>
                    <a:pt x="17640" y="3200"/>
                    <a:pt x="19620" y="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0" name="Line"/>
            <p:cNvSpPr/>
            <p:nvPr/>
          </p:nvSpPr>
          <p:spPr>
            <a:xfrm>
              <a:off x="3586036" y="4851400"/>
              <a:ext cx="112925" cy="273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2" h="21600" fill="norm" stroke="1" extrusionOk="0">
                  <a:moveTo>
                    <a:pt x="20952" y="0"/>
                  </a:moveTo>
                  <a:cubicBezTo>
                    <a:pt x="16632" y="670"/>
                    <a:pt x="12312" y="1340"/>
                    <a:pt x="8581" y="3433"/>
                  </a:cubicBezTo>
                  <a:cubicBezTo>
                    <a:pt x="4850" y="5526"/>
                    <a:pt x="1708" y="9042"/>
                    <a:pt x="530" y="11721"/>
                  </a:cubicBezTo>
                  <a:cubicBezTo>
                    <a:pt x="-648" y="14400"/>
                    <a:pt x="137" y="16242"/>
                    <a:pt x="2887" y="17749"/>
                  </a:cubicBezTo>
                  <a:cubicBezTo>
                    <a:pt x="5636" y="19256"/>
                    <a:pt x="10348" y="20428"/>
                    <a:pt x="1506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1" name="Line"/>
            <p:cNvSpPr/>
            <p:nvPr/>
          </p:nvSpPr>
          <p:spPr>
            <a:xfrm>
              <a:off x="3757812" y="4889500"/>
              <a:ext cx="23699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9353" y="0"/>
                  </a:moveTo>
                  <a:cubicBezTo>
                    <a:pt x="3953" y="4865"/>
                    <a:pt x="-1447" y="9730"/>
                    <a:pt x="353" y="13330"/>
                  </a:cubicBezTo>
                  <a:cubicBezTo>
                    <a:pt x="2153" y="16930"/>
                    <a:pt x="11153" y="19265"/>
                    <a:pt x="201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2" name="Line"/>
            <p:cNvSpPr/>
            <p:nvPr/>
          </p:nvSpPr>
          <p:spPr>
            <a:xfrm>
              <a:off x="3845010" y="4952999"/>
              <a:ext cx="1524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3" name="Line"/>
            <p:cNvSpPr/>
            <p:nvPr/>
          </p:nvSpPr>
          <p:spPr>
            <a:xfrm>
              <a:off x="4165404" y="4870450"/>
              <a:ext cx="9807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5495"/>
                    <a:pt x="2735" y="10989"/>
                    <a:pt x="575" y="14589"/>
                  </a:cubicBezTo>
                  <a:cubicBezTo>
                    <a:pt x="-1585" y="18189"/>
                    <a:pt x="2735" y="19895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4" name="Line"/>
            <p:cNvSpPr/>
            <p:nvPr/>
          </p:nvSpPr>
          <p:spPr>
            <a:xfrm>
              <a:off x="4137110" y="4819650"/>
              <a:ext cx="1968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97" y="18000"/>
                    <a:pt x="1394" y="14400"/>
                    <a:pt x="4994" y="10800"/>
                  </a:cubicBezTo>
                  <a:cubicBezTo>
                    <a:pt x="8594" y="7200"/>
                    <a:pt x="15097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5" name="Line"/>
            <p:cNvSpPr/>
            <p:nvPr/>
          </p:nvSpPr>
          <p:spPr>
            <a:xfrm>
              <a:off x="4156160" y="4978400"/>
              <a:ext cx="508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6" name="Line"/>
            <p:cNvSpPr/>
            <p:nvPr/>
          </p:nvSpPr>
          <p:spPr>
            <a:xfrm>
              <a:off x="4321260" y="4775200"/>
              <a:ext cx="118763" cy="40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fill="norm" stroke="1" extrusionOk="0">
                  <a:moveTo>
                    <a:pt x="14779" y="0"/>
                  </a:moveTo>
                  <a:cubicBezTo>
                    <a:pt x="17811" y="3712"/>
                    <a:pt x="20842" y="7425"/>
                    <a:pt x="21221" y="10519"/>
                  </a:cubicBezTo>
                  <a:cubicBezTo>
                    <a:pt x="21600" y="13612"/>
                    <a:pt x="19326" y="16088"/>
                    <a:pt x="15347" y="17831"/>
                  </a:cubicBezTo>
                  <a:cubicBezTo>
                    <a:pt x="11368" y="19575"/>
                    <a:pt x="5684" y="205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7" name="Line"/>
            <p:cNvSpPr/>
            <p:nvPr/>
          </p:nvSpPr>
          <p:spPr>
            <a:xfrm>
              <a:off x="3241760" y="5257800"/>
              <a:ext cx="9652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53" y="19722"/>
                    <a:pt x="1705" y="17843"/>
                    <a:pt x="2913" y="15496"/>
                  </a:cubicBezTo>
                  <a:cubicBezTo>
                    <a:pt x="4121" y="13148"/>
                    <a:pt x="5684" y="10330"/>
                    <a:pt x="7366" y="7983"/>
                  </a:cubicBezTo>
                  <a:cubicBezTo>
                    <a:pt x="9047" y="5635"/>
                    <a:pt x="10847" y="3757"/>
                    <a:pt x="12813" y="2661"/>
                  </a:cubicBezTo>
                  <a:cubicBezTo>
                    <a:pt x="14779" y="1565"/>
                    <a:pt x="16911" y="1252"/>
                    <a:pt x="18403" y="939"/>
                  </a:cubicBezTo>
                  <a:cubicBezTo>
                    <a:pt x="19895" y="626"/>
                    <a:pt x="20747" y="31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8" name="Line"/>
            <p:cNvSpPr/>
            <p:nvPr/>
          </p:nvSpPr>
          <p:spPr>
            <a:xfrm>
              <a:off x="3730710" y="5495838"/>
              <a:ext cx="184151" cy="155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9207"/>
                  </a:moveTo>
                  <a:cubicBezTo>
                    <a:pt x="0" y="13585"/>
                    <a:pt x="0" y="17963"/>
                    <a:pt x="1241" y="16796"/>
                  </a:cubicBezTo>
                  <a:cubicBezTo>
                    <a:pt x="2483" y="15628"/>
                    <a:pt x="4966" y="8915"/>
                    <a:pt x="6952" y="4974"/>
                  </a:cubicBezTo>
                  <a:cubicBezTo>
                    <a:pt x="8938" y="1034"/>
                    <a:pt x="10428" y="-134"/>
                    <a:pt x="12166" y="12"/>
                  </a:cubicBezTo>
                  <a:cubicBezTo>
                    <a:pt x="13903" y="158"/>
                    <a:pt x="15890" y="1617"/>
                    <a:pt x="17007" y="4682"/>
                  </a:cubicBezTo>
                  <a:cubicBezTo>
                    <a:pt x="18124" y="7747"/>
                    <a:pt x="18372" y="12417"/>
                    <a:pt x="18993" y="15482"/>
                  </a:cubicBezTo>
                  <a:cubicBezTo>
                    <a:pt x="19614" y="18547"/>
                    <a:pt x="20607" y="20007"/>
                    <a:pt x="21600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9" name="Line"/>
            <p:cNvSpPr/>
            <p:nvPr/>
          </p:nvSpPr>
          <p:spPr>
            <a:xfrm>
              <a:off x="4111710" y="4984750"/>
              <a:ext cx="1460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" name="Line"/>
            <p:cNvSpPr/>
            <p:nvPr/>
          </p:nvSpPr>
          <p:spPr>
            <a:xfrm>
              <a:off x="1184360" y="6578600"/>
              <a:ext cx="31751" cy="3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187"/>
                    <a:pt x="12960" y="6374"/>
                    <a:pt x="9360" y="9974"/>
                  </a:cubicBezTo>
                  <a:cubicBezTo>
                    <a:pt x="5760" y="13574"/>
                    <a:pt x="2880" y="1758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1" name="Line"/>
            <p:cNvSpPr/>
            <p:nvPr/>
          </p:nvSpPr>
          <p:spPr>
            <a:xfrm>
              <a:off x="1144532" y="6502299"/>
              <a:ext cx="306529" cy="152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030" fill="norm" stroke="1" extrusionOk="0">
                  <a:moveTo>
                    <a:pt x="121" y="21030"/>
                  </a:moveTo>
                  <a:cubicBezTo>
                    <a:pt x="-27" y="18987"/>
                    <a:pt x="-175" y="16944"/>
                    <a:pt x="565" y="14608"/>
                  </a:cubicBezTo>
                  <a:cubicBezTo>
                    <a:pt x="1304" y="12273"/>
                    <a:pt x="2932" y="9646"/>
                    <a:pt x="5669" y="6873"/>
                  </a:cubicBezTo>
                  <a:cubicBezTo>
                    <a:pt x="8406" y="4100"/>
                    <a:pt x="12252" y="1181"/>
                    <a:pt x="15063" y="306"/>
                  </a:cubicBezTo>
                  <a:cubicBezTo>
                    <a:pt x="17874" y="-570"/>
                    <a:pt x="19650" y="598"/>
                    <a:pt x="21425" y="17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2" name="Line"/>
            <p:cNvSpPr/>
            <p:nvPr/>
          </p:nvSpPr>
          <p:spPr>
            <a:xfrm>
              <a:off x="1197060" y="6642100"/>
              <a:ext cx="2540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20" y="16278"/>
                    <a:pt x="10440" y="10957"/>
                    <a:pt x="14040" y="7357"/>
                  </a:cubicBezTo>
                  <a:cubicBezTo>
                    <a:pt x="17640" y="3757"/>
                    <a:pt x="19620" y="187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3" name="Line"/>
            <p:cNvSpPr/>
            <p:nvPr/>
          </p:nvSpPr>
          <p:spPr>
            <a:xfrm>
              <a:off x="1258171" y="6250516"/>
              <a:ext cx="154790" cy="15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127" fill="norm" stroke="1" extrusionOk="0">
                  <a:moveTo>
                    <a:pt x="3832" y="9341"/>
                  </a:moveTo>
                  <a:cubicBezTo>
                    <a:pt x="3541" y="11092"/>
                    <a:pt x="3249" y="12843"/>
                    <a:pt x="2519" y="15178"/>
                  </a:cubicBezTo>
                  <a:cubicBezTo>
                    <a:pt x="1789" y="17514"/>
                    <a:pt x="622" y="20432"/>
                    <a:pt x="184" y="21016"/>
                  </a:cubicBezTo>
                  <a:cubicBezTo>
                    <a:pt x="-254" y="21600"/>
                    <a:pt x="38" y="19849"/>
                    <a:pt x="1643" y="16346"/>
                  </a:cubicBezTo>
                  <a:cubicBezTo>
                    <a:pt x="3249" y="12843"/>
                    <a:pt x="6168" y="7589"/>
                    <a:pt x="8649" y="4378"/>
                  </a:cubicBezTo>
                  <a:cubicBezTo>
                    <a:pt x="11130" y="1168"/>
                    <a:pt x="13173" y="0"/>
                    <a:pt x="14632" y="0"/>
                  </a:cubicBezTo>
                  <a:cubicBezTo>
                    <a:pt x="16092" y="0"/>
                    <a:pt x="16968" y="1168"/>
                    <a:pt x="17989" y="3795"/>
                  </a:cubicBezTo>
                  <a:cubicBezTo>
                    <a:pt x="19011" y="6422"/>
                    <a:pt x="20178" y="10508"/>
                    <a:pt x="21346" y="14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4" name="Line"/>
            <p:cNvSpPr/>
            <p:nvPr/>
          </p:nvSpPr>
          <p:spPr>
            <a:xfrm>
              <a:off x="1622510" y="6750050"/>
              <a:ext cx="2222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26" y="16364"/>
                    <a:pt x="9051" y="11127"/>
                    <a:pt x="12651" y="7527"/>
                  </a:cubicBezTo>
                  <a:cubicBezTo>
                    <a:pt x="16251" y="3927"/>
                    <a:pt x="18926" y="1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5" name="Line"/>
            <p:cNvSpPr/>
            <p:nvPr/>
          </p:nvSpPr>
          <p:spPr>
            <a:xfrm>
              <a:off x="1761647" y="6629400"/>
              <a:ext cx="19614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3032"/>
                    <a:pt x="2735" y="6063"/>
                    <a:pt x="575" y="9663"/>
                  </a:cubicBezTo>
                  <a:cubicBezTo>
                    <a:pt x="-1585" y="13263"/>
                    <a:pt x="2735" y="17432"/>
                    <a:pt x="705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6" name="Line"/>
            <p:cNvSpPr/>
            <p:nvPr/>
          </p:nvSpPr>
          <p:spPr>
            <a:xfrm>
              <a:off x="1635210" y="6838950"/>
              <a:ext cx="3048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50" y="19409"/>
                    <a:pt x="3300" y="17217"/>
                    <a:pt x="6225" y="14243"/>
                  </a:cubicBezTo>
                  <a:cubicBezTo>
                    <a:pt x="9150" y="11270"/>
                    <a:pt x="13350" y="7513"/>
                    <a:pt x="16125" y="5009"/>
                  </a:cubicBezTo>
                  <a:cubicBezTo>
                    <a:pt x="18900" y="2504"/>
                    <a:pt x="20250" y="125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7" name="Line"/>
            <p:cNvSpPr/>
            <p:nvPr/>
          </p:nvSpPr>
          <p:spPr>
            <a:xfrm>
              <a:off x="2105110" y="6573696"/>
              <a:ext cx="233208" cy="227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319" fill="norm" stroke="1" extrusionOk="0">
                  <a:moveTo>
                    <a:pt x="0" y="3432"/>
                  </a:moveTo>
                  <a:cubicBezTo>
                    <a:pt x="6422" y="2243"/>
                    <a:pt x="12843" y="1054"/>
                    <a:pt x="16541" y="459"/>
                  </a:cubicBezTo>
                  <a:cubicBezTo>
                    <a:pt x="20238" y="-135"/>
                    <a:pt x="21211" y="-135"/>
                    <a:pt x="21405" y="360"/>
                  </a:cubicBezTo>
                  <a:cubicBezTo>
                    <a:pt x="21600" y="856"/>
                    <a:pt x="21016" y="1847"/>
                    <a:pt x="18389" y="4126"/>
                  </a:cubicBezTo>
                  <a:cubicBezTo>
                    <a:pt x="15762" y="6404"/>
                    <a:pt x="11092" y="9971"/>
                    <a:pt x="8270" y="12151"/>
                  </a:cubicBezTo>
                  <a:cubicBezTo>
                    <a:pt x="5449" y="14331"/>
                    <a:pt x="4476" y="15124"/>
                    <a:pt x="3600" y="16115"/>
                  </a:cubicBezTo>
                  <a:cubicBezTo>
                    <a:pt x="2724" y="17105"/>
                    <a:pt x="1946" y="18294"/>
                    <a:pt x="1946" y="19285"/>
                  </a:cubicBezTo>
                  <a:cubicBezTo>
                    <a:pt x="1946" y="20276"/>
                    <a:pt x="2724" y="21069"/>
                    <a:pt x="4281" y="21267"/>
                  </a:cubicBezTo>
                  <a:cubicBezTo>
                    <a:pt x="5838" y="21465"/>
                    <a:pt x="8173" y="21069"/>
                    <a:pt x="10800" y="20573"/>
                  </a:cubicBezTo>
                  <a:cubicBezTo>
                    <a:pt x="13427" y="20078"/>
                    <a:pt x="16346" y="19483"/>
                    <a:pt x="19265" y="188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8" name="Line"/>
            <p:cNvSpPr/>
            <p:nvPr/>
          </p:nvSpPr>
          <p:spPr>
            <a:xfrm>
              <a:off x="2291148" y="6699250"/>
              <a:ext cx="125113" cy="114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316" fill="norm" stroke="1" extrusionOk="0">
                  <a:moveTo>
                    <a:pt x="21279" y="0"/>
                  </a:moveTo>
                  <a:cubicBezTo>
                    <a:pt x="16239" y="5891"/>
                    <a:pt x="11199" y="11782"/>
                    <a:pt x="7239" y="15513"/>
                  </a:cubicBezTo>
                  <a:cubicBezTo>
                    <a:pt x="3279" y="19244"/>
                    <a:pt x="399" y="20815"/>
                    <a:pt x="39" y="21207"/>
                  </a:cubicBezTo>
                  <a:cubicBezTo>
                    <a:pt x="-321" y="21600"/>
                    <a:pt x="1839" y="20815"/>
                    <a:pt x="5619" y="20618"/>
                  </a:cubicBezTo>
                  <a:cubicBezTo>
                    <a:pt x="9399" y="20422"/>
                    <a:pt x="14799" y="20815"/>
                    <a:pt x="20199" y="212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9" name="Line"/>
            <p:cNvSpPr/>
            <p:nvPr/>
          </p:nvSpPr>
          <p:spPr>
            <a:xfrm>
              <a:off x="2416260" y="6686550"/>
              <a:ext cx="101601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3388"/>
                    <a:pt x="12600" y="6776"/>
                    <a:pt x="9000" y="10376"/>
                  </a:cubicBezTo>
                  <a:cubicBezTo>
                    <a:pt x="5400" y="13976"/>
                    <a:pt x="2700" y="1778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0" name="Line"/>
            <p:cNvSpPr/>
            <p:nvPr/>
          </p:nvSpPr>
          <p:spPr>
            <a:xfrm>
              <a:off x="2479760" y="6776629"/>
              <a:ext cx="120651" cy="119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6" fill="norm" stroke="1" extrusionOk="0">
                  <a:moveTo>
                    <a:pt x="0" y="4261"/>
                  </a:moveTo>
                  <a:cubicBezTo>
                    <a:pt x="1137" y="2771"/>
                    <a:pt x="2274" y="1282"/>
                    <a:pt x="3789" y="537"/>
                  </a:cubicBezTo>
                  <a:cubicBezTo>
                    <a:pt x="5305" y="-208"/>
                    <a:pt x="7200" y="-208"/>
                    <a:pt x="8147" y="723"/>
                  </a:cubicBezTo>
                  <a:cubicBezTo>
                    <a:pt x="9095" y="1654"/>
                    <a:pt x="9095" y="3516"/>
                    <a:pt x="8337" y="6123"/>
                  </a:cubicBezTo>
                  <a:cubicBezTo>
                    <a:pt x="7579" y="8730"/>
                    <a:pt x="6063" y="12082"/>
                    <a:pt x="5116" y="14875"/>
                  </a:cubicBezTo>
                  <a:cubicBezTo>
                    <a:pt x="4168" y="17668"/>
                    <a:pt x="3789" y="19902"/>
                    <a:pt x="5305" y="20647"/>
                  </a:cubicBezTo>
                  <a:cubicBezTo>
                    <a:pt x="6821" y="21392"/>
                    <a:pt x="10232" y="20647"/>
                    <a:pt x="13263" y="19902"/>
                  </a:cubicBezTo>
                  <a:cubicBezTo>
                    <a:pt x="16295" y="19158"/>
                    <a:pt x="18947" y="18413"/>
                    <a:pt x="21600" y="176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1" name="Line"/>
            <p:cNvSpPr/>
            <p:nvPr/>
          </p:nvSpPr>
          <p:spPr>
            <a:xfrm>
              <a:off x="2797260" y="6172994"/>
              <a:ext cx="1500718" cy="880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0" y="18318"/>
                  </a:moveTo>
                  <a:cubicBezTo>
                    <a:pt x="61" y="19043"/>
                    <a:pt x="122" y="19768"/>
                    <a:pt x="183" y="20260"/>
                  </a:cubicBezTo>
                  <a:cubicBezTo>
                    <a:pt x="244" y="20752"/>
                    <a:pt x="305" y="21011"/>
                    <a:pt x="396" y="21218"/>
                  </a:cubicBezTo>
                  <a:cubicBezTo>
                    <a:pt x="487" y="21426"/>
                    <a:pt x="609" y="21581"/>
                    <a:pt x="716" y="21529"/>
                  </a:cubicBezTo>
                  <a:cubicBezTo>
                    <a:pt x="823" y="21477"/>
                    <a:pt x="914" y="21218"/>
                    <a:pt x="990" y="20157"/>
                  </a:cubicBezTo>
                  <a:cubicBezTo>
                    <a:pt x="1066" y="19095"/>
                    <a:pt x="1127" y="17230"/>
                    <a:pt x="1097" y="15443"/>
                  </a:cubicBezTo>
                  <a:cubicBezTo>
                    <a:pt x="1066" y="13656"/>
                    <a:pt x="944" y="11946"/>
                    <a:pt x="777" y="10600"/>
                  </a:cubicBezTo>
                  <a:cubicBezTo>
                    <a:pt x="609" y="9253"/>
                    <a:pt x="396" y="8269"/>
                    <a:pt x="274" y="7569"/>
                  </a:cubicBezTo>
                  <a:cubicBezTo>
                    <a:pt x="152" y="6870"/>
                    <a:pt x="122" y="6456"/>
                    <a:pt x="259" y="6119"/>
                  </a:cubicBezTo>
                  <a:cubicBezTo>
                    <a:pt x="396" y="5782"/>
                    <a:pt x="701" y="5523"/>
                    <a:pt x="1371" y="5213"/>
                  </a:cubicBezTo>
                  <a:cubicBezTo>
                    <a:pt x="2041" y="4902"/>
                    <a:pt x="3077" y="4539"/>
                    <a:pt x="4219" y="4125"/>
                  </a:cubicBezTo>
                  <a:cubicBezTo>
                    <a:pt x="5362" y="3710"/>
                    <a:pt x="6611" y="3244"/>
                    <a:pt x="7723" y="2856"/>
                  </a:cubicBezTo>
                  <a:cubicBezTo>
                    <a:pt x="8835" y="2467"/>
                    <a:pt x="9810" y="2157"/>
                    <a:pt x="10876" y="1872"/>
                  </a:cubicBezTo>
                  <a:cubicBezTo>
                    <a:pt x="11942" y="1587"/>
                    <a:pt x="13100" y="1328"/>
                    <a:pt x="14334" y="1069"/>
                  </a:cubicBezTo>
                  <a:cubicBezTo>
                    <a:pt x="15568" y="810"/>
                    <a:pt x="16878" y="551"/>
                    <a:pt x="18051" y="369"/>
                  </a:cubicBezTo>
                  <a:cubicBezTo>
                    <a:pt x="19224" y="188"/>
                    <a:pt x="20260" y="85"/>
                    <a:pt x="20854" y="33"/>
                  </a:cubicBezTo>
                  <a:cubicBezTo>
                    <a:pt x="21448" y="-19"/>
                    <a:pt x="21600" y="-19"/>
                    <a:pt x="21600" y="110"/>
                  </a:cubicBezTo>
                  <a:cubicBezTo>
                    <a:pt x="21600" y="240"/>
                    <a:pt x="21448" y="499"/>
                    <a:pt x="21295" y="7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2" name="Line"/>
            <p:cNvSpPr/>
            <p:nvPr/>
          </p:nvSpPr>
          <p:spPr>
            <a:xfrm>
              <a:off x="3070310" y="6578600"/>
              <a:ext cx="44451" cy="190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960"/>
                    <a:pt x="8229" y="1920"/>
                    <a:pt x="11829" y="5520"/>
                  </a:cubicBezTo>
                  <a:cubicBezTo>
                    <a:pt x="15429" y="9120"/>
                    <a:pt x="18514" y="1536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3" name="Line"/>
            <p:cNvSpPr/>
            <p:nvPr/>
          </p:nvSpPr>
          <p:spPr>
            <a:xfrm>
              <a:off x="3094214" y="6484594"/>
              <a:ext cx="153897" cy="81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0743" fill="norm" stroke="1" extrusionOk="0">
                  <a:moveTo>
                    <a:pt x="207" y="20743"/>
                  </a:moveTo>
                  <a:cubicBezTo>
                    <a:pt x="-85" y="18043"/>
                    <a:pt x="-377" y="15343"/>
                    <a:pt x="1666" y="11563"/>
                  </a:cubicBezTo>
                  <a:cubicBezTo>
                    <a:pt x="3709" y="7783"/>
                    <a:pt x="8088" y="2923"/>
                    <a:pt x="11737" y="1033"/>
                  </a:cubicBezTo>
                  <a:cubicBezTo>
                    <a:pt x="15385" y="-857"/>
                    <a:pt x="18304" y="223"/>
                    <a:pt x="21223" y="1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4" name="Line"/>
            <p:cNvSpPr/>
            <p:nvPr/>
          </p:nvSpPr>
          <p:spPr>
            <a:xfrm>
              <a:off x="3076660" y="6559550"/>
              <a:ext cx="1778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5" name="Line"/>
            <p:cNvSpPr/>
            <p:nvPr/>
          </p:nvSpPr>
          <p:spPr>
            <a:xfrm>
              <a:off x="3128359" y="6370697"/>
              <a:ext cx="138802" cy="11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294" fill="norm" stroke="1" extrusionOk="0">
                  <a:moveTo>
                    <a:pt x="7716" y="7941"/>
                  </a:moveTo>
                  <a:cubicBezTo>
                    <a:pt x="5752" y="11083"/>
                    <a:pt x="3788" y="14225"/>
                    <a:pt x="2479" y="16778"/>
                  </a:cubicBezTo>
                  <a:cubicBezTo>
                    <a:pt x="1170" y="19330"/>
                    <a:pt x="516" y="21294"/>
                    <a:pt x="188" y="21294"/>
                  </a:cubicBezTo>
                  <a:cubicBezTo>
                    <a:pt x="-139" y="21294"/>
                    <a:pt x="-139" y="19330"/>
                    <a:pt x="1006" y="16189"/>
                  </a:cubicBezTo>
                  <a:cubicBezTo>
                    <a:pt x="2152" y="13047"/>
                    <a:pt x="4443" y="8727"/>
                    <a:pt x="6570" y="5781"/>
                  </a:cubicBezTo>
                  <a:cubicBezTo>
                    <a:pt x="8697" y="2836"/>
                    <a:pt x="10661" y="1265"/>
                    <a:pt x="12625" y="479"/>
                  </a:cubicBezTo>
                  <a:cubicBezTo>
                    <a:pt x="14588" y="-306"/>
                    <a:pt x="16552" y="-306"/>
                    <a:pt x="18025" y="1854"/>
                  </a:cubicBezTo>
                  <a:cubicBezTo>
                    <a:pt x="19497" y="4014"/>
                    <a:pt x="20479" y="8334"/>
                    <a:pt x="21461" y="126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6" name="Line"/>
            <p:cNvSpPr/>
            <p:nvPr/>
          </p:nvSpPr>
          <p:spPr>
            <a:xfrm>
              <a:off x="3365146" y="6418095"/>
              <a:ext cx="111565" cy="247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241" fill="norm" stroke="1" extrusionOk="0">
                  <a:moveTo>
                    <a:pt x="21083" y="2328"/>
                  </a:moveTo>
                  <a:cubicBezTo>
                    <a:pt x="20683" y="1421"/>
                    <a:pt x="20283" y="513"/>
                    <a:pt x="19083" y="150"/>
                  </a:cubicBezTo>
                  <a:cubicBezTo>
                    <a:pt x="17883" y="-213"/>
                    <a:pt x="15883" y="-31"/>
                    <a:pt x="12483" y="1965"/>
                  </a:cubicBezTo>
                  <a:cubicBezTo>
                    <a:pt x="9083" y="3962"/>
                    <a:pt x="4283" y="7774"/>
                    <a:pt x="1883" y="10950"/>
                  </a:cubicBezTo>
                  <a:cubicBezTo>
                    <a:pt x="-517" y="14126"/>
                    <a:pt x="-517" y="16668"/>
                    <a:pt x="1283" y="18392"/>
                  </a:cubicBezTo>
                  <a:cubicBezTo>
                    <a:pt x="3083" y="20116"/>
                    <a:pt x="6683" y="21024"/>
                    <a:pt x="10283" y="21205"/>
                  </a:cubicBezTo>
                  <a:cubicBezTo>
                    <a:pt x="13883" y="21387"/>
                    <a:pt x="17483" y="20842"/>
                    <a:pt x="21083" y="202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" name="Line"/>
            <p:cNvSpPr/>
            <p:nvPr/>
          </p:nvSpPr>
          <p:spPr>
            <a:xfrm>
              <a:off x="3570737" y="6457950"/>
              <a:ext cx="13924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4413"/>
                    <a:pt x="-1303" y="8826"/>
                    <a:pt x="240" y="12426"/>
                  </a:cubicBezTo>
                  <a:cubicBezTo>
                    <a:pt x="1783" y="16026"/>
                    <a:pt x="11040" y="18813"/>
                    <a:pt x="202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" name="Line"/>
            <p:cNvSpPr/>
            <p:nvPr/>
          </p:nvSpPr>
          <p:spPr>
            <a:xfrm>
              <a:off x="3641810" y="6540500"/>
              <a:ext cx="1587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" name="Line"/>
            <p:cNvSpPr/>
            <p:nvPr/>
          </p:nvSpPr>
          <p:spPr>
            <a:xfrm>
              <a:off x="3908510" y="6457950"/>
              <a:ext cx="12701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629"/>
                    <a:pt x="0" y="9257"/>
                    <a:pt x="0" y="12857"/>
                  </a:cubicBezTo>
                  <a:cubicBezTo>
                    <a:pt x="0" y="16457"/>
                    <a:pt x="10800" y="190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" name="Line"/>
            <p:cNvSpPr/>
            <p:nvPr/>
          </p:nvSpPr>
          <p:spPr>
            <a:xfrm>
              <a:off x="3908510" y="6400800"/>
              <a:ext cx="1587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200"/>
                    <a:pt x="0" y="16800"/>
                    <a:pt x="2304" y="13680"/>
                  </a:cubicBezTo>
                  <a:cubicBezTo>
                    <a:pt x="4608" y="10560"/>
                    <a:pt x="9216" y="6720"/>
                    <a:pt x="12816" y="4320"/>
                  </a:cubicBezTo>
                  <a:cubicBezTo>
                    <a:pt x="16416" y="1920"/>
                    <a:pt x="19008" y="9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1" name="Line"/>
            <p:cNvSpPr/>
            <p:nvPr/>
          </p:nvSpPr>
          <p:spPr>
            <a:xfrm>
              <a:off x="3908510" y="6496049"/>
              <a:ext cx="1397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2" name="Line"/>
            <p:cNvSpPr/>
            <p:nvPr/>
          </p:nvSpPr>
          <p:spPr>
            <a:xfrm>
              <a:off x="3950050" y="6305558"/>
              <a:ext cx="148961" cy="110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0798" fill="norm" stroke="1" extrusionOk="0">
                  <a:moveTo>
                    <a:pt x="4982" y="4798"/>
                  </a:moveTo>
                  <a:cubicBezTo>
                    <a:pt x="3461" y="8798"/>
                    <a:pt x="1940" y="12798"/>
                    <a:pt x="1027" y="15798"/>
                  </a:cubicBezTo>
                  <a:cubicBezTo>
                    <a:pt x="114" y="18798"/>
                    <a:pt x="-190" y="20798"/>
                    <a:pt x="114" y="20798"/>
                  </a:cubicBezTo>
                  <a:cubicBezTo>
                    <a:pt x="418" y="20798"/>
                    <a:pt x="1331" y="18798"/>
                    <a:pt x="2852" y="15398"/>
                  </a:cubicBezTo>
                  <a:cubicBezTo>
                    <a:pt x="4373" y="11998"/>
                    <a:pt x="6503" y="7198"/>
                    <a:pt x="8480" y="3998"/>
                  </a:cubicBezTo>
                  <a:cubicBezTo>
                    <a:pt x="10458" y="798"/>
                    <a:pt x="12283" y="-802"/>
                    <a:pt x="14413" y="398"/>
                  </a:cubicBezTo>
                  <a:cubicBezTo>
                    <a:pt x="16542" y="1598"/>
                    <a:pt x="18976" y="5598"/>
                    <a:pt x="21410" y="95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3" name="Line"/>
            <p:cNvSpPr/>
            <p:nvPr/>
          </p:nvSpPr>
          <p:spPr>
            <a:xfrm>
              <a:off x="4105360" y="6330950"/>
              <a:ext cx="77327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6" h="21600" fill="norm" stroke="1" extrusionOk="0">
                  <a:moveTo>
                    <a:pt x="17053" y="0"/>
                  </a:moveTo>
                  <a:cubicBezTo>
                    <a:pt x="19326" y="3848"/>
                    <a:pt x="21600" y="7697"/>
                    <a:pt x="20463" y="10986"/>
                  </a:cubicBezTo>
                  <a:cubicBezTo>
                    <a:pt x="19326" y="14276"/>
                    <a:pt x="14779" y="17007"/>
                    <a:pt x="10800" y="18683"/>
                  </a:cubicBezTo>
                  <a:cubicBezTo>
                    <a:pt x="6821" y="20359"/>
                    <a:pt x="3411" y="2097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4" name="Line"/>
            <p:cNvSpPr/>
            <p:nvPr/>
          </p:nvSpPr>
          <p:spPr>
            <a:xfrm>
              <a:off x="3095710" y="6726766"/>
              <a:ext cx="1009651" cy="150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9" y="18558"/>
                    <a:pt x="2898" y="15515"/>
                    <a:pt x="4415" y="12625"/>
                  </a:cubicBezTo>
                  <a:cubicBezTo>
                    <a:pt x="5932" y="9735"/>
                    <a:pt x="7517" y="6997"/>
                    <a:pt x="9147" y="5020"/>
                  </a:cubicBezTo>
                  <a:cubicBezTo>
                    <a:pt x="10777" y="3042"/>
                    <a:pt x="12453" y="1825"/>
                    <a:pt x="14400" y="1065"/>
                  </a:cubicBezTo>
                  <a:cubicBezTo>
                    <a:pt x="16347" y="304"/>
                    <a:pt x="18566" y="0"/>
                    <a:pt x="19811" y="0"/>
                  </a:cubicBezTo>
                  <a:cubicBezTo>
                    <a:pt x="21057" y="0"/>
                    <a:pt x="21328" y="304"/>
                    <a:pt x="21600" y="6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5" name="Line"/>
            <p:cNvSpPr/>
            <p:nvPr/>
          </p:nvSpPr>
          <p:spPr>
            <a:xfrm>
              <a:off x="3623875" y="6830394"/>
              <a:ext cx="170336" cy="178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135" fill="norm" stroke="1" extrusionOk="0">
                  <a:moveTo>
                    <a:pt x="3060" y="9303"/>
                  </a:moveTo>
                  <a:cubicBezTo>
                    <a:pt x="2527" y="11815"/>
                    <a:pt x="1993" y="14326"/>
                    <a:pt x="1460" y="16587"/>
                  </a:cubicBezTo>
                  <a:cubicBezTo>
                    <a:pt x="927" y="18847"/>
                    <a:pt x="393" y="20857"/>
                    <a:pt x="127" y="21108"/>
                  </a:cubicBezTo>
                  <a:cubicBezTo>
                    <a:pt x="-140" y="21359"/>
                    <a:pt x="-140" y="19852"/>
                    <a:pt x="1727" y="16461"/>
                  </a:cubicBezTo>
                  <a:cubicBezTo>
                    <a:pt x="3593" y="13071"/>
                    <a:pt x="7327" y="7796"/>
                    <a:pt x="10127" y="4657"/>
                  </a:cubicBezTo>
                  <a:cubicBezTo>
                    <a:pt x="12927" y="1517"/>
                    <a:pt x="14793" y="512"/>
                    <a:pt x="16393" y="136"/>
                  </a:cubicBezTo>
                  <a:cubicBezTo>
                    <a:pt x="17993" y="-241"/>
                    <a:pt x="19327" y="10"/>
                    <a:pt x="20127" y="2899"/>
                  </a:cubicBezTo>
                  <a:cubicBezTo>
                    <a:pt x="20927" y="5787"/>
                    <a:pt x="21193" y="11312"/>
                    <a:pt x="21460" y="16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6" name="Line"/>
            <p:cNvSpPr/>
            <p:nvPr/>
          </p:nvSpPr>
          <p:spPr>
            <a:xfrm>
              <a:off x="3041892" y="3242909"/>
              <a:ext cx="1973059" cy="989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20" fill="norm" stroke="1" extrusionOk="0">
                  <a:moveTo>
                    <a:pt x="17129" y="3220"/>
                  </a:moveTo>
                  <a:cubicBezTo>
                    <a:pt x="17106" y="2990"/>
                    <a:pt x="17083" y="2759"/>
                    <a:pt x="16957" y="2506"/>
                  </a:cubicBezTo>
                  <a:cubicBezTo>
                    <a:pt x="16830" y="2253"/>
                    <a:pt x="16601" y="1976"/>
                    <a:pt x="16187" y="1677"/>
                  </a:cubicBezTo>
                  <a:cubicBezTo>
                    <a:pt x="15773" y="1378"/>
                    <a:pt x="15176" y="1055"/>
                    <a:pt x="14601" y="779"/>
                  </a:cubicBezTo>
                  <a:cubicBezTo>
                    <a:pt x="14027" y="503"/>
                    <a:pt x="13475" y="272"/>
                    <a:pt x="12786" y="134"/>
                  </a:cubicBezTo>
                  <a:cubicBezTo>
                    <a:pt x="12097" y="-4"/>
                    <a:pt x="11269" y="-50"/>
                    <a:pt x="10477" y="65"/>
                  </a:cubicBezTo>
                  <a:cubicBezTo>
                    <a:pt x="9684" y="180"/>
                    <a:pt x="8926" y="457"/>
                    <a:pt x="8167" y="825"/>
                  </a:cubicBezTo>
                  <a:cubicBezTo>
                    <a:pt x="7409" y="1193"/>
                    <a:pt x="6651" y="1654"/>
                    <a:pt x="5938" y="2069"/>
                  </a:cubicBezTo>
                  <a:cubicBezTo>
                    <a:pt x="5226" y="2483"/>
                    <a:pt x="4560" y="2851"/>
                    <a:pt x="3836" y="3404"/>
                  </a:cubicBezTo>
                  <a:cubicBezTo>
                    <a:pt x="3112" y="3957"/>
                    <a:pt x="2331" y="4694"/>
                    <a:pt x="1699" y="5523"/>
                  </a:cubicBezTo>
                  <a:cubicBezTo>
                    <a:pt x="1067" y="6352"/>
                    <a:pt x="584" y="7273"/>
                    <a:pt x="297" y="8148"/>
                  </a:cubicBezTo>
                  <a:cubicBezTo>
                    <a:pt x="10" y="9023"/>
                    <a:pt x="-82" y="9852"/>
                    <a:pt x="79" y="10819"/>
                  </a:cubicBezTo>
                  <a:cubicBezTo>
                    <a:pt x="240" y="11786"/>
                    <a:pt x="653" y="12892"/>
                    <a:pt x="1159" y="14089"/>
                  </a:cubicBezTo>
                  <a:cubicBezTo>
                    <a:pt x="1664" y="15286"/>
                    <a:pt x="2262" y="16576"/>
                    <a:pt x="2859" y="17635"/>
                  </a:cubicBezTo>
                  <a:cubicBezTo>
                    <a:pt x="3457" y="18695"/>
                    <a:pt x="4054" y="19524"/>
                    <a:pt x="4789" y="20122"/>
                  </a:cubicBezTo>
                  <a:cubicBezTo>
                    <a:pt x="5525" y="20721"/>
                    <a:pt x="6398" y="21089"/>
                    <a:pt x="7283" y="21297"/>
                  </a:cubicBezTo>
                  <a:cubicBezTo>
                    <a:pt x="8167" y="21504"/>
                    <a:pt x="9064" y="21550"/>
                    <a:pt x="9902" y="21504"/>
                  </a:cubicBezTo>
                  <a:cubicBezTo>
                    <a:pt x="10741" y="21458"/>
                    <a:pt x="11522" y="21320"/>
                    <a:pt x="12384" y="21089"/>
                  </a:cubicBezTo>
                  <a:cubicBezTo>
                    <a:pt x="13246" y="20859"/>
                    <a:pt x="14188" y="20537"/>
                    <a:pt x="15107" y="20099"/>
                  </a:cubicBezTo>
                  <a:cubicBezTo>
                    <a:pt x="16026" y="19662"/>
                    <a:pt x="16922" y="19109"/>
                    <a:pt x="17772" y="18487"/>
                  </a:cubicBezTo>
                  <a:cubicBezTo>
                    <a:pt x="18623" y="17866"/>
                    <a:pt x="19427" y="17175"/>
                    <a:pt x="20070" y="16346"/>
                  </a:cubicBezTo>
                  <a:cubicBezTo>
                    <a:pt x="20714" y="15517"/>
                    <a:pt x="21196" y="14550"/>
                    <a:pt x="21357" y="13421"/>
                  </a:cubicBezTo>
                  <a:cubicBezTo>
                    <a:pt x="21518" y="12293"/>
                    <a:pt x="21357" y="11003"/>
                    <a:pt x="21012" y="9898"/>
                  </a:cubicBezTo>
                  <a:cubicBezTo>
                    <a:pt x="20668" y="8793"/>
                    <a:pt x="20139" y="7872"/>
                    <a:pt x="19484" y="7112"/>
                  </a:cubicBezTo>
                  <a:cubicBezTo>
                    <a:pt x="18829" y="6352"/>
                    <a:pt x="18048" y="5753"/>
                    <a:pt x="17221" y="5246"/>
                  </a:cubicBezTo>
                  <a:cubicBezTo>
                    <a:pt x="16394" y="4740"/>
                    <a:pt x="15521" y="4325"/>
                    <a:pt x="14831" y="4164"/>
                  </a:cubicBezTo>
                  <a:cubicBezTo>
                    <a:pt x="14142" y="4003"/>
                    <a:pt x="13636" y="4095"/>
                    <a:pt x="13131" y="41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7" name="Line"/>
            <p:cNvSpPr/>
            <p:nvPr/>
          </p:nvSpPr>
          <p:spPr>
            <a:xfrm>
              <a:off x="5737310" y="3467099"/>
              <a:ext cx="330201" cy="364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7" fill="norm" stroke="1" extrusionOk="0">
                  <a:moveTo>
                    <a:pt x="0" y="4097"/>
                  </a:moveTo>
                  <a:cubicBezTo>
                    <a:pt x="692" y="2979"/>
                    <a:pt x="1385" y="1862"/>
                    <a:pt x="2146" y="1366"/>
                  </a:cubicBezTo>
                  <a:cubicBezTo>
                    <a:pt x="2908" y="869"/>
                    <a:pt x="3738" y="993"/>
                    <a:pt x="5054" y="2421"/>
                  </a:cubicBezTo>
                  <a:cubicBezTo>
                    <a:pt x="6369" y="3848"/>
                    <a:pt x="8169" y="6579"/>
                    <a:pt x="9692" y="9497"/>
                  </a:cubicBezTo>
                  <a:cubicBezTo>
                    <a:pt x="11215" y="12414"/>
                    <a:pt x="12462" y="15517"/>
                    <a:pt x="13362" y="17628"/>
                  </a:cubicBezTo>
                  <a:cubicBezTo>
                    <a:pt x="14262" y="19738"/>
                    <a:pt x="14815" y="20855"/>
                    <a:pt x="15369" y="21228"/>
                  </a:cubicBezTo>
                  <a:cubicBezTo>
                    <a:pt x="15923" y="21600"/>
                    <a:pt x="16477" y="21228"/>
                    <a:pt x="16962" y="19366"/>
                  </a:cubicBezTo>
                  <a:cubicBezTo>
                    <a:pt x="17446" y="17503"/>
                    <a:pt x="17862" y="14152"/>
                    <a:pt x="18346" y="10862"/>
                  </a:cubicBezTo>
                  <a:cubicBezTo>
                    <a:pt x="18831" y="7572"/>
                    <a:pt x="19385" y="4345"/>
                    <a:pt x="19938" y="2545"/>
                  </a:cubicBezTo>
                  <a:cubicBezTo>
                    <a:pt x="20492" y="745"/>
                    <a:pt x="21046" y="37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8" name="Line"/>
            <p:cNvSpPr/>
            <p:nvPr/>
          </p:nvSpPr>
          <p:spPr>
            <a:xfrm>
              <a:off x="6031792" y="3670299"/>
              <a:ext cx="181769" cy="111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043" fill="norm" stroke="1" extrusionOk="0">
                  <a:moveTo>
                    <a:pt x="18342" y="0"/>
                  </a:moveTo>
                  <a:cubicBezTo>
                    <a:pt x="14369" y="0"/>
                    <a:pt x="10397" y="0"/>
                    <a:pt x="7293" y="1000"/>
                  </a:cubicBezTo>
                  <a:cubicBezTo>
                    <a:pt x="4190" y="2000"/>
                    <a:pt x="1955" y="4000"/>
                    <a:pt x="838" y="7200"/>
                  </a:cubicBezTo>
                  <a:cubicBezTo>
                    <a:pt x="-279" y="10400"/>
                    <a:pt x="-279" y="14800"/>
                    <a:pt x="838" y="17600"/>
                  </a:cubicBezTo>
                  <a:cubicBezTo>
                    <a:pt x="1955" y="20400"/>
                    <a:pt x="4190" y="21600"/>
                    <a:pt x="7045" y="20800"/>
                  </a:cubicBezTo>
                  <a:cubicBezTo>
                    <a:pt x="9900" y="20000"/>
                    <a:pt x="13376" y="17200"/>
                    <a:pt x="15735" y="15600"/>
                  </a:cubicBezTo>
                  <a:cubicBezTo>
                    <a:pt x="18093" y="14000"/>
                    <a:pt x="19335" y="13600"/>
                    <a:pt x="20080" y="13600"/>
                  </a:cubicBezTo>
                  <a:cubicBezTo>
                    <a:pt x="20824" y="13600"/>
                    <a:pt x="21073" y="14000"/>
                    <a:pt x="21321" y="14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9" name="Line"/>
            <p:cNvSpPr/>
            <p:nvPr/>
          </p:nvSpPr>
          <p:spPr>
            <a:xfrm>
              <a:off x="6251660" y="3600449"/>
              <a:ext cx="228601" cy="191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0" fill="norm" stroke="1" extrusionOk="0">
                  <a:moveTo>
                    <a:pt x="0" y="7833"/>
                  </a:moveTo>
                  <a:cubicBezTo>
                    <a:pt x="800" y="7121"/>
                    <a:pt x="1600" y="6409"/>
                    <a:pt x="2400" y="6409"/>
                  </a:cubicBezTo>
                  <a:cubicBezTo>
                    <a:pt x="3200" y="6409"/>
                    <a:pt x="4000" y="7121"/>
                    <a:pt x="5000" y="8664"/>
                  </a:cubicBezTo>
                  <a:cubicBezTo>
                    <a:pt x="6000" y="10207"/>
                    <a:pt x="7200" y="12580"/>
                    <a:pt x="7900" y="14479"/>
                  </a:cubicBezTo>
                  <a:cubicBezTo>
                    <a:pt x="8600" y="16378"/>
                    <a:pt x="8800" y="17802"/>
                    <a:pt x="8800" y="19108"/>
                  </a:cubicBezTo>
                  <a:cubicBezTo>
                    <a:pt x="8800" y="20413"/>
                    <a:pt x="8600" y="21600"/>
                    <a:pt x="8300" y="21481"/>
                  </a:cubicBezTo>
                  <a:cubicBezTo>
                    <a:pt x="8000" y="21363"/>
                    <a:pt x="7600" y="19938"/>
                    <a:pt x="7700" y="17802"/>
                  </a:cubicBezTo>
                  <a:cubicBezTo>
                    <a:pt x="7800" y="15666"/>
                    <a:pt x="8400" y="12818"/>
                    <a:pt x="10600" y="9969"/>
                  </a:cubicBezTo>
                  <a:cubicBezTo>
                    <a:pt x="12800" y="7121"/>
                    <a:pt x="16600" y="4273"/>
                    <a:pt x="18700" y="2611"/>
                  </a:cubicBezTo>
                  <a:cubicBezTo>
                    <a:pt x="20800" y="949"/>
                    <a:pt x="21200" y="47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0" name="Line"/>
            <p:cNvSpPr/>
            <p:nvPr/>
          </p:nvSpPr>
          <p:spPr>
            <a:xfrm>
              <a:off x="6602593" y="3417244"/>
              <a:ext cx="233268" cy="380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546" fill="norm" stroke="1" extrusionOk="0">
                  <a:moveTo>
                    <a:pt x="18199" y="3906"/>
                  </a:moveTo>
                  <a:cubicBezTo>
                    <a:pt x="18199" y="2826"/>
                    <a:pt x="18199" y="1746"/>
                    <a:pt x="17816" y="1026"/>
                  </a:cubicBezTo>
                  <a:cubicBezTo>
                    <a:pt x="17434" y="306"/>
                    <a:pt x="16670" y="-54"/>
                    <a:pt x="14949" y="6"/>
                  </a:cubicBezTo>
                  <a:cubicBezTo>
                    <a:pt x="13229" y="66"/>
                    <a:pt x="10553" y="546"/>
                    <a:pt x="8068" y="1926"/>
                  </a:cubicBezTo>
                  <a:cubicBezTo>
                    <a:pt x="5583" y="3306"/>
                    <a:pt x="3289" y="5586"/>
                    <a:pt x="1760" y="8286"/>
                  </a:cubicBezTo>
                  <a:cubicBezTo>
                    <a:pt x="231" y="10986"/>
                    <a:pt x="-534" y="14106"/>
                    <a:pt x="422" y="16206"/>
                  </a:cubicBezTo>
                  <a:cubicBezTo>
                    <a:pt x="1378" y="18306"/>
                    <a:pt x="4054" y="19386"/>
                    <a:pt x="7781" y="20106"/>
                  </a:cubicBezTo>
                  <a:cubicBezTo>
                    <a:pt x="11508" y="20826"/>
                    <a:pt x="16287" y="21186"/>
                    <a:pt x="21066" y="21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1" name="Line"/>
            <p:cNvSpPr/>
            <p:nvPr/>
          </p:nvSpPr>
          <p:spPr>
            <a:xfrm>
              <a:off x="6924760" y="3511550"/>
              <a:ext cx="26670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86" y="0"/>
                    <a:pt x="3771" y="0"/>
                    <a:pt x="6429" y="1800"/>
                  </a:cubicBezTo>
                  <a:cubicBezTo>
                    <a:pt x="9086" y="3600"/>
                    <a:pt x="12514" y="7200"/>
                    <a:pt x="15171" y="10800"/>
                  </a:cubicBezTo>
                  <a:cubicBezTo>
                    <a:pt x="17829" y="14400"/>
                    <a:pt x="19714" y="180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2" name="Line"/>
            <p:cNvSpPr/>
            <p:nvPr/>
          </p:nvSpPr>
          <p:spPr>
            <a:xfrm>
              <a:off x="6993010" y="3484843"/>
              <a:ext cx="173051" cy="33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411" fill="norm" stroke="1" extrusionOk="0">
                  <a:moveTo>
                    <a:pt x="21276" y="84"/>
                  </a:moveTo>
                  <a:cubicBezTo>
                    <a:pt x="19975" y="-52"/>
                    <a:pt x="18674" y="-189"/>
                    <a:pt x="16722" y="1110"/>
                  </a:cubicBezTo>
                  <a:cubicBezTo>
                    <a:pt x="14770" y="2408"/>
                    <a:pt x="12168" y="5143"/>
                    <a:pt x="9175" y="8424"/>
                  </a:cubicBezTo>
                  <a:cubicBezTo>
                    <a:pt x="6182" y="11705"/>
                    <a:pt x="2799" y="15533"/>
                    <a:pt x="1237" y="17788"/>
                  </a:cubicBezTo>
                  <a:cubicBezTo>
                    <a:pt x="-324" y="20044"/>
                    <a:pt x="-64" y="20727"/>
                    <a:pt x="196" y="214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3" name="Line"/>
            <p:cNvSpPr/>
            <p:nvPr/>
          </p:nvSpPr>
          <p:spPr>
            <a:xfrm>
              <a:off x="7191460" y="3740150"/>
              <a:ext cx="254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1662"/>
                    <a:pt x="7200" y="3323"/>
                    <a:pt x="3600" y="6923"/>
                  </a:cubicBezTo>
                  <a:cubicBezTo>
                    <a:pt x="0" y="10523"/>
                    <a:pt x="0" y="160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4" name="Line"/>
            <p:cNvSpPr/>
            <p:nvPr/>
          </p:nvSpPr>
          <p:spPr>
            <a:xfrm>
              <a:off x="7299410" y="3497304"/>
              <a:ext cx="172717" cy="331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426" fill="norm" stroke="1" extrusionOk="0">
                  <a:moveTo>
                    <a:pt x="6943" y="99"/>
                  </a:moveTo>
                  <a:cubicBezTo>
                    <a:pt x="8229" y="-37"/>
                    <a:pt x="9514" y="-174"/>
                    <a:pt x="11957" y="715"/>
                  </a:cubicBezTo>
                  <a:cubicBezTo>
                    <a:pt x="14400" y="1603"/>
                    <a:pt x="18000" y="3517"/>
                    <a:pt x="19800" y="5773"/>
                  </a:cubicBezTo>
                  <a:cubicBezTo>
                    <a:pt x="21600" y="8029"/>
                    <a:pt x="21600" y="10626"/>
                    <a:pt x="18000" y="13292"/>
                  </a:cubicBezTo>
                  <a:cubicBezTo>
                    <a:pt x="14400" y="15958"/>
                    <a:pt x="7200" y="18692"/>
                    <a:pt x="0" y="21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5" name="Line"/>
            <p:cNvSpPr/>
            <p:nvPr/>
          </p:nvSpPr>
          <p:spPr>
            <a:xfrm>
              <a:off x="7773215" y="3641460"/>
              <a:ext cx="300896" cy="74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0587" fill="norm" stroke="1" extrusionOk="0">
                  <a:moveTo>
                    <a:pt x="1080" y="7954"/>
                  </a:moveTo>
                  <a:cubicBezTo>
                    <a:pt x="476" y="6203"/>
                    <a:pt x="-128" y="4451"/>
                    <a:pt x="23" y="2992"/>
                  </a:cubicBezTo>
                  <a:cubicBezTo>
                    <a:pt x="174" y="1532"/>
                    <a:pt x="1080" y="365"/>
                    <a:pt x="1911" y="73"/>
                  </a:cubicBezTo>
                  <a:cubicBezTo>
                    <a:pt x="2742" y="-219"/>
                    <a:pt x="3497" y="365"/>
                    <a:pt x="4101" y="1824"/>
                  </a:cubicBezTo>
                  <a:cubicBezTo>
                    <a:pt x="4706" y="3284"/>
                    <a:pt x="5159" y="5619"/>
                    <a:pt x="5612" y="8830"/>
                  </a:cubicBezTo>
                  <a:cubicBezTo>
                    <a:pt x="6065" y="12040"/>
                    <a:pt x="6518" y="16127"/>
                    <a:pt x="7122" y="18462"/>
                  </a:cubicBezTo>
                  <a:cubicBezTo>
                    <a:pt x="7727" y="20797"/>
                    <a:pt x="8482" y="21381"/>
                    <a:pt x="10143" y="19338"/>
                  </a:cubicBezTo>
                  <a:cubicBezTo>
                    <a:pt x="11805" y="17295"/>
                    <a:pt x="14373" y="12624"/>
                    <a:pt x="16412" y="9413"/>
                  </a:cubicBezTo>
                  <a:cubicBezTo>
                    <a:pt x="18451" y="6203"/>
                    <a:pt x="19962" y="4451"/>
                    <a:pt x="21472" y="2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6" name="Line"/>
            <p:cNvSpPr/>
            <p:nvPr/>
          </p:nvSpPr>
          <p:spPr>
            <a:xfrm>
              <a:off x="7747816" y="3816883"/>
              <a:ext cx="294545" cy="59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0865" fill="norm" stroke="1" extrusionOk="0">
                  <a:moveTo>
                    <a:pt x="3419" y="19922"/>
                  </a:moveTo>
                  <a:cubicBezTo>
                    <a:pt x="2647" y="20667"/>
                    <a:pt x="1876" y="21412"/>
                    <a:pt x="1181" y="20295"/>
                  </a:cubicBezTo>
                  <a:cubicBezTo>
                    <a:pt x="487" y="19178"/>
                    <a:pt x="-130" y="16198"/>
                    <a:pt x="24" y="12846"/>
                  </a:cubicBezTo>
                  <a:cubicBezTo>
                    <a:pt x="179" y="9495"/>
                    <a:pt x="1104" y="5771"/>
                    <a:pt x="2339" y="3536"/>
                  </a:cubicBezTo>
                  <a:cubicBezTo>
                    <a:pt x="3573" y="1302"/>
                    <a:pt x="5116" y="557"/>
                    <a:pt x="6273" y="184"/>
                  </a:cubicBezTo>
                  <a:cubicBezTo>
                    <a:pt x="7430" y="-188"/>
                    <a:pt x="8201" y="-188"/>
                    <a:pt x="9050" y="2046"/>
                  </a:cubicBezTo>
                  <a:cubicBezTo>
                    <a:pt x="9899" y="4281"/>
                    <a:pt x="10824" y="8750"/>
                    <a:pt x="11673" y="10984"/>
                  </a:cubicBezTo>
                  <a:cubicBezTo>
                    <a:pt x="12521" y="13219"/>
                    <a:pt x="13293" y="13219"/>
                    <a:pt x="14913" y="11729"/>
                  </a:cubicBezTo>
                  <a:cubicBezTo>
                    <a:pt x="16533" y="10240"/>
                    <a:pt x="19001" y="7260"/>
                    <a:pt x="21470" y="4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7" name="Line"/>
            <p:cNvSpPr/>
            <p:nvPr/>
          </p:nvSpPr>
          <p:spPr>
            <a:xfrm>
              <a:off x="8458200" y="3714749"/>
              <a:ext cx="536661" cy="130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175" fill="norm" stroke="1" extrusionOk="0">
                  <a:moveTo>
                    <a:pt x="6764" y="0"/>
                  </a:moveTo>
                  <a:cubicBezTo>
                    <a:pt x="6509" y="4114"/>
                    <a:pt x="6254" y="8229"/>
                    <a:pt x="5744" y="11829"/>
                  </a:cubicBezTo>
                  <a:cubicBezTo>
                    <a:pt x="5233" y="15429"/>
                    <a:pt x="4468" y="18514"/>
                    <a:pt x="3618" y="20057"/>
                  </a:cubicBezTo>
                  <a:cubicBezTo>
                    <a:pt x="2767" y="21600"/>
                    <a:pt x="1832" y="21600"/>
                    <a:pt x="1152" y="19714"/>
                  </a:cubicBezTo>
                  <a:cubicBezTo>
                    <a:pt x="471" y="17829"/>
                    <a:pt x="46" y="14057"/>
                    <a:pt x="4" y="11657"/>
                  </a:cubicBezTo>
                  <a:cubicBezTo>
                    <a:pt x="-39" y="9257"/>
                    <a:pt x="301" y="8229"/>
                    <a:pt x="1747" y="7029"/>
                  </a:cubicBezTo>
                  <a:cubicBezTo>
                    <a:pt x="3192" y="5829"/>
                    <a:pt x="5744" y="4457"/>
                    <a:pt x="8337" y="3257"/>
                  </a:cubicBezTo>
                  <a:cubicBezTo>
                    <a:pt x="10931" y="2057"/>
                    <a:pt x="13567" y="1029"/>
                    <a:pt x="15778" y="1371"/>
                  </a:cubicBezTo>
                  <a:cubicBezTo>
                    <a:pt x="17989" y="1714"/>
                    <a:pt x="19775" y="3429"/>
                    <a:pt x="21561" y="51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8" name="Line"/>
            <p:cNvSpPr/>
            <p:nvPr/>
          </p:nvSpPr>
          <p:spPr>
            <a:xfrm>
              <a:off x="8611449" y="3485218"/>
              <a:ext cx="173862" cy="145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0573" fill="norm" stroke="1" extrusionOk="0">
                  <a:moveTo>
                    <a:pt x="4981" y="10032"/>
                  </a:moveTo>
                  <a:cubicBezTo>
                    <a:pt x="4200" y="11232"/>
                    <a:pt x="3419" y="12432"/>
                    <a:pt x="2509" y="14532"/>
                  </a:cubicBezTo>
                  <a:cubicBezTo>
                    <a:pt x="1598" y="16632"/>
                    <a:pt x="557" y="19632"/>
                    <a:pt x="166" y="20382"/>
                  </a:cubicBezTo>
                  <a:cubicBezTo>
                    <a:pt x="-224" y="21132"/>
                    <a:pt x="36" y="19632"/>
                    <a:pt x="1337" y="16632"/>
                  </a:cubicBezTo>
                  <a:cubicBezTo>
                    <a:pt x="2639" y="13632"/>
                    <a:pt x="4981" y="9132"/>
                    <a:pt x="7063" y="6132"/>
                  </a:cubicBezTo>
                  <a:cubicBezTo>
                    <a:pt x="9145" y="3132"/>
                    <a:pt x="10966" y="1632"/>
                    <a:pt x="12658" y="732"/>
                  </a:cubicBezTo>
                  <a:cubicBezTo>
                    <a:pt x="14349" y="-168"/>
                    <a:pt x="15911" y="-468"/>
                    <a:pt x="17342" y="1182"/>
                  </a:cubicBezTo>
                  <a:cubicBezTo>
                    <a:pt x="18774" y="2832"/>
                    <a:pt x="20075" y="6432"/>
                    <a:pt x="21376" y="10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9" name="Line"/>
            <p:cNvSpPr/>
            <p:nvPr/>
          </p:nvSpPr>
          <p:spPr>
            <a:xfrm>
              <a:off x="9013910" y="3550785"/>
              <a:ext cx="222251" cy="13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1" fill="norm" stroke="1" extrusionOk="0">
                  <a:moveTo>
                    <a:pt x="0" y="5893"/>
                  </a:moveTo>
                  <a:cubicBezTo>
                    <a:pt x="617" y="4206"/>
                    <a:pt x="1234" y="2518"/>
                    <a:pt x="2880" y="1337"/>
                  </a:cubicBezTo>
                  <a:cubicBezTo>
                    <a:pt x="4526" y="156"/>
                    <a:pt x="7200" y="-519"/>
                    <a:pt x="9257" y="493"/>
                  </a:cubicBezTo>
                  <a:cubicBezTo>
                    <a:pt x="11314" y="1506"/>
                    <a:pt x="12754" y="4206"/>
                    <a:pt x="12960" y="6906"/>
                  </a:cubicBezTo>
                  <a:cubicBezTo>
                    <a:pt x="13166" y="9606"/>
                    <a:pt x="12137" y="12306"/>
                    <a:pt x="10800" y="14331"/>
                  </a:cubicBezTo>
                  <a:cubicBezTo>
                    <a:pt x="9463" y="16356"/>
                    <a:pt x="7817" y="17706"/>
                    <a:pt x="6377" y="18718"/>
                  </a:cubicBezTo>
                  <a:cubicBezTo>
                    <a:pt x="4937" y="19731"/>
                    <a:pt x="3703" y="20406"/>
                    <a:pt x="3806" y="20743"/>
                  </a:cubicBezTo>
                  <a:cubicBezTo>
                    <a:pt x="3909" y="21081"/>
                    <a:pt x="5349" y="21081"/>
                    <a:pt x="8537" y="21081"/>
                  </a:cubicBezTo>
                  <a:cubicBezTo>
                    <a:pt x="11726" y="21081"/>
                    <a:pt x="16663" y="21081"/>
                    <a:pt x="21600" y="210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0" name="Line"/>
            <p:cNvSpPr/>
            <p:nvPr/>
          </p:nvSpPr>
          <p:spPr>
            <a:xfrm>
              <a:off x="9554023" y="3649704"/>
              <a:ext cx="1028338" cy="412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346" fill="norm" stroke="1" extrusionOk="0">
                  <a:moveTo>
                    <a:pt x="259" y="10606"/>
                  </a:moveTo>
                  <a:cubicBezTo>
                    <a:pt x="170" y="13018"/>
                    <a:pt x="81" y="15431"/>
                    <a:pt x="36" y="16966"/>
                  </a:cubicBezTo>
                  <a:cubicBezTo>
                    <a:pt x="-8" y="18501"/>
                    <a:pt x="-8" y="19158"/>
                    <a:pt x="14" y="19762"/>
                  </a:cubicBezTo>
                  <a:cubicBezTo>
                    <a:pt x="36" y="20365"/>
                    <a:pt x="81" y="20913"/>
                    <a:pt x="236" y="21187"/>
                  </a:cubicBezTo>
                  <a:cubicBezTo>
                    <a:pt x="392" y="21461"/>
                    <a:pt x="659" y="21461"/>
                    <a:pt x="1281" y="20529"/>
                  </a:cubicBezTo>
                  <a:cubicBezTo>
                    <a:pt x="1903" y="19597"/>
                    <a:pt x="2881" y="17733"/>
                    <a:pt x="3970" y="15814"/>
                  </a:cubicBezTo>
                  <a:cubicBezTo>
                    <a:pt x="5059" y="13896"/>
                    <a:pt x="6259" y="11922"/>
                    <a:pt x="7548" y="10003"/>
                  </a:cubicBezTo>
                  <a:cubicBezTo>
                    <a:pt x="8836" y="8084"/>
                    <a:pt x="10214" y="6220"/>
                    <a:pt x="11881" y="4521"/>
                  </a:cubicBezTo>
                  <a:cubicBezTo>
                    <a:pt x="13548" y="2821"/>
                    <a:pt x="15503" y="1286"/>
                    <a:pt x="17170" y="574"/>
                  </a:cubicBezTo>
                  <a:cubicBezTo>
                    <a:pt x="18836" y="-139"/>
                    <a:pt x="20214" y="-29"/>
                    <a:pt x="21592" y="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1" name="Line"/>
            <p:cNvSpPr/>
            <p:nvPr/>
          </p:nvSpPr>
          <p:spPr>
            <a:xfrm>
              <a:off x="3508460" y="4102100"/>
              <a:ext cx="69381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0" y="21600"/>
                  </a:moveTo>
                  <a:cubicBezTo>
                    <a:pt x="2232" y="18157"/>
                    <a:pt x="4464" y="14713"/>
                    <a:pt x="6664" y="11583"/>
                  </a:cubicBezTo>
                  <a:cubicBezTo>
                    <a:pt x="8863" y="8452"/>
                    <a:pt x="11030" y="5635"/>
                    <a:pt x="13164" y="3757"/>
                  </a:cubicBezTo>
                  <a:cubicBezTo>
                    <a:pt x="15297" y="1878"/>
                    <a:pt x="17398" y="939"/>
                    <a:pt x="18613" y="470"/>
                  </a:cubicBezTo>
                  <a:cubicBezTo>
                    <a:pt x="19827" y="0"/>
                    <a:pt x="20156" y="0"/>
                    <a:pt x="20550" y="0"/>
                  </a:cubicBezTo>
                  <a:cubicBezTo>
                    <a:pt x="20943" y="0"/>
                    <a:pt x="21403" y="0"/>
                    <a:pt x="21502" y="626"/>
                  </a:cubicBezTo>
                  <a:cubicBezTo>
                    <a:pt x="21600" y="1252"/>
                    <a:pt x="21337" y="2504"/>
                    <a:pt x="20024" y="5478"/>
                  </a:cubicBezTo>
                  <a:cubicBezTo>
                    <a:pt x="18711" y="8452"/>
                    <a:pt x="16348" y="13148"/>
                    <a:pt x="13984" y="17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2" name="Line"/>
            <p:cNvSpPr/>
            <p:nvPr/>
          </p:nvSpPr>
          <p:spPr>
            <a:xfrm>
              <a:off x="3648160" y="4152900"/>
              <a:ext cx="635001" cy="142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4968" y="18106"/>
                  </a:moveTo>
                  <a:cubicBezTo>
                    <a:pt x="3600" y="19376"/>
                    <a:pt x="2232" y="20647"/>
                    <a:pt x="1332" y="21124"/>
                  </a:cubicBezTo>
                  <a:cubicBezTo>
                    <a:pt x="432" y="21600"/>
                    <a:pt x="0" y="21282"/>
                    <a:pt x="0" y="20647"/>
                  </a:cubicBezTo>
                  <a:cubicBezTo>
                    <a:pt x="0" y="20012"/>
                    <a:pt x="432" y="19059"/>
                    <a:pt x="1908" y="16994"/>
                  </a:cubicBezTo>
                  <a:cubicBezTo>
                    <a:pt x="3384" y="14929"/>
                    <a:pt x="5904" y="11753"/>
                    <a:pt x="8532" y="8894"/>
                  </a:cubicBezTo>
                  <a:cubicBezTo>
                    <a:pt x="11160" y="6035"/>
                    <a:pt x="13896" y="3494"/>
                    <a:pt x="16092" y="2065"/>
                  </a:cubicBezTo>
                  <a:cubicBezTo>
                    <a:pt x="18288" y="635"/>
                    <a:pt x="19944" y="31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3" name="Line"/>
            <p:cNvSpPr/>
            <p:nvPr/>
          </p:nvSpPr>
          <p:spPr>
            <a:xfrm>
              <a:off x="2545352" y="1982140"/>
              <a:ext cx="1976341" cy="1224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574" fill="norm" stroke="1" extrusionOk="0">
                  <a:moveTo>
                    <a:pt x="9451" y="1886"/>
                  </a:moveTo>
                  <a:cubicBezTo>
                    <a:pt x="9244" y="1513"/>
                    <a:pt x="9037" y="1139"/>
                    <a:pt x="8737" y="860"/>
                  </a:cubicBezTo>
                  <a:cubicBezTo>
                    <a:pt x="8437" y="580"/>
                    <a:pt x="8045" y="393"/>
                    <a:pt x="7630" y="281"/>
                  </a:cubicBezTo>
                  <a:cubicBezTo>
                    <a:pt x="7215" y="170"/>
                    <a:pt x="6777" y="132"/>
                    <a:pt x="6201" y="375"/>
                  </a:cubicBezTo>
                  <a:cubicBezTo>
                    <a:pt x="5625" y="617"/>
                    <a:pt x="4910" y="1139"/>
                    <a:pt x="4299" y="1699"/>
                  </a:cubicBezTo>
                  <a:cubicBezTo>
                    <a:pt x="3688" y="2259"/>
                    <a:pt x="3181" y="2856"/>
                    <a:pt x="2697" y="3676"/>
                  </a:cubicBezTo>
                  <a:cubicBezTo>
                    <a:pt x="2213" y="4497"/>
                    <a:pt x="1752" y="5542"/>
                    <a:pt x="1383" y="6530"/>
                  </a:cubicBezTo>
                  <a:cubicBezTo>
                    <a:pt x="1014" y="7519"/>
                    <a:pt x="738" y="8451"/>
                    <a:pt x="519" y="9477"/>
                  </a:cubicBezTo>
                  <a:cubicBezTo>
                    <a:pt x="300" y="10503"/>
                    <a:pt x="138" y="11622"/>
                    <a:pt x="58" y="12760"/>
                  </a:cubicBezTo>
                  <a:cubicBezTo>
                    <a:pt x="-23" y="13898"/>
                    <a:pt x="-23" y="15055"/>
                    <a:pt x="81" y="15968"/>
                  </a:cubicBezTo>
                  <a:cubicBezTo>
                    <a:pt x="184" y="16882"/>
                    <a:pt x="392" y="17554"/>
                    <a:pt x="738" y="18188"/>
                  </a:cubicBezTo>
                  <a:cubicBezTo>
                    <a:pt x="1084" y="18822"/>
                    <a:pt x="1568" y="19419"/>
                    <a:pt x="1983" y="19867"/>
                  </a:cubicBezTo>
                  <a:cubicBezTo>
                    <a:pt x="2397" y="20315"/>
                    <a:pt x="2743" y="20613"/>
                    <a:pt x="3170" y="20874"/>
                  </a:cubicBezTo>
                  <a:cubicBezTo>
                    <a:pt x="3596" y="21135"/>
                    <a:pt x="4103" y="21359"/>
                    <a:pt x="4714" y="21471"/>
                  </a:cubicBezTo>
                  <a:cubicBezTo>
                    <a:pt x="5325" y="21583"/>
                    <a:pt x="6040" y="21583"/>
                    <a:pt x="6835" y="21564"/>
                  </a:cubicBezTo>
                  <a:cubicBezTo>
                    <a:pt x="7630" y="21546"/>
                    <a:pt x="8506" y="21508"/>
                    <a:pt x="9336" y="21452"/>
                  </a:cubicBezTo>
                  <a:cubicBezTo>
                    <a:pt x="10166" y="21396"/>
                    <a:pt x="10950" y="21322"/>
                    <a:pt x="11699" y="21154"/>
                  </a:cubicBezTo>
                  <a:cubicBezTo>
                    <a:pt x="12448" y="20986"/>
                    <a:pt x="13163" y="20725"/>
                    <a:pt x="13878" y="20445"/>
                  </a:cubicBezTo>
                  <a:cubicBezTo>
                    <a:pt x="14592" y="20165"/>
                    <a:pt x="15307" y="19867"/>
                    <a:pt x="15964" y="19531"/>
                  </a:cubicBezTo>
                  <a:cubicBezTo>
                    <a:pt x="16621" y="19195"/>
                    <a:pt x="17220" y="18822"/>
                    <a:pt x="17831" y="18375"/>
                  </a:cubicBezTo>
                  <a:cubicBezTo>
                    <a:pt x="18442" y="17927"/>
                    <a:pt x="19064" y="17405"/>
                    <a:pt x="19548" y="16882"/>
                  </a:cubicBezTo>
                  <a:cubicBezTo>
                    <a:pt x="20032" y="16360"/>
                    <a:pt x="20378" y="15838"/>
                    <a:pt x="20701" y="15166"/>
                  </a:cubicBezTo>
                  <a:cubicBezTo>
                    <a:pt x="21024" y="14495"/>
                    <a:pt x="21323" y="13674"/>
                    <a:pt x="21450" y="12891"/>
                  </a:cubicBezTo>
                  <a:cubicBezTo>
                    <a:pt x="21577" y="12107"/>
                    <a:pt x="21531" y="11361"/>
                    <a:pt x="21381" y="10503"/>
                  </a:cubicBezTo>
                  <a:cubicBezTo>
                    <a:pt x="21231" y="9645"/>
                    <a:pt x="20978" y="8675"/>
                    <a:pt x="20724" y="7855"/>
                  </a:cubicBezTo>
                  <a:cubicBezTo>
                    <a:pt x="20470" y="7034"/>
                    <a:pt x="20217" y="6362"/>
                    <a:pt x="19894" y="5709"/>
                  </a:cubicBezTo>
                  <a:cubicBezTo>
                    <a:pt x="19571" y="5057"/>
                    <a:pt x="19180" y="4422"/>
                    <a:pt x="18776" y="3825"/>
                  </a:cubicBezTo>
                  <a:cubicBezTo>
                    <a:pt x="18373" y="3229"/>
                    <a:pt x="17958" y="2669"/>
                    <a:pt x="17624" y="2184"/>
                  </a:cubicBezTo>
                  <a:cubicBezTo>
                    <a:pt x="17289" y="1699"/>
                    <a:pt x="17036" y="1289"/>
                    <a:pt x="16563" y="934"/>
                  </a:cubicBezTo>
                  <a:cubicBezTo>
                    <a:pt x="16091" y="580"/>
                    <a:pt x="15399" y="281"/>
                    <a:pt x="14788" y="132"/>
                  </a:cubicBezTo>
                  <a:cubicBezTo>
                    <a:pt x="14177" y="-17"/>
                    <a:pt x="13647" y="-17"/>
                    <a:pt x="13140" y="20"/>
                  </a:cubicBezTo>
                  <a:cubicBezTo>
                    <a:pt x="12633" y="58"/>
                    <a:pt x="12149" y="132"/>
                    <a:pt x="11572" y="281"/>
                  </a:cubicBezTo>
                  <a:cubicBezTo>
                    <a:pt x="10996" y="431"/>
                    <a:pt x="10327" y="655"/>
                    <a:pt x="9694" y="972"/>
                  </a:cubicBezTo>
                  <a:cubicBezTo>
                    <a:pt x="9060" y="1289"/>
                    <a:pt x="8460" y="1699"/>
                    <a:pt x="8057" y="2147"/>
                  </a:cubicBezTo>
                  <a:cubicBezTo>
                    <a:pt x="7653" y="2594"/>
                    <a:pt x="7446" y="3079"/>
                    <a:pt x="7238" y="35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4" name="Line"/>
            <p:cNvSpPr/>
            <p:nvPr/>
          </p:nvSpPr>
          <p:spPr>
            <a:xfrm>
              <a:off x="6369868" y="0"/>
              <a:ext cx="3643439" cy="1943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600" fill="norm" stroke="1" extrusionOk="0">
                  <a:moveTo>
                    <a:pt x="1631" y="0"/>
                  </a:moveTo>
                  <a:cubicBezTo>
                    <a:pt x="1543" y="847"/>
                    <a:pt x="1456" y="1694"/>
                    <a:pt x="1362" y="2518"/>
                  </a:cubicBezTo>
                  <a:cubicBezTo>
                    <a:pt x="1268" y="3341"/>
                    <a:pt x="1167" y="4141"/>
                    <a:pt x="1055" y="5024"/>
                  </a:cubicBezTo>
                  <a:cubicBezTo>
                    <a:pt x="942" y="5906"/>
                    <a:pt x="816" y="6871"/>
                    <a:pt x="697" y="7859"/>
                  </a:cubicBezTo>
                  <a:cubicBezTo>
                    <a:pt x="578" y="8847"/>
                    <a:pt x="465" y="9859"/>
                    <a:pt x="365" y="10824"/>
                  </a:cubicBezTo>
                  <a:cubicBezTo>
                    <a:pt x="265" y="11788"/>
                    <a:pt x="177" y="12706"/>
                    <a:pt x="108" y="13588"/>
                  </a:cubicBezTo>
                  <a:cubicBezTo>
                    <a:pt x="39" y="14471"/>
                    <a:pt x="-11" y="15318"/>
                    <a:pt x="2" y="16094"/>
                  </a:cubicBezTo>
                  <a:cubicBezTo>
                    <a:pt x="14" y="16871"/>
                    <a:pt x="89" y="17576"/>
                    <a:pt x="252" y="18141"/>
                  </a:cubicBezTo>
                  <a:cubicBezTo>
                    <a:pt x="415" y="18706"/>
                    <a:pt x="666" y="19129"/>
                    <a:pt x="1023" y="19412"/>
                  </a:cubicBezTo>
                  <a:cubicBezTo>
                    <a:pt x="1381" y="19694"/>
                    <a:pt x="1844" y="19835"/>
                    <a:pt x="2296" y="19929"/>
                  </a:cubicBezTo>
                  <a:cubicBezTo>
                    <a:pt x="2747" y="20024"/>
                    <a:pt x="3186" y="20071"/>
                    <a:pt x="3631" y="20118"/>
                  </a:cubicBezTo>
                  <a:cubicBezTo>
                    <a:pt x="4076" y="20165"/>
                    <a:pt x="4527" y="20212"/>
                    <a:pt x="5022" y="20259"/>
                  </a:cubicBezTo>
                  <a:cubicBezTo>
                    <a:pt x="5517" y="20306"/>
                    <a:pt x="6057" y="20353"/>
                    <a:pt x="6533" y="20412"/>
                  </a:cubicBezTo>
                  <a:cubicBezTo>
                    <a:pt x="7009" y="20471"/>
                    <a:pt x="7423" y="20541"/>
                    <a:pt x="7830" y="20600"/>
                  </a:cubicBezTo>
                  <a:cubicBezTo>
                    <a:pt x="8238" y="20659"/>
                    <a:pt x="8639" y="20706"/>
                    <a:pt x="9059" y="20753"/>
                  </a:cubicBezTo>
                  <a:cubicBezTo>
                    <a:pt x="9479" y="20800"/>
                    <a:pt x="9918" y="20847"/>
                    <a:pt x="10382" y="20894"/>
                  </a:cubicBezTo>
                  <a:cubicBezTo>
                    <a:pt x="10845" y="20941"/>
                    <a:pt x="11334" y="20988"/>
                    <a:pt x="11798" y="21035"/>
                  </a:cubicBezTo>
                  <a:cubicBezTo>
                    <a:pt x="12262" y="21082"/>
                    <a:pt x="12701" y="21129"/>
                    <a:pt x="13165" y="21165"/>
                  </a:cubicBezTo>
                  <a:cubicBezTo>
                    <a:pt x="13628" y="21200"/>
                    <a:pt x="14117" y="21224"/>
                    <a:pt x="14575" y="21235"/>
                  </a:cubicBezTo>
                  <a:cubicBezTo>
                    <a:pt x="15033" y="21247"/>
                    <a:pt x="15459" y="21247"/>
                    <a:pt x="15866" y="21259"/>
                  </a:cubicBezTo>
                  <a:cubicBezTo>
                    <a:pt x="16274" y="21271"/>
                    <a:pt x="16662" y="21294"/>
                    <a:pt x="17114" y="21306"/>
                  </a:cubicBezTo>
                  <a:cubicBezTo>
                    <a:pt x="17565" y="21318"/>
                    <a:pt x="18079" y="21318"/>
                    <a:pt x="18612" y="21306"/>
                  </a:cubicBezTo>
                  <a:cubicBezTo>
                    <a:pt x="19144" y="21294"/>
                    <a:pt x="19696" y="21271"/>
                    <a:pt x="20166" y="21259"/>
                  </a:cubicBezTo>
                  <a:cubicBezTo>
                    <a:pt x="20636" y="21247"/>
                    <a:pt x="21025" y="21247"/>
                    <a:pt x="21257" y="21259"/>
                  </a:cubicBezTo>
                  <a:cubicBezTo>
                    <a:pt x="21489" y="21271"/>
                    <a:pt x="21564" y="21294"/>
                    <a:pt x="21576" y="21353"/>
                  </a:cubicBezTo>
                  <a:cubicBezTo>
                    <a:pt x="21589" y="21412"/>
                    <a:pt x="21539" y="21506"/>
                    <a:pt x="2148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5" name="Line"/>
            <p:cNvSpPr/>
            <p:nvPr/>
          </p:nvSpPr>
          <p:spPr>
            <a:xfrm>
              <a:off x="7432760" y="1880121"/>
              <a:ext cx="218488" cy="520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491" fill="norm" stroke="1" extrusionOk="0">
                  <a:moveTo>
                    <a:pt x="0" y="21491"/>
                  </a:moveTo>
                  <a:cubicBezTo>
                    <a:pt x="415" y="19829"/>
                    <a:pt x="831" y="18168"/>
                    <a:pt x="2077" y="15851"/>
                  </a:cubicBezTo>
                  <a:cubicBezTo>
                    <a:pt x="3323" y="13533"/>
                    <a:pt x="5400" y="10560"/>
                    <a:pt x="7788" y="7936"/>
                  </a:cubicBezTo>
                  <a:cubicBezTo>
                    <a:pt x="10177" y="5313"/>
                    <a:pt x="12877" y="3039"/>
                    <a:pt x="14850" y="1684"/>
                  </a:cubicBezTo>
                  <a:cubicBezTo>
                    <a:pt x="16823" y="328"/>
                    <a:pt x="18069" y="-109"/>
                    <a:pt x="19004" y="22"/>
                  </a:cubicBezTo>
                  <a:cubicBezTo>
                    <a:pt x="19938" y="153"/>
                    <a:pt x="20562" y="853"/>
                    <a:pt x="20977" y="2689"/>
                  </a:cubicBezTo>
                  <a:cubicBezTo>
                    <a:pt x="21392" y="4526"/>
                    <a:pt x="21600" y="7499"/>
                    <a:pt x="21288" y="9729"/>
                  </a:cubicBezTo>
                  <a:cubicBezTo>
                    <a:pt x="20977" y="11959"/>
                    <a:pt x="20146" y="13446"/>
                    <a:pt x="18588" y="14451"/>
                  </a:cubicBezTo>
                  <a:cubicBezTo>
                    <a:pt x="17031" y="15457"/>
                    <a:pt x="14746" y="15982"/>
                    <a:pt x="12462" y="165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6" name="Line"/>
            <p:cNvSpPr/>
            <p:nvPr/>
          </p:nvSpPr>
          <p:spPr>
            <a:xfrm>
              <a:off x="7459102" y="2138727"/>
              <a:ext cx="284809" cy="64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306" fill="norm" stroke="1" extrusionOk="0">
                  <a:moveTo>
                    <a:pt x="889" y="21306"/>
                  </a:moveTo>
                  <a:cubicBezTo>
                    <a:pt x="409" y="17822"/>
                    <a:pt x="-71" y="14338"/>
                    <a:pt x="9" y="11551"/>
                  </a:cubicBezTo>
                  <a:cubicBezTo>
                    <a:pt x="89" y="8764"/>
                    <a:pt x="729" y="6674"/>
                    <a:pt x="3449" y="4583"/>
                  </a:cubicBezTo>
                  <a:cubicBezTo>
                    <a:pt x="6169" y="2493"/>
                    <a:pt x="10969" y="403"/>
                    <a:pt x="14329" y="54"/>
                  </a:cubicBezTo>
                  <a:cubicBezTo>
                    <a:pt x="17689" y="-294"/>
                    <a:pt x="19609" y="1100"/>
                    <a:pt x="21529" y="2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7" name="Line"/>
            <p:cNvSpPr/>
            <p:nvPr/>
          </p:nvSpPr>
          <p:spPr>
            <a:xfrm>
              <a:off x="7743910" y="1986986"/>
              <a:ext cx="125822" cy="311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349" fill="norm" stroke="1" extrusionOk="0">
                  <a:moveTo>
                    <a:pt x="0" y="3518"/>
                  </a:moveTo>
                  <a:cubicBezTo>
                    <a:pt x="0" y="2648"/>
                    <a:pt x="0" y="1779"/>
                    <a:pt x="2520" y="1054"/>
                  </a:cubicBezTo>
                  <a:cubicBezTo>
                    <a:pt x="5040" y="329"/>
                    <a:pt x="10080" y="-251"/>
                    <a:pt x="13500" y="111"/>
                  </a:cubicBezTo>
                  <a:cubicBezTo>
                    <a:pt x="16920" y="474"/>
                    <a:pt x="18720" y="1779"/>
                    <a:pt x="18720" y="3446"/>
                  </a:cubicBezTo>
                  <a:cubicBezTo>
                    <a:pt x="18720" y="5113"/>
                    <a:pt x="16920" y="7142"/>
                    <a:pt x="15300" y="8375"/>
                  </a:cubicBezTo>
                  <a:cubicBezTo>
                    <a:pt x="13680" y="9607"/>
                    <a:pt x="12240" y="10042"/>
                    <a:pt x="12420" y="10114"/>
                  </a:cubicBezTo>
                  <a:cubicBezTo>
                    <a:pt x="12600" y="10187"/>
                    <a:pt x="14400" y="9897"/>
                    <a:pt x="16200" y="9897"/>
                  </a:cubicBezTo>
                  <a:cubicBezTo>
                    <a:pt x="18000" y="9897"/>
                    <a:pt x="19800" y="10187"/>
                    <a:pt x="20700" y="10694"/>
                  </a:cubicBezTo>
                  <a:cubicBezTo>
                    <a:pt x="21600" y="11201"/>
                    <a:pt x="21600" y="11926"/>
                    <a:pt x="20880" y="12941"/>
                  </a:cubicBezTo>
                  <a:cubicBezTo>
                    <a:pt x="20160" y="13956"/>
                    <a:pt x="18720" y="15260"/>
                    <a:pt x="15120" y="16710"/>
                  </a:cubicBezTo>
                  <a:cubicBezTo>
                    <a:pt x="11520" y="18160"/>
                    <a:pt x="5760" y="19754"/>
                    <a:pt x="0" y="21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8" name="Line"/>
            <p:cNvSpPr/>
            <p:nvPr/>
          </p:nvSpPr>
          <p:spPr>
            <a:xfrm>
              <a:off x="8206936" y="1947428"/>
              <a:ext cx="210758" cy="338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3" h="21327" fill="norm" stroke="1" extrusionOk="0">
                  <a:moveTo>
                    <a:pt x="16097" y="6527"/>
                  </a:moveTo>
                  <a:cubicBezTo>
                    <a:pt x="16097" y="5594"/>
                    <a:pt x="16097" y="4660"/>
                    <a:pt x="15685" y="3994"/>
                  </a:cubicBezTo>
                  <a:cubicBezTo>
                    <a:pt x="15274" y="3327"/>
                    <a:pt x="14451" y="2927"/>
                    <a:pt x="12805" y="2994"/>
                  </a:cubicBezTo>
                  <a:cubicBezTo>
                    <a:pt x="11160" y="3060"/>
                    <a:pt x="8691" y="3594"/>
                    <a:pt x="6531" y="4994"/>
                  </a:cubicBezTo>
                  <a:cubicBezTo>
                    <a:pt x="4371" y="6394"/>
                    <a:pt x="2520" y="8660"/>
                    <a:pt x="1388" y="11194"/>
                  </a:cubicBezTo>
                  <a:cubicBezTo>
                    <a:pt x="257" y="13727"/>
                    <a:pt x="-155" y="16527"/>
                    <a:pt x="51" y="18260"/>
                  </a:cubicBezTo>
                  <a:cubicBezTo>
                    <a:pt x="257" y="19994"/>
                    <a:pt x="1080" y="20660"/>
                    <a:pt x="2623" y="20927"/>
                  </a:cubicBezTo>
                  <a:cubicBezTo>
                    <a:pt x="4165" y="21194"/>
                    <a:pt x="6428" y="21060"/>
                    <a:pt x="9617" y="19660"/>
                  </a:cubicBezTo>
                  <a:cubicBezTo>
                    <a:pt x="12805" y="18260"/>
                    <a:pt x="16920" y="15594"/>
                    <a:pt x="18977" y="12660"/>
                  </a:cubicBezTo>
                  <a:cubicBezTo>
                    <a:pt x="21034" y="9727"/>
                    <a:pt x="21034" y="6527"/>
                    <a:pt x="18668" y="4260"/>
                  </a:cubicBezTo>
                  <a:cubicBezTo>
                    <a:pt x="16303" y="1994"/>
                    <a:pt x="11571" y="660"/>
                    <a:pt x="8177" y="194"/>
                  </a:cubicBezTo>
                  <a:cubicBezTo>
                    <a:pt x="4783" y="-273"/>
                    <a:pt x="2725" y="127"/>
                    <a:pt x="1388" y="1127"/>
                  </a:cubicBezTo>
                  <a:cubicBezTo>
                    <a:pt x="51" y="2127"/>
                    <a:pt x="-566" y="3727"/>
                    <a:pt x="668" y="5794"/>
                  </a:cubicBezTo>
                  <a:cubicBezTo>
                    <a:pt x="1903" y="7860"/>
                    <a:pt x="4988" y="10394"/>
                    <a:pt x="7868" y="12594"/>
                  </a:cubicBezTo>
                  <a:cubicBezTo>
                    <a:pt x="10748" y="14794"/>
                    <a:pt x="13423" y="16660"/>
                    <a:pt x="14760" y="18060"/>
                  </a:cubicBezTo>
                  <a:cubicBezTo>
                    <a:pt x="16097" y="19460"/>
                    <a:pt x="16097" y="20394"/>
                    <a:pt x="16097" y="213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9" name="Line"/>
            <p:cNvSpPr/>
            <p:nvPr/>
          </p:nvSpPr>
          <p:spPr>
            <a:xfrm>
              <a:off x="8531310" y="2009510"/>
              <a:ext cx="196851" cy="348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3" fill="norm" stroke="1" extrusionOk="0">
                  <a:moveTo>
                    <a:pt x="21600" y="4090"/>
                  </a:moveTo>
                  <a:cubicBezTo>
                    <a:pt x="18116" y="2668"/>
                    <a:pt x="14632" y="1245"/>
                    <a:pt x="12194" y="533"/>
                  </a:cubicBezTo>
                  <a:cubicBezTo>
                    <a:pt x="9755" y="-178"/>
                    <a:pt x="8361" y="-178"/>
                    <a:pt x="7200" y="533"/>
                  </a:cubicBezTo>
                  <a:cubicBezTo>
                    <a:pt x="6039" y="1245"/>
                    <a:pt x="5110" y="2668"/>
                    <a:pt x="5458" y="4608"/>
                  </a:cubicBezTo>
                  <a:cubicBezTo>
                    <a:pt x="5806" y="6548"/>
                    <a:pt x="7432" y="9005"/>
                    <a:pt x="9523" y="11139"/>
                  </a:cubicBezTo>
                  <a:cubicBezTo>
                    <a:pt x="11613" y="13273"/>
                    <a:pt x="14168" y="15084"/>
                    <a:pt x="15445" y="16313"/>
                  </a:cubicBezTo>
                  <a:cubicBezTo>
                    <a:pt x="16723" y="17542"/>
                    <a:pt x="16723" y="18188"/>
                    <a:pt x="15097" y="18965"/>
                  </a:cubicBezTo>
                  <a:cubicBezTo>
                    <a:pt x="13471" y="19741"/>
                    <a:pt x="10219" y="20646"/>
                    <a:pt x="7432" y="21034"/>
                  </a:cubicBezTo>
                  <a:cubicBezTo>
                    <a:pt x="4645" y="21422"/>
                    <a:pt x="2323" y="21293"/>
                    <a:pt x="0" y="211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0" name="Line"/>
            <p:cNvSpPr/>
            <p:nvPr/>
          </p:nvSpPr>
          <p:spPr>
            <a:xfrm>
              <a:off x="8588460" y="1980094"/>
              <a:ext cx="361951" cy="39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7" fill="norm" stroke="1" extrusionOk="0">
                  <a:moveTo>
                    <a:pt x="0" y="17646"/>
                  </a:moveTo>
                  <a:cubicBezTo>
                    <a:pt x="4168" y="8552"/>
                    <a:pt x="8337" y="-543"/>
                    <a:pt x="11937" y="25"/>
                  </a:cubicBezTo>
                  <a:cubicBezTo>
                    <a:pt x="15537" y="594"/>
                    <a:pt x="18568" y="10825"/>
                    <a:pt x="21600" y="21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1" name="Line"/>
            <p:cNvSpPr/>
            <p:nvPr/>
          </p:nvSpPr>
          <p:spPr>
            <a:xfrm>
              <a:off x="2735877" y="4428066"/>
              <a:ext cx="2063334" cy="1263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566" fill="norm" stroke="1" extrusionOk="0">
                  <a:moveTo>
                    <a:pt x="15912" y="1264"/>
                  </a:moveTo>
                  <a:cubicBezTo>
                    <a:pt x="15425" y="867"/>
                    <a:pt x="14939" y="470"/>
                    <a:pt x="14330" y="253"/>
                  </a:cubicBezTo>
                  <a:cubicBezTo>
                    <a:pt x="13721" y="36"/>
                    <a:pt x="12991" y="0"/>
                    <a:pt x="12261" y="0"/>
                  </a:cubicBezTo>
                  <a:cubicBezTo>
                    <a:pt x="11530" y="0"/>
                    <a:pt x="10800" y="36"/>
                    <a:pt x="10081" y="108"/>
                  </a:cubicBezTo>
                  <a:cubicBezTo>
                    <a:pt x="9361" y="181"/>
                    <a:pt x="8653" y="289"/>
                    <a:pt x="7978" y="415"/>
                  </a:cubicBezTo>
                  <a:cubicBezTo>
                    <a:pt x="7303" y="542"/>
                    <a:pt x="6661" y="686"/>
                    <a:pt x="6009" y="885"/>
                  </a:cubicBezTo>
                  <a:cubicBezTo>
                    <a:pt x="5356" y="1084"/>
                    <a:pt x="4692" y="1336"/>
                    <a:pt x="4083" y="1643"/>
                  </a:cubicBezTo>
                  <a:cubicBezTo>
                    <a:pt x="3475" y="1951"/>
                    <a:pt x="2921" y="2312"/>
                    <a:pt x="2357" y="2817"/>
                  </a:cubicBezTo>
                  <a:cubicBezTo>
                    <a:pt x="1793" y="3323"/>
                    <a:pt x="1217" y="3973"/>
                    <a:pt x="830" y="4551"/>
                  </a:cubicBezTo>
                  <a:cubicBezTo>
                    <a:pt x="443" y="5129"/>
                    <a:pt x="243" y="5635"/>
                    <a:pt x="133" y="6520"/>
                  </a:cubicBezTo>
                  <a:cubicBezTo>
                    <a:pt x="22" y="7405"/>
                    <a:pt x="0" y="8669"/>
                    <a:pt x="0" y="9734"/>
                  </a:cubicBezTo>
                  <a:cubicBezTo>
                    <a:pt x="0" y="10800"/>
                    <a:pt x="22" y="11667"/>
                    <a:pt x="155" y="12660"/>
                  </a:cubicBezTo>
                  <a:cubicBezTo>
                    <a:pt x="288" y="13654"/>
                    <a:pt x="531" y="14773"/>
                    <a:pt x="797" y="15694"/>
                  </a:cubicBezTo>
                  <a:cubicBezTo>
                    <a:pt x="1062" y="16615"/>
                    <a:pt x="1350" y="17338"/>
                    <a:pt x="1737" y="18024"/>
                  </a:cubicBezTo>
                  <a:cubicBezTo>
                    <a:pt x="2125" y="18710"/>
                    <a:pt x="2611" y="19361"/>
                    <a:pt x="3165" y="19866"/>
                  </a:cubicBezTo>
                  <a:cubicBezTo>
                    <a:pt x="3718" y="20372"/>
                    <a:pt x="4338" y="20733"/>
                    <a:pt x="4968" y="21004"/>
                  </a:cubicBezTo>
                  <a:cubicBezTo>
                    <a:pt x="5599" y="21275"/>
                    <a:pt x="6241" y="21456"/>
                    <a:pt x="6905" y="21528"/>
                  </a:cubicBezTo>
                  <a:cubicBezTo>
                    <a:pt x="7569" y="21600"/>
                    <a:pt x="8255" y="21564"/>
                    <a:pt x="9007" y="21474"/>
                  </a:cubicBezTo>
                  <a:cubicBezTo>
                    <a:pt x="9760" y="21383"/>
                    <a:pt x="10579" y="21239"/>
                    <a:pt x="11386" y="21076"/>
                  </a:cubicBezTo>
                  <a:cubicBezTo>
                    <a:pt x="12194" y="20914"/>
                    <a:pt x="12991" y="20733"/>
                    <a:pt x="13799" y="20516"/>
                  </a:cubicBezTo>
                  <a:cubicBezTo>
                    <a:pt x="14607" y="20300"/>
                    <a:pt x="15425" y="20047"/>
                    <a:pt x="16189" y="19686"/>
                  </a:cubicBezTo>
                  <a:cubicBezTo>
                    <a:pt x="16952" y="19324"/>
                    <a:pt x="17661" y="18855"/>
                    <a:pt x="18325" y="18169"/>
                  </a:cubicBezTo>
                  <a:cubicBezTo>
                    <a:pt x="18989" y="17482"/>
                    <a:pt x="19608" y="16579"/>
                    <a:pt x="20117" y="15622"/>
                  </a:cubicBezTo>
                  <a:cubicBezTo>
                    <a:pt x="20626" y="14665"/>
                    <a:pt x="21025" y="13654"/>
                    <a:pt x="21268" y="12552"/>
                  </a:cubicBezTo>
                  <a:cubicBezTo>
                    <a:pt x="21511" y="11450"/>
                    <a:pt x="21600" y="10258"/>
                    <a:pt x="21567" y="9175"/>
                  </a:cubicBezTo>
                  <a:cubicBezTo>
                    <a:pt x="21534" y="8091"/>
                    <a:pt x="21379" y="7116"/>
                    <a:pt x="21102" y="6086"/>
                  </a:cubicBezTo>
                  <a:cubicBezTo>
                    <a:pt x="20825" y="5057"/>
                    <a:pt x="20427" y="3973"/>
                    <a:pt x="19973" y="3215"/>
                  </a:cubicBezTo>
                  <a:cubicBezTo>
                    <a:pt x="19520" y="2456"/>
                    <a:pt x="19011" y="2023"/>
                    <a:pt x="18402" y="1625"/>
                  </a:cubicBezTo>
                  <a:cubicBezTo>
                    <a:pt x="17793" y="1228"/>
                    <a:pt x="17085" y="867"/>
                    <a:pt x="16311" y="632"/>
                  </a:cubicBezTo>
                  <a:cubicBezTo>
                    <a:pt x="15536" y="397"/>
                    <a:pt x="14695" y="289"/>
                    <a:pt x="13998" y="452"/>
                  </a:cubicBezTo>
                  <a:cubicBezTo>
                    <a:pt x="13301" y="614"/>
                    <a:pt x="12748" y="1047"/>
                    <a:pt x="12194" y="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2" name="Line"/>
            <p:cNvSpPr/>
            <p:nvPr/>
          </p:nvSpPr>
          <p:spPr>
            <a:xfrm>
              <a:off x="5995920" y="3994150"/>
              <a:ext cx="1613643" cy="19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14" fill="norm" stroke="1" extrusionOk="0">
                  <a:moveTo>
                    <a:pt x="193" y="7748"/>
                  </a:moveTo>
                  <a:cubicBezTo>
                    <a:pt x="80" y="7043"/>
                    <a:pt x="-33" y="6339"/>
                    <a:pt x="9" y="5987"/>
                  </a:cubicBezTo>
                  <a:cubicBezTo>
                    <a:pt x="52" y="5635"/>
                    <a:pt x="250" y="5635"/>
                    <a:pt x="872" y="5987"/>
                  </a:cubicBezTo>
                  <a:cubicBezTo>
                    <a:pt x="1494" y="6339"/>
                    <a:pt x="2540" y="7043"/>
                    <a:pt x="3671" y="7043"/>
                  </a:cubicBezTo>
                  <a:cubicBezTo>
                    <a:pt x="4802" y="7043"/>
                    <a:pt x="6017" y="6339"/>
                    <a:pt x="7134" y="5517"/>
                  </a:cubicBezTo>
                  <a:cubicBezTo>
                    <a:pt x="8251" y="4696"/>
                    <a:pt x="9269" y="3757"/>
                    <a:pt x="10357" y="3052"/>
                  </a:cubicBezTo>
                  <a:cubicBezTo>
                    <a:pt x="11446" y="2348"/>
                    <a:pt x="12605" y="1878"/>
                    <a:pt x="13679" y="1526"/>
                  </a:cubicBezTo>
                  <a:cubicBezTo>
                    <a:pt x="14753" y="1174"/>
                    <a:pt x="15743" y="939"/>
                    <a:pt x="16831" y="704"/>
                  </a:cubicBezTo>
                  <a:cubicBezTo>
                    <a:pt x="17920" y="470"/>
                    <a:pt x="19107" y="235"/>
                    <a:pt x="19842" y="117"/>
                  </a:cubicBezTo>
                  <a:cubicBezTo>
                    <a:pt x="20577" y="0"/>
                    <a:pt x="20860" y="0"/>
                    <a:pt x="21101" y="0"/>
                  </a:cubicBezTo>
                  <a:cubicBezTo>
                    <a:pt x="21341" y="0"/>
                    <a:pt x="21539" y="0"/>
                    <a:pt x="21553" y="470"/>
                  </a:cubicBezTo>
                  <a:cubicBezTo>
                    <a:pt x="21567" y="939"/>
                    <a:pt x="21397" y="1878"/>
                    <a:pt x="20846" y="3052"/>
                  </a:cubicBezTo>
                  <a:cubicBezTo>
                    <a:pt x="20295" y="4226"/>
                    <a:pt x="19362" y="5635"/>
                    <a:pt x="18344" y="6691"/>
                  </a:cubicBezTo>
                  <a:cubicBezTo>
                    <a:pt x="17326" y="7748"/>
                    <a:pt x="16224" y="8452"/>
                    <a:pt x="15050" y="8804"/>
                  </a:cubicBezTo>
                  <a:cubicBezTo>
                    <a:pt x="13877" y="9157"/>
                    <a:pt x="12633" y="9157"/>
                    <a:pt x="11474" y="9274"/>
                  </a:cubicBezTo>
                  <a:cubicBezTo>
                    <a:pt x="10315" y="9391"/>
                    <a:pt x="9240" y="9626"/>
                    <a:pt x="8138" y="9743"/>
                  </a:cubicBezTo>
                  <a:cubicBezTo>
                    <a:pt x="7035" y="9861"/>
                    <a:pt x="5904" y="9861"/>
                    <a:pt x="4943" y="9978"/>
                  </a:cubicBezTo>
                  <a:cubicBezTo>
                    <a:pt x="3982" y="10096"/>
                    <a:pt x="3190" y="10330"/>
                    <a:pt x="2709" y="10448"/>
                  </a:cubicBezTo>
                  <a:cubicBezTo>
                    <a:pt x="2229" y="10565"/>
                    <a:pt x="2059" y="10565"/>
                    <a:pt x="2087" y="10683"/>
                  </a:cubicBezTo>
                  <a:cubicBezTo>
                    <a:pt x="2116" y="10800"/>
                    <a:pt x="2342" y="11035"/>
                    <a:pt x="2950" y="11270"/>
                  </a:cubicBezTo>
                  <a:cubicBezTo>
                    <a:pt x="3558" y="11504"/>
                    <a:pt x="4547" y="11739"/>
                    <a:pt x="5636" y="11857"/>
                  </a:cubicBezTo>
                  <a:cubicBezTo>
                    <a:pt x="6724" y="11974"/>
                    <a:pt x="7912" y="11974"/>
                    <a:pt x="9071" y="11974"/>
                  </a:cubicBezTo>
                  <a:cubicBezTo>
                    <a:pt x="10230" y="11974"/>
                    <a:pt x="11361" y="11974"/>
                    <a:pt x="12492" y="11739"/>
                  </a:cubicBezTo>
                  <a:cubicBezTo>
                    <a:pt x="13622" y="11504"/>
                    <a:pt x="14753" y="11035"/>
                    <a:pt x="15503" y="10800"/>
                  </a:cubicBezTo>
                  <a:cubicBezTo>
                    <a:pt x="16252" y="10565"/>
                    <a:pt x="16619" y="10565"/>
                    <a:pt x="16902" y="10565"/>
                  </a:cubicBezTo>
                  <a:cubicBezTo>
                    <a:pt x="17185" y="10565"/>
                    <a:pt x="17383" y="10565"/>
                    <a:pt x="17383" y="10683"/>
                  </a:cubicBezTo>
                  <a:cubicBezTo>
                    <a:pt x="17383" y="10800"/>
                    <a:pt x="17185" y="11035"/>
                    <a:pt x="16549" y="11622"/>
                  </a:cubicBezTo>
                  <a:cubicBezTo>
                    <a:pt x="15913" y="12209"/>
                    <a:pt x="14838" y="13148"/>
                    <a:pt x="13721" y="13970"/>
                  </a:cubicBezTo>
                  <a:cubicBezTo>
                    <a:pt x="12605" y="14791"/>
                    <a:pt x="11446" y="15496"/>
                    <a:pt x="10357" y="16200"/>
                  </a:cubicBezTo>
                  <a:cubicBezTo>
                    <a:pt x="9269" y="16904"/>
                    <a:pt x="8251" y="17609"/>
                    <a:pt x="7445" y="18078"/>
                  </a:cubicBezTo>
                  <a:cubicBezTo>
                    <a:pt x="6639" y="18548"/>
                    <a:pt x="6046" y="18783"/>
                    <a:pt x="5664" y="18900"/>
                  </a:cubicBezTo>
                  <a:cubicBezTo>
                    <a:pt x="5282" y="19017"/>
                    <a:pt x="5113" y="19017"/>
                    <a:pt x="5141" y="18900"/>
                  </a:cubicBezTo>
                  <a:cubicBezTo>
                    <a:pt x="5169" y="18783"/>
                    <a:pt x="5395" y="18548"/>
                    <a:pt x="5975" y="17961"/>
                  </a:cubicBezTo>
                  <a:cubicBezTo>
                    <a:pt x="6554" y="17374"/>
                    <a:pt x="7487" y="16435"/>
                    <a:pt x="8463" y="15613"/>
                  </a:cubicBezTo>
                  <a:cubicBezTo>
                    <a:pt x="9438" y="14791"/>
                    <a:pt x="10456" y="14087"/>
                    <a:pt x="11488" y="13500"/>
                  </a:cubicBezTo>
                  <a:cubicBezTo>
                    <a:pt x="12520" y="12913"/>
                    <a:pt x="13566" y="12443"/>
                    <a:pt x="14513" y="12209"/>
                  </a:cubicBezTo>
                  <a:cubicBezTo>
                    <a:pt x="15460" y="11974"/>
                    <a:pt x="16308" y="11974"/>
                    <a:pt x="16803" y="11974"/>
                  </a:cubicBezTo>
                  <a:cubicBezTo>
                    <a:pt x="17298" y="11974"/>
                    <a:pt x="17439" y="11974"/>
                    <a:pt x="17369" y="12326"/>
                  </a:cubicBezTo>
                  <a:cubicBezTo>
                    <a:pt x="17298" y="12678"/>
                    <a:pt x="17015" y="13383"/>
                    <a:pt x="16407" y="14087"/>
                  </a:cubicBezTo>
                  <a:cubicBezTo>
                    <a:pt x="15799" y="14791"/>
                    <a:pt x="14866" y="15496"/>
                    <a:pt x="13919" y="16083"/>
                  </a:cubicBezTo>
                  <a:cubicBezTo>
                    <a:pt x="12972" y="16670"/>
                    <a:pt x="12011" y="17139"/>
                    <a:pt x="10908" y="17843"/>
                  </a:cubicBezTo>
                  <a:cubicBezTo>
                    <a:pt x="9806" y="18548"/>
                    <a:pt x="8562" y="19487"/>
                    <a:pt x="7516" y="20074"/>
                  </a:cubicBezTo>
                  <a:cubicBezTo>
                    <a:pt x="6470" y="20661"/>
                    <a:pt x="5621" y="20896"/>
                    <a:pt x="5084" y="21130"/>
                  </a:cubicBezTo>
                  <a:cubicBezTo>
                    <a:pt x="4547" y="21365"/>
                    <a:pt x="4321" y="21600"/>
                    <a:pt x="4279" y="21483"/>
                  </a:cubicBezTo>
                  <a:cubicBezTo>
                    <a:pt x="4236" y="21365"/>
                    <a:pt x="4377" y="20896"/>
                    <a:pt x="5014" y="19957"/>
                  </a:cubicBezTo>
                  <a:cubicBezTo>
                    <a:pt x="5650" y="19017"/>
                    <a:pt x="6781" y="17609"/>
                    <a:pt x="7926" y="16670"/>
                  </a:cubicBezTo>
                  <a:cubicBezTo>
                    <a:pt x="9071" y="15730"/>
                    <a:pt x="10230" y="15261"/>
                    <a:pt x="11559" y="15143"/>
                  </a:cubicBezTo>
                  <a:cubicBezTo>
                    <a:pt x="12887" y="15026"/>
                    <a:pt x="14386" y="15261"/>
                    <a:pt x="15884" y="15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3" name="Line"/>
            <p:cNvSpPr/>
            <p:nvPr/>
          </p:nvSpPr>
          <p:spPr>
            <a:xfrm>
              <a:off x="8367208" y="3996266"/>
              <a:ext cx="919753" cy="118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600" fill="norm" stroke="1" extrusionOk="0">
                  <a:moveTo>
                    <a:pt x="1318" y="8871"/>
                  </a:moveTo>
                  <a:cubicBezTo>
                    <a:pt x="2956" y="7714"/>
                    <a:pt x="4595" y="6557"/>
                    <a:pt x="6283" y="5593"/>
                  </a:cubicBezTo>
                  <a:cubicBezTo>
                    <a:pt x="7971" y="4629"/>
                    <a:pt x="9709" y="3857"/>
                    <a:pt x="11423" y="3086"/>
                  </a:cubicBezTo>
                  <a:cubicBezTo>
                    <a:pt x="13136" y="2314"/>
                    <a:pt x="14824" y="1543"/>
                    <a:pt x="16562" y="964"/>
                  </a:cubicBezTo>
                  <a:cubicBezTo>
                    <a:pt x="18300" y="386"/>
                    <a:pt x="20087" y="0"/>
                    <a:pt x="20063" y="0"/>
                  </a:cubicBezTo>
                  <a:cubicBezTo>
                    <a:pt x="20038" y="0"/>
                    <a:pt x="18200" y="386"/>
                    <a:pt x="16363" y="771"/>
                  </a:cubicBezTo>
                  <a:cubicBezTo>
                    <a:pt x="14526" y="1157"/>
                    <a:pt x="12689" y="1543"/>
                    <a:pt x="10851" y="1929"/>
                  </a:cubicBezTo>
                  <a:cubicBezTo>
                    <a:pt x="9014" y="2314"/>
                    <a:pt x="7177" y="2700"/>
                    <a:pt x="5638" y="3471"/>
                  </a:cubicBezTo>
                  <a:cubicBezTo>
                    <a:pt x="4098" y="4243"/>
                    <a:pt x="2857" y="5400"/>
                    <a:pt x="2112" y="6364"/>
                  </a:cubicBezTo>
                  <a:cubicBezTo>
                    <a:pt x="1367" y="7329"/>
                    <a:pt x="1119" y="8100"/>
                    <a:pt x="1169" y="8486"/>
                  </a:cubicBezTo>
                  <a:cubicBezTo>
                    <a:pt x="1218" y="8871"/>
                    <a:pt x="1566" y="8871"/>
                    <a:pt x="2683" y="8679"/>
                  </a:cubicBezTo>
                  <a:cubicBezTo>
                    <a:pt x="3800" y="8486"/>
                    <a:pt x="5687" y="8100"/>
                    <a:pt x="7500" y="7714"/>
                  </a:cubicBezTo>
                  <a:cubicBezTo>
                    <a:pt x="9312" y="7329"/>
                    <a:pt x="11050" y="6943"/>
                    <a:pt x="12738" y="6364"/>
                  </a:cubicBezTo>
                  <a:cubicBezTo>
                    <a:pt x="14427" y="5786"/>
                    <a:pt x="16065" y="5014"/>
                    <a:pt x="17207" y="4629"/>
                  </a:cubicBezTo>
                  <a:cubicBezTo>
                    <a:pt x="18349" y="4243"/>
                    <a:pt x="18995" y="4243"/>
                    <a:pt x="19144" y="4436"/>
                  </a:cubicBezTo>
                  <a:cubicBezTo>
                    <a:pt x="19293" y="4629"/>
                    <a:pt x="18945" y="5014"/>
                    <a:pt x="17878" y="5593"/>
                  </a:cubicBezTo>
                  <a:cubicBezTo>
                    <a:pt x="16810" y="6171"/>
                    <a:pt x="15023" y="6943"/>
                    <a:pt x="13260" y="7907"/>
                  </a:cubicBezTo>
                  <a:cubicBezTo>
                    <a:pt x="11497" y="8871"/>
                    <a:pt x="9759" y="10029"/>
                    <a:pt x="8021" y="11186"/>
                  </a:cubicBezTo>
                  <a:cubicBezTo>
                    <a:pt x="6283" y="12343"/>
                    <a:pt x="4545" y="13500"/>
                    <a:pt x="3329" y="14464"/>
                  </a:cubicBezTo>
                  <a:cubicBezTo>
                    <a:pt x="2112" y="15429"/>
                    <a:pt x="1417" y="16200"/>
                    <a:pt x="896" y="16779"/>
                  </a:cubicBezTo>
                  <a:cubicBezTo>
                    <a:pt x="374" y="17357"/>
                    <a:pt x="27" y="17743"/>
                    <a:pt x="2" y="17936"/>
                  </a:cubicBezTo>
                  <a:cubicBezTo>
                    <a:pt x="-23" y="18129"/>
                    <a:pt x="275" y="18129"/>
                    <a:pt x="1268" y="17743"/>
                  </a:cubicBezTo>
                  <a:cubicBezTo>
                    <a:pt x="2261" y="17357"/>
                    <a:pt x="3949" y="16586"/>
                    <a:pt x="5762" y="16007"/>
                  </a:cubicBezTo>
                  <a:cubicBezTo>
                    <a:pt x="7574" y="15429"/>
                    <a:pt x="9511" y="15043"/>
                    <a:pt x="11149" y="14657"/>
                  </a:cubicBezTo>
                  <a:cubicBezTo>
                    <a:pt x="12788" y="14271"/>
                    <a:pt x="14129" y="13886"/>
                    <a:pt x="14923" y="13693"/>
                  </a:cubicBezTo>
                  <a:cubicBezTo>
                    <a:pt x="15718" y="13500"/>
                    <a:pt x="15966" y="13500"/>
                    <a:pt x="15047" y="13886"/>
                  </a:cubicBezTo>
                  <a:cubicBezTo>
                    <a:pt x="14129" y="14271"/>
                    <a:pt x="12043" y="15043"/>
                    <a:pt x="10082" y="15621"/>
                  </a:cubicBezTo>
                  <a:cubicBezTo>
                    <a:pt x="8120" y="16200"/>
                    <a:pt x="6283" y="16586"/>
                    <a:pt x="5091" y="16779"/>
                  </a:cubicBezTo>
                  <a:cubicBezTo>
                    <a:pt x="3900" y="16971"/>
                    <a:pt x="3354" y="16971"/>
                    <a:pt x="2807" y="16971"/>
                  </a:cubicBezTo>
                  <a:cubicBezTo>
                    <a:pt x="2261" y="16971"/>
                    <a:pt x="1715" y="16971"/>
                    <a:pt x="1616" y="16586"/>
                  </a:cubicBezTo>
                  <a:cubicBezTo>
                    <a:pt x="1516" y="16200"/>
                    <a:pt x="1864" y="15429"/>
                    <a:pt x="2981" y="14657"/>
                  </a:cubicBezTo>
                  <a:cubicBezTo>
                    <a:pt x="4098" y="13886"/>
                    <a:pt x="5985" y="13114"/>
                    <a:pt x="7971" y="12536"/>
                  </a:cubicBezTo>
                  <a:cubicBezTo>
                    <a:pt x="9958" y="11957"/>
                    <a:pt x="12043" y="11571"/>
                    <a:pt x="13955" y="12150"/>
                  </a:cubicBezTo>
                  <a:cubicBezTo>
                    <a:pt x="15867" y="12729"/>
                    <a:pt x="17605" y="14271"/>
                    <a:pt x="18846" y="16007"/>
                  </a:cubicBezTo>
                  <a:cubicBezTo>
                    <a:pt x="20087" y="17743"/>
                    <a:pt x="20832" y="19671"/>
                    <a:pt x="2157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4" name="Line"/>
            <p:cNvSpPr/>
            <p:nvPr/>
          </p:nvSpPr>
          <p:spPr>
            <a:xfrm>
              <a:off x="8140697" y="3112713"/>
              <a:ext cx="1270883" cy="1182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01" fill="norm" stroke="1" extrusionOk="0">
                  <a:moveTo>
                    <a:pt x="18139" y="2865"/>
                  </a:moveTo>
                  <a:cubicBezTo>
                    <a:pt x="18068" y="2442"/>
                    <a:pt x="17996" y="2018"/>
                    <a:pt x="17745" y="1691"/>
                  </a:cubicBezTo>
                  <a:cubicBezTo>
                    <a:pt x="17494" y="1364"/>
                    <a:pt x="17063" y="1133"/>
                    <a:pt x="16417" y="882"/>
                  </a:cubicBezTo>
                  <a:cubicBezTo>
                    <a:pt x="15771" y="632"/>
                    <a:pt x="14910" y="363"/>
                    <a:pt x="14067" y="189"/>
                  </a:cubicBezTo>
                  <a:cubicBezTo>
                    <a:pt x="13224" y="16"/>
                    <a:pt x="12399" y="-61"/>
                    <a:pt x="11466" y="55"/>
                  </a:cubicBezTo>
                  <a:cubicBezTo>
                    <a:pt x="10533" y="170"/>
                    <a:pt x="9492" y="478"/>
                    <a:pt x="8524" y="863"/>
                  </a:cubicBezTo>
                  <a:cubicBezTo>
                    <a:pt x="7555" y="1248"/>
                    <a:pt x="6658" y="1710"/>
                    <a:pt x="5850" y="2326"/>
                  </a:cubicBezTo>
                  <a:cubicBezTo>
                    <a:pt x="5043" y="2942"/>
                    <a:pt x="4326" y="3712"/>
                    <a:pt x="3608" y="4559"/>
                  </a:cubicBezTo>
                  <a:cubicBezTo>
                    <a:pt x="2890" y="5406"/>
                    <a:pt x="2173" y="6330"/>
                    <a:pt x="1617" y="7389"/>
                  </a:cubicBezTo>
                  <a:cubicBezTo>
                    <a:pt x="1060" y="8448"/>
                    <a:pt x="666" y="9642"/>
                    <a:pt x="397" y="10912"/>
                  </a:cubicBezTo>
                  <a:cubicBezTo>
                    <a:pt x="128" y="12183"/>
                    <a:pt x="-16" y="13530"/>
                    <a:pt x="2" y="14724"/>
                  </a:cubicBezTo>
                  <a:cubicBezTo>
                    <a:pt x="20" y="15918"/>
                    <a:pt x="199" y="16957"/>
                    <a:pt x="468" y="17804"/>
                  </a:cubicBezTo>
                  <a:cubicBezTo>
                    <a:pt x="737" y="18651"/>
                    <a:pt x="1096" y="19306"/>
                    <a:pt x="1688" y="19806"/>
                  </a:cubicBezTo>
                  <a:cubicBezTo>
                    <a:pt x="2280" y="20307"/>
                    <a:pt x="3106" y="20653"/>
                    <a:pt x="4021" y="20923"/>
                  </a:cubicBezTo>
                  <a:cubicBezTo>
                    <a:pt x="4935" y="21192"/>
                    <a:pt x="5940" y="21385"/>
                    <a:pt x="6999" y="21462"/>
                  </a:cubicBezTo>
                  <a:cubicBezTo>
                    <a:pt x="8057" y="21539"/>
                    <a:pt x="9169" y="21500"/>
                    <a:pt x="10318" y="21346"/>
                  </a:cubicBezTo>
                  <a:cubicBezTo>
                    <a:pt x="11466" y="21192"/>
                    <a:pt x="12650" y="20923"/>
                    <a:pt x="13601" y="20596"/>
                  </a:cubicBezTo>
                  <a:cubicBezTo>
                    <a:pt x="14551" y="20268"/>
                    <a:pt x="15269" y="19883"/>
                    <a:pt x="16094" y="19287"/>
                  </a:cubicBezTo>
                  <a:cubicBezTo>
                    <a:pt x="16920" y="18690"/>
                    <a:pt x="17852" y="17881"/>
                    <a:pt x="18534" y="17130"/>
                  </a:cubicBezTo>
                  <a:cubicBezTo>
                    <a:pt x="19216" y="16380"/>
                    <a:pt x="19646" y="15687"/>
                    <a:pt x="20077" y="14840"/>
                  </a:cubicBezTo>
                  <a:cubicBezTo>
                    <a:pt x="20508" y="13992"/>
                    <a:pt x="20938" y="12991"/>
                    <a:pt x="21207" y="11933"/>
                  </a:cubicBezTo>
                  <a:cubicBezTo>
                    <a:pt x="21476" y="10874"/>
                    <a:pt x="21584" y="9757"/>
                    <a:pt x="21530" y="8621"/>
                  </a:cubicBezTo>
                  <a:cubicBezTo>
                    <a:pt x="21476" y="7486"/>
                    <a:pt x="21261" y="6330"/>
                    <a:pt x="20866" y="5195"/>
                  </a:cubicBezTo>
                  <a:cubicBezTo>
                    <a:pt x="20472" y="4059"/>
                    <a:pt x="19898" y="2942"/>
                    <a:pt x="19288" y="2211"/>
                  </a:cubicBezTo>
                  <a:cubicBezTo>
                    <a:pt x="18678" y="1479"/>
                    <a:pt x="18032" y="1133"/>
                    <a:pt x="17404" y="1171"/>
                  </a:cubicBezTo>
                  <a:cubicBezTo>
                    <a:pt x="16776" y="1210"/>
                    <a:pt x="16166" y="1633"/>
                    <a:pt x="15556" y="20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5" name="Line"/>
            <p:cNvSpPr/>
            <p:nvPr/>
          </p:nvSpPr>
          <p:spPr>
            <a:xfrm>
              <a:off x="8569410" y="4400549"/>
              <a:ext cx="1905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800"/>
                    <a:pt x="7200" y="9600"/>
                    <a:pt x="3600" y="13200"/>
                  </a:cubicBezTo>
                  <a:cubicBezTo>
                    <a:pt x="0" y="16800"/>
                    <a:pt x="0" y="192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6" name="Line"/>
            <p:cNvSpPr/>
            <p:nvPr/>
          </p:nvSpPr>
          <p:spPr>
            <a:xfrm>
              <a:off x="8639260" y="4387850"/>
              <a:ext cx="12701" cy="15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7" name="Line"/>
            <p:cNvSpPr/>
            <p:nvPr/>
          </p:nvSpPr>
          <p:spPr>
            <a:xfrm>
              <a:off x="8696410" y="4375149"/>
              <a:ext cx="444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8" name="Line"/>
            <p:cNvSpPr/>
            <p:nvPr/>
          </p:nvSpPr>
          <p:spPr>
            <a:xfrm>
              <a:off x="7991560" y="4865654"/>
              <a:ext cx="127001" cy="169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4" fill="norm" stroke="1" extrusionOk="0">
                  <a:moveTo>
                    <a:pt x="0" y="12604"/>
                  </a:moveTo>
                  <a:cubicBezTo>
                    <a:pt x="3600" y="11804"/>
                    <a:pt x="7200" y="11004"/>
                    <a:pt x="10440" y="9537"/>
                  </a:cubicBezTo>
                  <a:cubicBezTo>
                    <a:pt x="13680" y="8071"/>
                    <a:pt x="16560" y="5937"/>
                    <a:pt x="18000" y="4204"/>
                  </a:cubicBezTo>
                  <a:cubicBezTo>
                    <a:pt x="19440" y="2471"/>
                    <a:pt x="19440" y="1137"/>
                    <a:pt x="18180" y="471"/>
                  </a:cubicBezTo>
                  <a:cubicBezTo>
                    <a:pt x="16920" y="-196"/>
                    <a:pt x="14400" y="-196"/>
                    <a:pt x="11700" y="737"/>
                  </a:cubicBezTo>
                  <a:cubicBezTo>
                    <a:pt x="9000" y="1671"/>
                    <a:pt x="6120" y="3537"/>
                    <a:pt x="3960" y="6337"/>
                  </a:cubicBezTo>
                  <a:cubicBezTo>
                    <a:pt x="1800" y="9137"/>
                    <a:pt x="360" y="12871"/>
                    <a:pt x="3420" y="15537"/>
                  </a:cubicBezTo>
                  <a:cubicBezTo>
                    <a:pt x="6480" y="18204"/>
                    <a:pt x="14040" y="19804"/>
                    <a:pt x="21600" y="21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9" name="Line"/>
            <p:cNvSpPr/>
            <p:nvPr/>
          </p:nvSpPr>
          <p:spPr>
            <a:xfrm>
              <a:off x="8143960" y="4833874"/>
              <a:ext cx="139701" cy="262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8" fill="norm" stroke="1" extrusionOk="0">
                  <a:moveTo>
                    <a:pt x="21600" y="1950"/>
                  </a:moveTo>
                  <a:cubicBezTo>
                    <a:pt x="20618" y="1258"/>
                    <a:pt x="19636" y="567"/>
                    <a:pt x="18327" y="222"/>
                  </a:cubicBezTo>
                  <a:cubicBezTo>
                    <a:pt x="17018" y="-124"/>
                    <a:pt x="15382" y="-124"/>
                    <a:pt x="12927" y="654"/>
                  </a:cubicBezTo>
                  <a:cubicBezTo>
                    <a:pt x="10473" y="1431"/>
                    <a:pt x="7200" y="2986"/>
                    <a:pt x="5400" y="4196"/>
                  </a:cubicBezTo>
                  <a:cubicBezTo>
                    <a:pt x="3600" y="5406"/>
                    <a:pt x="3273" y="6270"/>
                    <a:pt x="4091" y="7393"/>
                  </a:cubicBezTo>
                  <a:cubicBezTo>
                    <a:pt x="4909" y="8516"/>
                    <a:pt x="6873" y="9898"/>
                    <a:pt x="9164" y="11367"/>
                  </a:cubicBezTo>
                  <a:cubicBezTo>
                    <a:pt x="11455" y="12836"/>
                    <a:pt x="14073" y="14391"/>
                    <a:pt x="15382" y="15601"/>
                  </a:cubicBezTo>
                  <a:cubicBezTo>
                    <a:pt x="16691" y="16810"/>
                    <a:pt x="16691" y="17674"/>
                    <a:pt x="15709" y="18452"/>
                  </a:cubicBezTo>
                  <a:cubicBezTo>
                    <a:pt x="14727" y="19230"/>
                    <a:pt x="12764" y="19921"/>
                    <a:pt x="10800" y="20439"/>
                  </a:cubicBezTo>
                  <a:cubicBezTo>
                    <a:pt x="8836" y="20958"/>
                    <a:pt x="6873" y="21303"/>
                    <a:pt x="5073" y="21390"/>
                  </a:cubicBezTo>
                  <a:cubicBezTo>
                    <a:pt x="3273" y="21476"/>
                    <a:pt x="1636" y="21303"/>
                    <a:pt x="818" y="20180"/>
                  </a:cubicBezTo>
                  <a:cubicBezTo>
                    <a:pt x="0" y="19057"/>
                    <a:pt x="0" y="16983"/>
                    <a:pt x="0" y="149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0" name="Line"/>
            <p:cNvSpPr/>
            <p:nvPr/>
          </p:nvSpPr>
          <p:spPr>
            <a:xfrm>
              <a:off x="8340810" y="4705350"/>
              <a:ext cx="82551" cy="347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fill="norm" stroke="1" extrusionOk="0">
                  <a:moveTo>
                    <a:pt x="21600" y="0"/>
                  </a:moveTo>
                  <a:cubicBezTo>
                    <a:pt x="17169" y="2082"/>
                    <a:pt x="12738" y="4164"/>
                    <a:pt x="9138" y="6831"/>
                  </a:cubicBezTo>
                  <a:cubicBezTo>
                    <a:pt x="5538" y="9499"/>
                    <a:pt x="2769" y="12752"/>
                    <a:pt x="1385" y="14899"/>
                  </a:cubicBezTo>
                  <a:cubicBezTo>
                    <a:pt x="0" y="17046"/>
                    <a:pt x="0" y="18087"/>
                    <a:pt x="0" y="18933"/>
                  </a:cubicBezTo>
                  <a:cubicBezTo>
                    <a:pt x="0" y="19778"/>
                    <a:pt x="0" y="20429"/>
                    <a:pt x="1385" y="20884"/>
                  </a:cubicBezTo>
                  <a:cubicBezTo>
                    <a:pt x="2769" y="21340"/>
                    <a:pt x="5538" y="21600"/>
                    <a:pt x="8031" y="21080"/>
                  </a:cubicBezTo>
                  <a:cubicBezTo>
                    <a:pt x="10523" y="20559"/>
                    <a:pt x="12738" y="19258"/>
                    <a:pt x="14954" y="179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1" name="Line"/>
            <p:cNvSpPr/>
            <p:nvPr/>
          </p:nvSpPr>
          <p:spPr>
            <a:xfrm>
              <a:off x="8306745" y="4876800"/>
              <a:ext cx="173766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600" fill="norm" stroke="1" extrusionOk="0">
                  <a:moveTo>
                    <a:pt x="4969" y="21600"/>
                  </a:moveTo>
                  <a:cubicBezTo>
                    <a:pt x="2627" y="19543"/>
                    <a:pt x="284" y="17486"/>
                    <a:pt x="24" y="15943"/>
                  </a:cubicBezTo>
                  <a:cubicBezTo>
                    <a:pt x="-236" y="14400"/>
                    <a:pt x="1586" y="13371"/>
                    <a:pt x="5489" y="10800"/>
                  </a:cubicBezTo>
                  <a:cubicBezTo>
                    <a:pt x="9393" y="8229"/>
                    <a:pt x="15378" y="4114"/>
                    <a:pt x="2136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2" name="Line"/>
            <p:cNvSpPr/>
            <p:nvPr/>
          </p:nvSpPr>
          <p:spPr>
            <a:xfrm>
              <a:off x="8556710" y="4914900"/>
              <a:ext cx="254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3" name="Line"/>
            <p:cNvSpPr/>
            <p:nvPr/>
          </p:nvSpPr>
          <p:spPr>
            <a:xfrm>
              <a:off x="8801934" y="4607767"/>
              <a:ext cx="319927" cy="487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516" fill="norm" stroke="1" extrusionOk="0">
                  <a:moveTo>
                    <a:pt x="21479" y="5433"/>
                  </a:moveTo>
                  <a:cubicBezTo>
                    <a:pt x="20626" y="3937"/>
                    <a:pt x="19774" y="2441"/>
                    <a:pt x="19134" y="1506"/>
                  </a:cubicBezTo>
                  <a:cubicBezTo>
                    <a:pt x="18495" y="571"/>
                    <a:pt x="18068" y="197"/>
                    <a:pt x="17500" y="56"/>
                  </a:cubicBezTo>
                  <a:cubicBezTo>
                    <a:pt x="16932" y="-84"/>
                    <a:pt x="16221" y="10"/>
                    <a:pt x="15226" y="664"/>
                  </a:cubicBezTo>
                  <a:cubicBezTo>
                    <a:pt x="14232" y="1319"/>
                    <a:pt x="12953" y="2534"/>
                    <a:pt x="11887" y="4685"/>
                  </a:cubicBezTo>
                  <a:cubicBezTo>
                    <a:pt x="10821" y="6835"/>
                    <a:pt x="9968" y="9921"/>
                    <a:pt x="9329" y="12539"/>
                  </a:cubicBezTo>
                  <a:cubicBezTo>
                    <a:pt x="8690" y="15158"/>
                    <a:pt x="8263" y="17308"/>
                    <a:pt x="7837" y="18664"/>
                  </a:cubicBezTo>
                  <a:cubicBezTo>
                    <a:pt x="7411" y="20020"/>
                    <a:pt x="6984" y="20581"/>
                    <a:pt x="6345" y="20955"/>
                  </a:cubicBezTo>
                  <a:cubicBezTo>
                    <a:pt x="5705" y="21329"/>
                    <a:pt x="4853" y="21516"/>
                    <a:pt x="4071" y="21516"/>
                  </a:cubicBezTo>
                  <a:cubicBezTo>
                    <a:pt x="3290" y="21516"/>
                    <a:pt x="2579" y="21329"/>
                    <a:pt x="1797" y="20394"/>
                  </a:cubicBezTo>
                  <a:cubicBezTo>
                    <a:pt x="1016" y="19459"/>
                    <a:pt x="163" y="17776"/>
                    <a:pt x="21" y="16420"/>
                  </a:cubicBezTo>
                  <a:cubicBezTo>
                    <a:pt x="-121" y="15064"/>
                    <a:pt x="447" y="14035"/>
                    <a:pt x="2295" y="13381"/>
                  </a:cubicBezTo>
                  <a:cubicBezTo>
                    <a:pt x="4142" y="12726"/>
                    <a:pt x="7268" y="12446"/>
                    <a:pt x="10395" y="12586"/>
                  </a:cubicBezTo>
                  <a:cubicBezTo>
                    <a:pt x="13521" y="12726"/>
                    <a:pt x="16647" y="13287"/>
                    <a:pt x="19774" y="138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4" name="Line"/>
            <p:cNvSpPr/>
            <p:nvPr/>
          </p:nvSpPr>
          <p:spPr>
            <a:xfrm>
              <a:off x="8967026" y="4851400"/>
              <a:ext cx="294535" cy="224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406" fill="norm" stroke="1" extrusionOk="0">
                  <a:moveTo>
                    <a:pt x="9435" y="5450"/>
                  </a:moveTo>
                  <a:cubicBezTo>
                    <a:pt x="6812" y="5047"/>
                    <a:pt x="4189" y="4643"/>
                    <a:pt x="2569" y="4744"/>
                  </a:cubicBezTo>
                  <a:cubicBezTo>
                    <a:pt x="949" y="4845"/>
                    <a:pt x="332" y="5450"/>
                    <a:pt x="100" y="6763"/>
                  </a:cubicBezTo>
                  <a:cubicBezTo>
                    <a:pt x="-131" y="8075"/>
                    <a:pt x="23" y="10093"/>
                    <a:pt x="718" y="11607"/>
                  </a:cubicBezTo>
                  <a:cubicBezTo>
                    <a:pt x="1412" y="13121"/>
                    <a:pt x="2646" y="14131"/>
                    <a:pt x="3572" y="14232"/>
                  </a:cubicBezTo>
                  <a:cubicBezTo>
                    <a:pt x="4498" y="14333"/>
                    <a:pt x="5115" y="13525"/>
                    <a:pt x="5423" y="11910"/>
                  </a:cubicBezTo>
                  <a:cubicBezTo>
                    <a:pt x="5732" y="10295"/>
                    <a:pt x="5732" y="7873"/>
                    <a:pt x="5886" y="6157"/>
                  </a:cubicBezTo>
                  <a:cubicBezTo>
                    <a:pt x="6040" y="4441"/>
                    <a:pt x="6349" y="3432"/>
                    <a:pt x="6735" y="3331"/>
                  </a:cubicBezTo>
                  <a:cubicBezTo>
                    <a:pt x="7120" y="3230"/>
                    <a:pt x="7583" y="4037"/>
                    <a:pt x="8355" y="6258"/>
                  </a:cubicBezTo>
                  <a:cubicBezTo>
                    <a:pt x="9126" y="8479"/>
                    <a:pt x="10206" y="12112"/>
                    <a:pt x="10746" y="14434"/>
                  </a:cubicBezTo>
                  <a:cubicBezTo>
                    <a:pt x="11286" y="16755"/>
                    <a:pt x="11286" y="17764"/>
                    <a:pt x="11286" y="18774"/>
                  </a:cubicBezTo>
                  <a:cubicBezTo>
                    <a:pt x="11286" y="19783"/>
                    <a:pt x="11286" y="20793"/>
                    <a:pt x="10900" y="21196"/>
                  </a:cubicBezTo>
                  <a:cubicBezTo>
                    <a:pt x="10515" y="21600"/>
                    <a:pt x="9743" y="21398"/>
                    <a:pt x="9280" y="20793"/>
                  </a:cubicBezTo>
                  <a:cubicBezTo>
                    <a:pt x="8818" y="20187"/>
                    <a:pt x="8663" y="19178"/>
                    <a:pt x="9589" y="16250"/>
                  </a:cubicBezTo>
                  <a:cubicBezTo>
                    <a:pt x="10515" y="13323"/>
                    <a:pt x="12520" y="8479"/>
                    <a:pt x="14680" y="5450"/>
                  </a:cubicBezTo>
                  <a:cubicBezTo>
                    <a:pt x="16840" y="2422"/>
                    <a:pt x="19155" y="1211"/>
                    <a:pt x="2146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5" name="Line"/>
            <p:cNvSpPr/>
            <p:nvPr/>
          </p:nvSpPr>
          <p:spPr>
            <a:xfrm>
              <a:off x="9486721" y="4925483"/>
              <a:ext cx="409840" cy="220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006" fill="norm" stroke="1" extrusionOk="0">
                  <a:moveTo>
                    <a:pt x="6162" y="2624"/>
                  </a:moveTo>
                  <a:cubicBezTo>
                    <a:pt x="6494" y="4441"/>
                    <a:pt x="6826" y="6258"/>
                    <a:pt x="6826" y="8983"/>
                  </a:cubicBezTo>
                  <a:cubicBezTo>
                    <a:pt x="6826" y="11708"/>
                    <a:pt x="6494" y="15342"/>
                    <a:pt x="5885" y="17764"/>
                  </a:cubicBezTo>
                  <a:cubicBezTo>
                    <a:pt x="5276" y="20187"/>
                    <a:pt x="4390" y="21398"/>
                    <a:pt x="3337" y="20893"/>
                  </a:cubicBezTo>
                  <a:cubicBezTo>
                    <a:pt x="2285" y="20389"/>
                    <a:pt x="1066" y="18168"/>
                    <a:pt x="457" y="15948"/>
                  </a:cubicBezTo>
                  <a:cubicBezTo>
                    <a:pt x="-152" y="13727"/>
                    <a:pt x="-152" y="11506"/>
                    <a:pt x="457" y="9488"/>
                  </a:cubicBezTo>
                  <a:cubicBezTo>
                    <a:pt x="1066" y="7469"/>
                    <a:pt x="2285" y="5652"/>
                    <a:pt x="4556" y="4037"/>
                  </a:cubicBezTo>
                  <a:cubicBezTo>
                    <a:pt x="6826" y="2422"/>
                    <a:pt x="10150" y="1009"/>
                    <a:pt x="13140" y="404"/>
                  </a:cubicBezTo>
                  <a:cubicBezTo>
                    <a:pt x="16131" y="-202"/>
                    <a:pt x="18790" y="0"/>
                    <a:pt x="21448" y="2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6" name="Line"/>
            <p:cNvSpPr/>
            <p:nvPr/>
          </p:nvSpPr>
          <p:spPr>
            <a:xfrm>
              <a:off x="9921960" y="4731409"/>
              <a:ext cx="209551" cy="147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fill="norm" stroke="1" extrusionOk="0">
                  <a:moveTo>
                    <a:pt x="0" y="5458"/>
                  </a:moveTo>
                  <a:cubicBezTo>
                    <a:pt x="218" y="3915"/>
                    <a:pt x="436" y="2373"/>
                    <a:pt x="1091" y="1447"/>
                  </a:cubicBezTo>
                  <a:cubicBezTo>
                    <a:pt x="1745" y="521"/>
                    <a:pt x="2836" y="213"/>
                    <a:pt x="3927" y="58"/>
                  </a:cubicBezTo>
                  <a:cubicBezTo>
                    <a:pt x="5018" y="-96"/>
                    <a:pt x="6109" y="-96"/>
                    <a:pt x="7200" y="2064"/>
                  </a:cubicBezTo>
                  <a:cubicBezTo>
                    <a:pt x="8291" y="4224"/>
                    <a:pt x="9382" y="8544"/>
                    <a:pt x="8836" y="11938"/>
                  </a:cubicBezTo>
                  <a:cubicBezTo>
                    <a:pt x="8291" y="15333"/>
                    <a:pt x="6109" y="17801"/>
                    <a:pt x="4473" y="19344"/>
                  </a:cubicBezTo>
                  <a:cubicBezTo>
                    <a:pt x="2836" y="20887"/>
                    <a:pt x="1745" y="21504"/>
                    <a:pt x="1745" y="21504"/>
                  </a:cubicBezTo>
                  <a:cubicBezTo>
                    <a:pt x="1745" y="21504"/>
                    <a:pt x="2836" y="20887"/>
                    <a:pt x="6327" y="20578"/>
                  </a:cubicBezTo>
                  <a:cubicBezTo>
                    <a:pt x="9818" y="20270"/>
                    <a:pt x="15709" y="20270"/>
                    <a:pt x="21600" y="20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7" name="Line"/>
            <p:cNvSpPr/>
            <p:nvPr/>
          </p:nvSpPr>
          <p:spPr>
            <a:xfrm>
              <a:off x="9349945" y="5312580"/>
              <a:ext cx="673616" cy="63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19781" fill="norm" stroke="1" extrusionOk="0">
                  <a:moveTo>
                    <a:pt x="626" y="2697"/>
                  </a:moveTo>
                  <a:cubicBezTo>
                    <a:pt x="355" y="4660"/>
                    <a:pt x="84" y="6624"/>
                    <a:pt x="17" y="9242"/>
                  </a:cubicBezTo>
                  <a:cubicBezTo>
                    <a:pt x="-51" y="11860"/>
                    <a:pt x="84" y="15133"/>
                    <a:pt x="525" y="17424"/>
                  </a:cubicBezTo>
                  <a:cubicBezTo>
                    <a:pt x="965" y="19715"/>
                    <a:pt x="1710" y="21024"/>
                    <a:pt x="2691" y="18079"/>
                  </a:cubicBezTo>
                  <a:cubicBezTo>
                    <a:pt x="3673" y="15133"/>
                    <a:pt x="4892" y="7933"/>
                    <a:pt x="5738" y="4006"/>
                  </a:cubicBezTo>
                  <a:cubicBezTo>
                    <a:pt x="6585" y="79"/>
                    <a:pt x="7059" y="-576"/>
                    <a:pt x="7736" y="406"/>
                  </a:cubicBezTo>
                  <a:cubicBezTo>
                    <a:pt x="8413" y="1388"/>
                    <a:pt x="9293" y="4006"/>
                    <a:pt x="10614" y="5642"/>
                  </a:cubicBezTo>
                  <a:cubicBezTo>
                    <a:pt x="11934" y="7279"/>
                    <a:pt x="13694" y="7933"/>
                    <a:pt x="15353" y="8260"/>
                  </a:cubicBezTo>
                  <a:cubicBezTo>
                    <a:pt x="17012" y="8588"/>
                    <a:pt x="18570" y="8588"/>
                    <a:pt x="19585" y="9569"/>
                  </a:cubicBezTo>
                  <a:cubicBezTo>
                    <a:pt x="20601" y="10551"/>
                    <a:pt x="21075" y="12515"/>
                    <a:pt x="21549" y="144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8" name="Line"/>
            <p:cNvSpPr/>
            <p:nvPr/>
          </p:nvSpPr>
          <p:spPr>
            <a:xfrm>
              <a:off x="8702760" y="5690596"/>
              <a:ext cx="203201" cy="326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7" fill="norm" stroke="1" extrusionOk="0">
                  <a:moveTo>
                    <a:pt x="0" y="3258"/>
                  </a:moveTo>
                  <a:cubicBezTo>
                    <a:pt x="2250" y="7135"/>
                    <a:pt x="4500" y="11012"/>
                    <a:pt x="6188" y="13643"/>
                  </a:cubicBezTo>
                  <a:cubicBezTo>
                    <a:pt x="7875" y="16273"/>
                    <a:pt x="9000" y="17658"/>
                    <a:pt x="9900" y="18835"/>
                  </a:cubicBezTo>
                  <a:cubicBezTo>
                    <a:pt x="10800" y="20012"/>
                    <a:pt x="11475" y="20981"/>
                    <a:pt x="12262" y="21258"/>
                  </a:cubicBezTo>
                  <a:cubicBezTo>
                    <a:pt x="13050" y="21535"/>
                    <a:pt x="13950" y="21120"/>
                    <a:pt x="14625" y="19389"/>
                  </a:cubicBezTo>
                  <a:cubicBezTo>
                    <a:pt x="15300" y="17658"/>
                    <a:pt x="15750" y="14612"/>
                    <a:pt x="16200" y="11497"/>
                  </a:cubicBezTo>
                  <a:cubicBezTo>
                    <a:pt x="16650" y="8381"/>
                    <a:pt x="17100" y="5197"/>
                    <a:pt x="17550" y="3120"/>
                  </a:cubicBezTo>
                  <a:cubicBezTo>
                    <a:pt x="18000" y="1043"/>
                    <a:pt x="18450" y="73"/>
                    <a:pt x="19125" y="4"/>
                  </a:cubicBezTo>
                  <a:cubicBezTo>
                    <a:pt x="19800" y="-65"/>
                    <a:pt x="20700" y="766"/>
                    <a:pt x="21600" y="15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" name="Line"/>
            <p:cNvSpPr/>
            <p:nvPr/>
          </p:nvSpPr>
          <p:spPr>
            <a:xfrm>
              <a:off x="8894536" y="5902949"/>
              <a:ext cx="151125" cy="77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0894" fill="norm" stroke="1" extrusionOk="0">
                  <a:moveTo>
                    <a:pt x="15119" y="7506"/>
                  </a:moveTo>
                  <a:cubicBezTo>
                    <a:pt x="14219" y="5232"/>
                    <a:pt x="13319" y="2959"/>
                    <a:pt x="12119" y="1537"/>
                  </a:cubicBezTo>
                  <a:cubicBezTo>
                    <a:pt x="10919" y="116"/>
                    <a:pt x="9419" y="-452"/>
                    <a:pt x="7319" y="401"/>
                  </a:cubicBezTo>
                  <a:cubicBezTo>
                    <a:pt x="5219" y="1253"/>
                    <a:pt x="2519" y="3527"/>
                    <a:pt x="1169" y="6369"/>
                  </a:cubicBezTo>
                  <a:cubicBezTo>
                    <a:pt x="-181" y="9211"/>
                    <a:pt x="-181" y="12622"/>
                    <a:pt x="269" y="15464"/>
                  </a:cubicBezTo>
                  <a:cubicBezTo>
                    <a:pt x="719" y="18306"/>
                    <a:pt x="1619" y="20580"/>
                    <a:pt x="2819" y="20864"/>
                  </a:cubicBezTo>
                  <a:cubicBezTo>
                    <a:pt x="4019" y="21148"/>
                    <a:pt x="5519" y="19443"/>
                    <a:pt x="7019" y="16316"/>
                  </a:cubicBezTo>
                  <a:cubicBezTo>
                    <a:pt x="8519" y="13190"/>
                    <a:pt x="10019" y="8643"/>
                    <a:pt x="11219" y="7790"/>
                  </a:cubicBezTo>
                  <a:cubicBezTo>
                    <a:pt x="12419" y="6937"/>
                    <a:pt x="13319" y="9780"/>
                    <a:pt x="14969" y="11769"/>
                  </a:cubicBezTo>
                  <a:cubicBezTo>
                    <a:pt x="16619" y="13759"/>
                    <a:pt x="19019" y="14895"/>
                    <a:pt x="21419" y="160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" name="Line"/>
            <p:cNvSpPr/>
            <p:nvPr/>
          </p:nvSpPr>
          <p:spPr>
            <a:xfrm>
              <a:off x="9064710" y="5740400"/>
              <a:ext cx="196851" cy="284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fill="norm" stroke="1" extrusionOk="0">
                  <a:moveTo>
                    <a:pt x="0" y="11520"/>
                  </a:moveTo>
                  <a:cubicBezTo>
                    <a:pt x="697" y="10880"/>
                    <a:pt x="1394" y="10240"/>
                    <a:pt x="2206" y="10240"/>
                  </a:cubicBezTo>
                  <a:cubicBezTo>
                    <a:pt x="3019" y="10240"/>
                    <a:pt x="3948" y="10880"/>
                    <a:pt x="5342" y="12240"/>
                  </a:cubicBezTo>
                  <a:cubicBezTo>
                    <a:pt x="6735" y="13600"/>
                    <a:pt x="8594" y="15680"/>
                    <a:pt x="9523" y="17200"/>
                  </a:cubicBezTo>
                  <a:cubicBezTo>
                    <a:pt x="10452" y="18720"/>
                    <a:pt x="10452" y="19680"/>
                    <a:pt x="9987" y="20400"/>
                  </a:cubicBezTo>
                  <a:cubicBezTo>
                    <a:pt x="9523" y="21120"/>
                    <a:pt x="8594" y="21600"/>
                    <a:pt x="7665" y="21520"/>
                  </a:cubicBezTo>
                  <a:cubicBezTo>
                    <a:pt x="6735" y="21440"/>
                    <a:pt x="5806" y="20800"/>
                    <a:pt x="5226" y="18880"/>
                  </a:cubicBezTo>
                  <a:cubicBezTo>
                    <a:pt x="4645" y="16960"/>
                    <a:pt x="4413" y="13760"/>
                    <a:pt x="5923" y="10720"/>
                  </a:cubicBezTo>
                  <a:cubicBezTo>
                    <a:pt x="7432" y="7680"/>
                    <a:pt x="10684" y="4800"/>
                    <a:pt x="13587" y="3040"/>
                  </a:cubicBezTo>
                  <a:cubicBezTo>
                    <a:pt x="16490" y="1280"/>
                    <a:pt x="19045" y="6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1" name="Line"/>
            <p:cNvSpPr/>
            <p:nvPr/>
          </p:nvSpPr>
          <p:spPr>
            <a:xfrm>
              <a:off x="9303227" y="5666742"/>
              <a:ext cx="161534" cy="378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1456" fill="norm" stroke="1" extrusionOk="0">
                  <a:moveTo>
                    <a:pt x="21133" y="2376"/>
                  </a:moveTo>
                  <a:cubicBezTo>
                    <a:pt x="20302" y="1536"/>
                    <a:pt x="19471" y="696"/>
                    <a:pt x="18364" y="276"/>
                  </a:cubicBezTo>
                  <a:cubicBezTo>
                    <a:pt x="17256" y="-144"/>
                    <a:pt x="15871" y="-144"/>
                    <a:pt x="13656" y="696"/>
                  </a:cubicBezTo>
                  <a:cubicBezTo>
                    <a:pt x="11441" y="1536"/>
                    <a:pt x="8395" y="3216"/>
                    <a:pt x="5764" y="6096"/>
                  </a:cubicBezTo>
                  <a:cubicBezTo>
                    <a:pt x="3133" y="8976"/>
                    <a:pt x="918" y="13056"/>
                    <a:pt x="225" y="15696"/>
                  </a:cubicBezTo>
                  <a:cubicBezTo>
                    <a:pt x="-467" y="18336"/>
                    <a:pt x="364" y="19536"/>
                    <a:pt x="3687" y="20256"/>
                  </a:cubicBezTo>
                  <a:cubicBezTo>
                    <a:pt x="7010" y="20976"/>
                    <a:pt x="12825" y="21216"/>
                    <a:pt x="18641" y="21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2" name="Line"/>
            <p:cNvSpPr/>
            <p:nvPr/>
          </p:nvSpPr>
          <p:spPr>
            <a:xfrm>
              <a:off x="9446652" y="5763683"/>
              <a:ext cx="208609" cy="389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fill="norm" stroke="1" extrusionOk="0">
                  <a:moveTo>
                    <a:pt x="1212" y="1174"/>
                  </a:moveTo>
                  <a:cubicBezTo>
                    <a:pt x="558" y="587"/>
                    <a:pt x="-97" y="0"/>
                    <a:pt x="12" y="0"/>
                  </a:cubicBezTo>
                  <a:cubicBezTo>
                    <a:pt x="121" y="0"/>
                    <a:pt x="994" y="587"/>
                    <a:pt x="3394" y="2583"/>
                  </a:cubicBezTo>
                  <a:cubicBezTo>
                    <a:pt x="5794" y="4578"/>
                    <a:pt x="9721" y="7983"/>
                    <a:pt x="12994" y="11387"/>
                  </a:cubicBezTo>
                  <a:cubicBezTo>
                    <a:pt x="16267" y="14791"/>
                    <a:pt x="18885" y="18196"/>
                    <a:pt x="2150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3" name="Line"/>
            <p:cNvSpPr/>
            <p:nvPr/>
          </p:nvSpPr>
          <p:spPr>
            <a:xfrm>
              <a:off x="9469896" y="5753100"/>
              <a:ext cx="159965" cy="476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600" fill="norm" stroke="1" extrusionOk="0">
                  <a:moveTo>
                    <a:pt x="21479" y="0"/>
                  </a:moveTo>
                  <a:cubicBezTo>
                    <a:pt x="19205" y="0"/>
                    <a:pt x="16932" y="0"/>
                    <a:pt x="14942" y="480"/>
                  </a:cubicBezTo>
                  <a:cubicBezTo>
                    <a:pt x="12953" y="960"/>
                    <a:pt x="11247" y="1920"/>
                    <a:pt x="8974" y="4176"/>
                  </a:cubicBezTo>
                  <a:cubicBezTo>
                    <a:pt x="6700" y="6432"/>
                    <a:pt x="3858" y="9984"/>
                    <a:pt x="2153" y="12864"/>
                  </a:cubicBezTo>
                  <a:cubicBezTo>
                    <a:pt x="447" y="15744"/>
                    <a:pt x="-121" y="17952"/>
                    <a:pt x="21" y="19296"/>
                  </a:cubicBezTo>
                  <a:cubicBezTo>
                    <a:pt x="163" y="20640"/>
                    <a:pt x="1016" y="21120"/>
                    <a:pt x="18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4" name="Line"/>
            <p:cNvSpPr/>
            <p:nvPr/>
          </p:nvSpPr>
          <p:spPr>
            <a:xfrm>
              <a:off x="9698579" y="6057900"/>
              <a:ext cx="26532" cy="209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20827" y="0"/>
                  </a:moveTo>
                  <a:cubicBezTo>
                    <a:pt x="10858" y="4800"/>
                    <a:pt x="889" y="9600"/>
                    <a:pt x="58" y="13200"/>
                  </a:cubicBezTo>
                  <a:cubicBezTo>
                    <a:pt x="-773" y="16800"/>
                    <a:pt x="7535" y="19200"/>
                    <a:pt x="1584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5" name="Line"/>
            <p:cNvSpPr/>
            <p:nvPr/>
          </p:nvSpPr>
          <p:spPr>
            <a:xfrm>
              <a:off x="9769560" y="5746750"/>
              <a:ext cx="149534" cy="654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600" fill="norm" stroke="1" extrusionOk="0">
                  <a:moveTo>
                    <a:pt x="10652" y="0"/>
                  </a:moveTo>
                  <a:cubicBezTo>
                    <a:pt x="13315" y="1188"/>
                    <a:pt x="15978" y="2377"/>
                    <a:pt x="18049" y="4194"/>
                  </a:cubicBezTo>
                  <a:cubicBezTo>
                    <a:pt x="20121" y="6012"/>
                    <a:pt x="21600" y="8458"/>
                    <a:pt x="20564" y="10870"/>
                  </a:cubicBezTo>
                  <a:cubicBezTo>
                    <a:pt x="19529" y="13282"/>
                    <a:pt x="15978" y="15658"/>
                    <a:pt x="12132" y="17441"/>
                  </a:cubicBezTo>
                  <a:cubicBezTo>
                    <a:pt x="8285" y="19223"/>
                    <a:pt x="4142" y="2041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6" name="Line"/>
            <p:cNvSpPr/>
            <p:nvPr/>
          </p:nvSpPr>
          <p:spPr>
            <a:xfrm>
              <a:off x="8848810" y="6451599"/>
              <a:ext cx="1270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451"/>
                    <a:pt x="0" y="8902"/>
                    <a:pt x="3600" y="12502"/>
                  </a:cubicBezTo>
                  <a:cubicBezTo>
                    <a:pt x="7200" y="16102"/>
                    <a:pt x="14400" y="1885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7" name="Line"/>
            <p:cNvSpPr/>
            <p:nvPr/>
          </p:nvSpPr>
          <p:spPr>
            <a:xfrm>
              <a:off x="8956760" y="6369050"/>
              <a:ext cx="63501" cy="43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494"/>
                    <a:pt x="12960" y="6988"/>
                    <a:pt x="10080" y="10271"/>
                  </a:cubicBezTo>
                  <a:cubicBezTo>
                    <a:pt x="7200" y="13553"/>
                    <a:pt x="5760" y="16624"/>
                    <a:pt x="4320" y="18476"/>
                  </a:cubicBezTo>
                  <a:cubicBezTo>
                    <a:pt x="2880" y="20329"/>
                    <a:pt x="1440" y="2096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8" name="Line"/>
            <p:cNvSpPr/>
            <p:nvPr/>
          </p:nvSpPr>
          <p:spPr>
            <a:xfrm>
              <a:off x="8601160" y="6502400"/>
              <a:ext cx="482601" cy="298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0681"/>
                    <a:pt x="0" y="19762"/>
                    <a:pt x="995" y="18306"/>
                  </a:cubicBezTo>
                  <a:cubicBezTo>
                    <a:pt x="1989" y="16851"/>
                    <a:pt x="3979" y="14860"/>
                    <a:pt x="6774" y="12332"/>
                  </a:cubicBezTo>
                  <a:cubicBezTo>
                    <a:pt x="9568" y="9804"/>
                    <a:pt x="13168" y="6740"/>
                    <a:pt x="15774" y="4596"/>
                  </a:cubicBezTo>
                  <a:cubicBezTo>
                    <a:pt x="18379" y="2451"/>
                    <a:pt x="19989" y="122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9" name="Line"/>
            <p:cNvSpPr/>
            <p:nvPr/>
          </p:nvSpPr>
          <p:spPr>
            <a:xfrm>
              <a:off x="8213810" y="6934563"/>
              <a:ext cx="285751" cy="398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0" y="3050"/>
                  </a:moveTo>
                  <a:cubicBezTo>
                    <a:pt x="1600" y="3505"/>
                    <a:pt x="3200" y="3960"/>
                    <a:pt x="5280" y="5722"/>
                  </a:cubicBezTo>
                  <a:cubicBezTo>
                    <a:pt x="7360" y="7484"/>
                    <a:pt x="9920" y="10553"/>
                    <a:pt x="11680" y="13168"/>
                  </a:cubicBezTo>
                  <a:cubicBezTo>
                    <a:pt x="13440" y="15783"/>
                    <a:pt x="14400" y="17943"/>
                    <a:pt x="15120" y="19364"/>
                  </a:cubicBezTo>
                  <a:cubicBezTo>
                    <a:pt x="15840" y="20785"/>
                    <a:pt x="16320" y="21467"/>
                    <a:pt x="16720" y="21410"/>
                  </a:cubicBezTo>
                  <a:cubicBezTo>
                    <a:pt x="17120" y="21353"/>
                    <a:pt x="17440" y="20558"/>
                    <a:pt x="17600" y="17943"/>
                  </a:cubicBezTo>
                  <a:cubicBezTo>
                    <a:pt x="17760" y="15328"/>
                    <a:pt x="17760" y="10894"/>
                    <a:pt x="17840" y="7882"/>
                  </a:cubicBezTo>
                  <a:cubicBezTo>
                    <a:pt x="17920" y="4869"/>
                    <a:pt x="18080" y="3278"/>
                    <a:pt x="18240" y="2141"/>
                  </a:cubicBezTo>
                  <a:cubicBezTo>
                    <a:pt x="18400" y="1004"/>
                    <a:pt x="18560" y="322"/>
                    <a:pt x="19120" y="94"/>
                  </a:cubicBezTo>
                  <a:cubicBezTo>
                    <a:pt x="19680" y="-133"/>
                    <a:pt x="20640" y="94"/>
                    <a:pt x="21600" y="3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0" name="Line"/>
            <p:cNvSpPr/>
            <p:nvPr/>
          </p:nvSpPr>
          <p:spPr>
            <a:xfrm>
              <a:off x="8531745" y="7124712"/>
              <a:ext cx="196416" cy="160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0783" fill="norm" stroke="1" extrusionOk="0">
                  <a:moveTo>
                    <a:pt x="13740" y="4920"/>
                  </a:moveTo>
                  <a:cubicBezTo>
                    <a:pt x="11442" y="3280"/>
                    <a:pt x="9144" y="1639"/>
                    <a:pt x="7421" y="682"/>
                  </a:cubicBezTo>
                  <a:cubicBezTo>
                    <a:pt x="5697" y="-275"/>
                    <a:pt x="4549" y="-548"/>
                    <a:pt x="3285" y="2049"/>
                  </a:cubicBezTo>
                  <a:cubicBezTo>
                    <a:pt x="2021" y="4647"/>
                    <a:pt x="642" y="10115"/>
                    <a:pt x="183" y="13670"/>
                  </a:cubicBezTo>
                  <a:cubicBezTo>
                    <a:pt x="-277" y="17224"/>
                    <a:pt x="183" y="18865"/>
                    <a:pt x="987" y="19822"/>
                  </a:cubicBezTo>
                  <a:cubicBezTo>
                    <a:pt x="1791" y="20779"/>
                    <a:pt x="2940" y="21052"/>
                    <a:pt x="3974" y="20505"/>
                  </a:cubicBezTo>
                  <a:cubicBezTo>
                    <a:pt x="5008" y="19958"/>
                    <a:pt x="5927" y="18591"/>
                    <a:pt x="7651" y="18044"/>
                  </a:cubicBezTo>
                  <a:cubicBezTo>
                    <a:pt x="9374" y="17498"/>
                    <a:pt x="11902" y="17771"/>
                    <a:pt x="14314" y="16951"/>
                  </a:cubicBezTo>
                  <a:cubicBezTo>
                    <a:pt x="16727" y="16130"/>
                    <a:pt x="19025" y="14217"/>
                    <a:pt x="21323" y="123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1" name="Line"/>
            <p:cNvSpPr/>
            <p:nvPr/>
          </p:nvSpPr>
          <p:spPr>
            <a:xfrm>
              <a:off x="8702760" y="7067549"/>
              <a:ext cx="184151" cy="241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0" y="6198"/>
                  </a:moveTo>
                  <a:cubicBezTo>
                    <a:pt x="4469" y="9767"/>
                    <a:pt x="8938" y="13336"/>
                    <a:pt x="11297" y="15590"/>
                  </a:cubicBezTo>
                  <a:cubicBezTo>
                    <a:pt x="13655" y="17843"/>
                    <a:pt x="13903" y="18783"/>
                    <a:pt x="13655" y="19628"/>
                  </a:cubicBezTo>
                  <a:cubicBezTo>
                    <a:pt x="13407" y="20473"/>
                    <a:pt x="12662" y="21224"/>
                    <a:pt x="11669" y="21412"/>
                  </a:cubicBezTo>
                  <a:cubicBezTo>
                    <a:pt x="10676" y="21600"/>
                    <a:pt x="9434" y="21224"/>
                    <a:pt x="8193" y="19158"/>
                  </a:cubicBezTo>
                  <a:cubicBezTo>
                    <a:pt x="6952" y="17092"/>
                    <a:pt x="5710" y="13336"/>
                    <a:pt x="6207" y="10143"/>
                  </a:cubicBezTo>
                  <a:cubicBezTo>
                    <a:pt x="6703" y="6950"/>
                    <a:pt x="8938" y="4320"/>
                    <a:pt x="11793" y="2723"/>
                  </a:cubicBezTo>
                  <a:cubicBezTo>
                    <a:pt x="14648" y="1127"/>
                    <a:pt x="18124" y="56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2" name="Line"/>
            <p:cNvSpPr/>
            <p:nvPr/>
          </p:nvSpPr>
          <p:spPr>
            <a:xfrm>
              <a:off x="8974544" y="6945526"/>
              <a:ext cx="179067" cy="382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440" fill="norm" stroke="1" extrusionOk="0">
                  <a:moveTo>
                    <a:pt x="19514" y="77"/>
                  </a:moveTo>
                  <a:cubicBezTo>
                    <a:pt x="16535" y="-41"/>
                    <a:pt x="13556" y="-160"/>
                    <a:pt x="10452" y="849"/>
                  </a:cubicBezTo>
                  <a:cubicBezTo>
                    <a:pt x="7349" y="1858"/>
                    <a:pt x="4121" y="3994"/>
                    <a:pt x="2135" y="6486"/>
                  </a:cubicBezTo>
                  <a:cubicBezTo>
                    <a:pt x="149" y="8978"/>
                    <a:pt x="-596" y="11827"/>
                    <a:pt x="521" y="14319"/>
                  </a:cubicBezTo>
                  <a:cubicBezTo>
                    <a:pt x="1638" y="16811"/>
                    <a:pt x="4618" y="18948"/>
                    <a:pt x="8342" y="20075"/>
                  </a:cubicBezTo>
                  <a:cubicBezTo>
                    <a:pt x="12066" y="21203"/>
                    <a:pt x="16535" y="21321"/>
                    <a:pt x="21004" y="21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3" name="Line"/>
            <p:cNvSpPr/>
            <p:nvPr/>
          </p:nvSpPr>
          <p:spPr>
            <a:xfrm>
              <a:off x="9236160" y="6978650"/>
              <a:ext cx="37189" cy="303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3" h="21479" fill="norm" stroke="1" extrusionOk="0">
                  <a:moveTo>
                    <a:pt x="18000" y="0"/>
                  </a:moveTo>
                  <a:cubicBezTo>
                    <a:pt x="15600" y="2550"/>
                    <a:pt x="13200" y="5100"/>
                    <a:pt x="13800" y="8175"/>
                  </a:cubicBezTo>
                  <a:cubicBezTo>
                    <a:pt x="14400" y="11250"/>
                    <a:pt x="18000" y="14850"/>
                    <a:pt x="19800" y="17025"/>
                  </a:cubicBezTo>
                  <a:cubicBezTo>
                    <a:pt x="21600" y="19200"/>
                    <a:pt x="21600" y="19950"/>
                    <a:pt x="19200" y="20550"/>
                  </a:cubicBezTo>
                  <a:cubicBezTo>
                    <a:pt x="16800" y="21150"/>
                    <a:pt x="12000" y="21600"/>
                    <a:pt x="8400" y="21450"/>
                  </a:cubicBezTo>
                  <a:cubicBezTo>
                    <a:pt x="4800" y="21300"/>
                    <a:pt x="2400" y="20550"/>
                    <a:pt x="0" y="198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4" name="Line"/>
            <p:cNvSpPr/>
            <p:nvPr/>
          </p:nvSpPr>
          <p:spPr>
            <a:xfrm>
              <a:off x="9217110" y="6889750"/>
              <a:ext cx="2857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60" y="18720"/>
                    <a:pt x="1920" y="15840"/>
                    <a:pt x="4400" y="12240"/>
                  </a:cubicBezTo>
                  <a:cubicBezTo>
                    <a:pt x="6880" y="8640"/>
                    <a:pt x="10880" y="4320"/>
                    <a:pt x="14000" y="2160"/>
                  </a:cubicBezTo>
                  <a:cubicBezTo>
                    <a:pt x="17120" y="0"/>
                    <a:pt x="1936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5" name="Line"/>
            <p:cNvSpPr/>
            <p:nvPr/>
          </p:nvSpPr>
          <p:spPr>
            <a:xfrm>
              <a:off x="9255210" y="7042150"/>
              <a:ext cx="2095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91" y="15840"/>
                    <a:pt x="11782" y="10080"/>
                    <a:pt x="15382" y="6480"/>
                  </a:cubicBezTo>
                  <a:cubicBezTo>
                    <a:pt x="18982" y="2880"/>
                    <a:pt x="20291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6" name="Line"/>
            <p:cNvSpPr/>
            <p:nvPr/>
          </p:nvSpPr>
          <p:spPr>
            <a:xfrm>
              <a:off x="9540960" y="6838950"/>
              <a:ext cx="130338" cy="50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2" h="21600" fill="norm" stroke="1" extrusionOk="0">
                  <a:moveTo>
                    <a:pt x="5062" y="0"/>
                  </a:moveTo>
                  <a:cubicBezTo>
                    <a:pt x="10125" y="1350"/>
                    <a:pt x="15187" y="2700"/>
                    <a:pt x="18056" y="4860"/>
                  </a:cubicBezTo>
                  <a:cubicBezTo>
                    <a:pt x="20925" y="7020"/>
                    <a:pt x="21600" y="9990"/>
                    <a:pt x="19744" y="12510"/>
                  </a:cubicBezTo>
                  <a:cubicBezTo>
                    <a:pt x="17887" y="15030"/>
                    <a:pt x="13500" y="17100"/>
                    <a:pt x="9788" y="18540"/>
                  </a:cubicBezTo>
                  <a:cubicBezTo>
                    <a:pt x="6075" y="19980"/>
                    <a:pt x="3037" y="2079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7" name="Line"/>
            <p:cNvSpPr/>
            <p:nvPr/>
          </p:nvSpPr>
          <p:spPr>
            <a:xfrm>
              <a:off x="7394660" y="2426125"/>
              <a:ext cx="1358166" cy="145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537" fill="norm" stroke="1" extrusionOk="0">
                  <a:moveTo>
                    <a:pt x="0" y="7450"/>
                  </a:moveTo>
                  <a:cubicBezTo>
                    <a:pt x="101" y="6198"/>
                    <a:pt x="202" y="4946"/>
                    <a:pt x="705" y="4320"/>
                  </a:cubicBezTo>
                  <a:cubicBezTo>
                    <a:pt x="1209" y="3694"/>
                    <a:pt x="2116" y="3694"/>
                    <a:pt x="3242" y="3380"/>
                  </a:cubicBezTo>
                  <a:cubicBezTo>
                    <a:pt x="4367" y="3067"/>
                    <a:pt x="5711" y="2441"/>
                    <a:pt x="7054" y="1972"/>
                  </a:cubicBezTo>
                  <a:cubicBezTo>
                    <a:pt x="8398" y="1502"/>
                    <a:pt x="9742" y="1189"/>
                    <a:pt x="11119" y="876"/>
                  </a:cubicBezTo>
                  <a:cubicBezTo>
                    <a:pt x="12496" y="563"/>
                    <a:pt x="13907" y="250"/>
                    <a:pt x="15251" y="94"/>
                  </a:cubicBezTo>
                  <a:cubicBezTo>
                    <a:pt x="16595" y="-63"/>
                    <a:pt x="17871" y="-63"/>
                    <a:pt x="18829" y="407"/>
                  </a:cubicBezTo>
                  <a:cubicBezTo>
                    <a:pt x="19786" y="876"/>
                    <a:pt x="20424" y="1815"/>
                    <a:pt x="20844" y="2754"/>
                  </a:cubicBezTo>
                  <a:cubicBezTo>
                    <a:pt x="21264" y="3694"/>
                    <a:pt x="21466" y="4633"/>
                    <a:pt x="21533" y="5885"/>
                  </a:cubicBezTo>
                  <a:cubicBezTo>
                    <a:pt x="21600" y="7137"/>
                    <a:pt x="21533" y="8702"/>
                    <a:pt x="21046" y="10580"/>
                  </a:cubicBezTo>
                  <a:cubicBezTo>
                    <a:pt x="20559" y="12459"/>
                    <a:pt x="19652" y="14650"/>
                    <a:pt x="18375" y="16528"/>
                  </a:cubicBezTo>
                  <a:cubicBezTo>
                    <a:pt x="17099" y="18407"/>
                    <a:pt x="15453" y="19972"/>
                    <a:pt x="14462" y="20754"/>
                  </a:cubicBezTo>
                  <a:cubicBezTo>
                    <a:pt x="13471" y="21537"/>
                    <a:pt x="13135" y="21537"/>
                    <a:pt x="12799" y="21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8" name="Line"/>
            <p:cNvSpPr/>
            <p:nvPr/>
          </p:nvSpPr>
          <p:spPr>
            <a:xfrm>
              <a:off x="7533255" y="2501900"/>
              <a:ext cx="1023456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600" fill="norm" stroke="1" extrusionOk="0">
                  <a:moveTo>
                    <a:pt x="9396" y="21600"/>
                  </a:moveTo>
                  <a:cubicBezTo>
                    <a:pt x="7521" y="20945"/>
                    <a:pt x="5647" y="20291"/>
                    <a:pt x="4196" y="19309"/>
                  </a:cubicBezTo>
                  <a:cubicBezTo>
                    <a:pt x="2746" y="18327"/>
                    <a:pt x="1719" y="17018"/>
                    <a:pt x="1028" y="15382"/>
                  </a:cubicBezTo>
                  <a:cubicBezTo>
                    <a:pt x="336" y="13745"/>
                    <a:pt x="-21" y="11782"/>
                    <a:pt x="1" y="9818"/>
                  </a:cubicBezTo>
                  <a:cubicBezTo>
                    <a:pt x="24" y="7855"/>
                    <a:pt x="425" y="5891"/>
                    <a:pt x="1296" y="4255"/>
                  </a:cubicBezTo>
                  <a:cubicBezTo>
                    <a:pt x="2166" y="2618"/>
                    <a:pt x="3505" y="1309"/>
                    <a:pt x="4888" y="655"/>
                  </a:cubicBezTo>
                  <a:cubicBezTo>
                    <a:pt x="6272" y="0"/>
                    <a:pt x="7700" y="0"/>
                    <a:pt x="9507" y="0"/>
                  </a:cubicBezTo>
                  <a:cubicBezTo>
                    <a:pt x="11315" y="0"/>
                    <a:pt x="13501" y="0"/>
                    <a:pt x="15577" y="2945"/>
                  </a:cubicBezTo>
                  <a:cubicBezTo>
                    <a:pt x="17652" y="5891"/>
                    <a:pt x="19615" y="11782"/>
                    <a:pt x="21579" y="176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3" name="Drawing"/>
          <p:cNvGrpSpPr/>
          <p:nvPr/>
        </p:nvGrpSpPr>
        <p:grpSpPr>
          <a:xfrm>
            <a:off x="353823" y="1974850"/>
            <a:ext cx="11692128" cy="7800387"/>
            <a:chOff x="0" y="0"/>
            <a:chExt cx="11692126" cy="7800387"/>
          </a:xfrm>
        </p:grpSpPr>
        <p:sp>
          <p:nvSpPr>
            <p:cNvPr id="981" name="Line"/>
            <p:cNvSpPr/>
            <p:nvPr/>
          </p:nvSpPr>
          <p:spPr>
            <a:xfrm>
              <a:off x="1325522" y="501383"/>
              <a:ext cx="228583" cy="568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93" fill="norm" stroke="1" extrusionOk="0">
                  <a:moveTo>
                    <a:pt x="913" y="3130"/>
                  </a:moveTo>
                  <a:cubicBezTo>
                    <a:pt x="516" y="2570"/>
                    <a:pt x="120" y="2010"/>
                    <a:pt x="21" y="1930"/>
                  </a:cubicBezTo>
                  <a:cubicBezTo>
                    <a:pt x="-78" y="1850"/>
                    <a:pt x="120" y="2250"/>
                    <a:pt x="1606" y="3890"/>
                  </a:cubicBezTo>
                  <a:cubicBezTo>
                    <a:pt x="3093" y="5530"/>
                    <a:pt x="5867" y="8410"/>
                    <a:pt x="8641" y="11290"/>
                  </a:cubicBezTo>
                  <a:cubicBezTo>
                    <a:pt x="11416" y="14170"/>
                    <a:pt x="14190" y="17050"/>
                    <a:pt x="15874" y="18650"/>
                  </a:cubicBezTo>
                  <a:cubicBezTo>
                    <a:pt x="17559" y="20250"/>
                    <a:pt x="18153" y="20570"/>
                    <a:pt x="18847" y="20890"/>
                  </a:cubicBezTo>
                  <a:cubicBezTo>
                    <a:pt x="19540" y="21210"/>
                    <a:pt x="20333" y="21530"/>
                    <a:pt x="20828" y="21490"/>
                  </a:cubicBezTo>
                  <a:cubicBezTo>
                    <a:pt x="21324" y="21450"/>
                    <a:pt x="21522" y="21050"/>
                    <a:pt x="21324" y="19490"/>
                  </a:cubicBezTo>
                  <a:cubicBezTo>
                    <a:pt x="21126" y="17930"/>
                    <a:pt x="20531" y="15210"/>
                    <a:pt x="19838" y="12450"/>
                  </a:cubicBezTo>
                  <a:cubicBezTo>
                    <a:pt x="19144" y="9690"/>
                    <a:pt x="18351" y="6890"/>
                    <a:pt x="17856" y="4930"/>
                  </a:cubicBezTo>
                  <a:cubicBezTo>
                    <a:pt x="17361" y="2970"/>
                    <a:pt x="17162" y="1850"/>
                    <a:pt x="17063" y="1090"/>
                  </a:cubicBezTo>
                  <a:cubicBezTo>
                    <a:pt x="16964" y="330"/>
                    <a:pt x="16964" y="-70"/>
                    <a:pt x="16964" y="10"/>
                  </a:cubicBezTo>
                  <a:cubicBezTo>
                    <a:pt x="16964" y="90"/>
                    <a:pt x="16964" y="650"/>
                    <a:pt x="17460" y="1330"/>
                  </a:cubicBezTo>
                  <a:cubicBezTo>
                    <a:pt x="17955" y="2010"/>
                    <a:pt x="18946" y="2810"/>
                    <a:pt x="19937" y="36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2" name="Line"/>
            <p:cNvSpPr/>
            <p:nvPr/>
          </p:nvSpPr>
          <p:spPr>
            <a:xfrm>
              <a:off x="1609120" y="754006"/>
              <a:ext cx="145257" cy="187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060" fill="norm" stroke="1" extrusionOk="0">
                  <a:moveTo>
                    <a:pt x="13970" y="4457"/>
                  </a:moveTo>
                  <a:cubicBezTo>
                    <a:pt x="12405" y="3033"/>
                    <a:pt x="10840" y="1609"/>
                    <a:pt x="9274" y="778"/>
                  </a:cubicBezTo>
                  <a:cubicBezTo>
                    <a:pt x="7709" y="-53"/>
                    <a:pt x="6144" y="-290"/>
                    <a:pt x="4892" y="422"/>
                  </a:cubicBezTo>
                  <a:cubicBezTo>
                    <a:pt x="3640" y="1134"/>
                    <a:pt x="2700" y="2796"/>
                    <a:pt x="1918" y="5881"/>
                  </a:cubicBezTo>
                  <a:cubicBezTo>
                    <a:pt x="1135" y="8967"/>
                    <a:pt x="509" y="13477"/>
                    <a:pt x="196" y="16325"/>
                  </a:cubicBezTo>
                  <a:cubicBezTo>
                    <a:pt x="-117" y="19174"/>
                    <a:pt x="-117" y="20361"/>
                    <a:pt x="666" y="20835"/>
                  </a:cubicBezTo>
                  <a:cubicBezTo>
                    <a:pt x="1448" y="21310"/>
                    <a:pt x="3013" y="21073"/>
                    <a:pt x="5048" y="19767"/>
                  </a:cubicBezTo>
                  <a:cubicBezTo>
                    <a:pt x="7083" y="18462"/>
                    <a:pt x="9587" y="16088"/>
                    <a:pt x="12405" y="15139"/>
                  </a:cubicBezTo>
                  <a:cubicBezTo>
                    <a:pt x="15222" y="14189"/>
                    <a:pt x="18353" y="14664"/>
                    <a:pt x="21483" y="151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3" name="Line"/>
            <p:cNvSpPr/>
            <p:nvPr/>
          </p:nvSpPr>
          <p:spPr>
            <a:xfrm>
              <a:off x="1748026" y="679449"/>
              <a:ext cx="177801" cy="248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5" fill="norm" stroke="1" extrusionOk="0">
                  <a:moveTo>
                    <a:pt x="0" y="8237"/>
                  </a:moveTo>
                  <a:cubicBezTo>
                    <a:pt x="1286" y="7871"/>
                    <a:pt x="2571" y="7505"/>
                    <a:pt x="5400" y="8786"/>
                  </a:cubicBezTo>
                  <a:cubicBezTo>
                    <a:pt x="8229" y="10068"/>
                    <a:pt x="12600" y="12997"/>
                    <a:pt x="15043" y="15010"/>
                  </a:cubicBezTo>
                  <a:cubicBezTo>
                    <a:pt x="17486" y="17024"/>
                    <a:pt x="18000" y="18122"/>
                    <a:pt x="18386" y="19220"/>
                  </a:cubicBezTo>
                  <a:cubicBezTo>
                    <a:pt x="18771" y="20319"/>
                    <a:pt x="19029" y="21417"/>
                    <a:pt x="18771" y="21508"/>
                  </a:cubicBezTo>
                  <a:cubicBezTo>
                    <a:pt x="18514" y="21600"/>
                    <a:pt x="17743" y="20685"/>
                    <a:pt x="17229" y="17756"/>
                  </a:cubicBezTo>
                  <a:cubicBezTo>
                    <a:pt x="16714" y="14827"/>
                    <a:pt x="16457" y="9885"/>
                    <a:pt x="17229" y="6590"/>
                  </a:cubicBezTo>
                  <a:cubicBezTo>
                    <a:pt x="18000" y="3295"/>
                    <a:pt x="19800" y="164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4" name="Line"/>
            <p:cNvSpPr/>
            <p:nvPr/>
          </p:nvSpPr>
          <p:spPr>
            <a:xfrm>
              <a:off x="2173639" y="462466"/>
              <a:ext cx="215738" cy="480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313" fill="norm" stroke="1" extrusionOk="0">
                  <a:moveTo>
                    <a:pt x="12566" y="1175"/>
                  </a:moveTo>
                  <a:cubicBezTo>
                    <a:pt x="11937" y="799"/>
                    <a:pt x="11308" y="423"/>
                    <a:pt x="10364" y="189"/>
                  </a:cubicBezTo>
                  <a:cubicBezTo>
                    <a:pt x="9421" y="-46"/>
                    <a:pt x="8162" y="-140"/>
                    <a:pt x="6799" y="377"/>
                  </a:cubicBezTo>
                  <a:cubicBezTo>
                    <a:pt x="5436" y="893"/>
                    <a:pt x="3968" y="2020"/>
                    <a:pt x="2710" y="4321"/>
                  </a:cubicBezTo>
                  <a:cubicBezTo>
                    <a:pt x="1452" y="6622"/>
                    <a:pt x="403" y="10097"/>
                    <a:pt x="89" y="12820"/>
                  </a:cubicBezTo>
                  <a:cubicBezTo>
                    <a:pt x="-226" y="15543"/>
                    <a:pt x="193" y="17516"/>
                    <a:pt x="3024" y="18877"/>
                  </a:cubicBezTo>
                  <a:cubicBezTo>
                    <a:pt x="5856" y="20239"/>
                    <a:pt x="11098" y="20990"/>
                    <a:pt x="14558" y="21225"/>
                  </a:cubicBezTo>
                  <a:cubicBezTo>
                    <a:pt x="18019" y="21460"/>
                    <a:pt x="19696" y="21178"/>
                    <a:pt x="21374" y="20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5" name="Line"/>
            <p:cNvSpPr/>
            <p:nvPr/>
          </p:nvSpPr>
          <p:spPr>
            <a:xfrm>
              <a:off x="2605276" y="518583"/>
              <a:ext cx="54257" cy="352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540" fill="norm" stroke="1" extrusionOk="0">
                  <a:moveTo>
                    <a:pt x="0" y="1293"/>
                  </a:moveTo>
                  <a:cubicBezTo>
                    <a:pt x="831" y="647"/>
                    <a:pt x="1662" y="0"/>
                    <a:pt x="2492" y="0"/>
                  </a:cubicBezTo>
                  <a:cubicBezTo>
                    <a:pt x="3323" y="0"/>
                    <a:pt x="4154" y="647"/>
                    <a:pt x="5400" y="2975"/>
                  </a:cubicBezTo>
                  <a:cubicBezTo>
                    <a:pt x="6646" y="5303"/>
                    <a:pt x="8308" y="9313"/>
                    <a:pt x="10385" y="12481"/>
                  </a:cubicBezTo>
                  <a:cubicBezTo>
                    <a:pt x="12462" y="15650"/>
                    <a:pt x="14954" y="17978"/>
                    <a:pt x="17031" y="19466"/>
                  </a:cubicBezTo>
                  <a:cubicBezTo>
                    <a:pt x="19108" y="20953"/>
                    <a:pt x="20769" y="21600"/>
                    <a:pt x="21185" y="21535"/>
                  </a:cubicBezTo>
                  <a:cubicBezTo>
                    <a:pt x="21600" y="21471"/>
                    <a:pt x="20769" y="20695"/>
                    <a:pt x="19938" y="199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6" name="Line"/>
            <p:cNvSpPr/>
            <p:nvPr/>
          </p:nvSpPr>
          <p:spPr>
            <a:xfrm>
              <a:off x="2474392" y="466412"/>
              <a:ext cx="295985" cy="15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211" fill="norm" stroke="1" extrusionOk="0">
                  <a:moveTo>
                    <a:pt x="3499" y="21211"/>
                  </a:moveTo>
                  <a:cubicBezTo>
                    <a:pt x="2273" y="19195"/>
                    <a:pt x="1048" y="17179"/>
                    <a:pt x="435" y="15307"/>
                  </a:cubicBezTo>
                  <a:cubicBezTo>
                    <a:pt x="-178" y="13435"/>
                    <a:pt x="-178" y="11707"/>
                    <a:pt x="665" y="9979"/>
                  </a:cubicBezTo>
                  <a:cubicBezTo>
                    <a:pt x="1507" y="8251"/>
                    <a:pt x="3192" y="6523"/>
                    <a:pt x="5873" y="4651"/>
                  </a:cubicBezTo>
                  <a:cubicBezTo>
                    <a:pt x="8554" y="2779"/>
                    <a:pt x="12231" y="763"/>
                    <a:pt x="14988" y="187"/>
                  </a:cubicBezTo>
                  <a:cubicBezTo>
                    <a:pt x="17745" y="-389"/>
                    <a:pt x="19584" y="475"/>
                    <a:pt x="21422" y="1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7" name="Line"/>
            <p:cNvSpPr/>
            <p:nvPr/>
          </p:nvSpPr>
          <p:spPr>
            <a:xfrm>
              <a:off x="2533685" y="825499"/>
              <a:ext cx="236692" cy="112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260" fill="norm" stroke="1" extrusionOk="0">
                  <a:moveTo>
                    <a:pt x="1304" y="16800"/>
                  </a:moveTo>
                  <a:cubicBezTo>
                    <a:pt x="540" y="18400"/>
                    <a:pt x="-225" y="20000"/>
                    <a:pt x="62" y="20800"/>
                  </a:cubicBezTo>
                  <a:cubicBezTo>
                    <a:pt x="348" y="21600"/>
                    <a:pt x="1687" y="21600"/>
                    <a:pt x="4649" y="18800"/>
                  </a:cubicBezTo>
                  <a:cubicBezTo>
                    <a:pt x="7612" y="16000"/>
                    <a:pt x="12200" y="10400"/>
                    <a:pt x="15258" y="6800"/>
                  </a:cubicBezTo>
                  <a:cubicBezTo>
                    <a:pt x="18317" y="3200"/>
                    <a:pt x="19846" y="1600"/>
                    <a:pt x="2137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8" name="Line"/>
            <p:cNvSpPr/>
            <p:nvPr/>
          </p:nvSpPr>
          <p:spPr>
            <a:xfrm>
              <a:off x="2901525" y="424391"/>
              <a:ext cx="186352" cy="407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433" fill="norm" stroke="1" extrusionOk="0">
                  <a:moveTo>
                    <a:pt x="17530" y="1726"/>
                  </a:moveTo>
                  <a:cubicBezTo>
                    <a:pt x="16570" y="1169"/>
                    <a:pt x="15610" y="612"/>
                    <a:pt x="14530" y="278"/>
                  </a:cubicBezTo>
                  <a:cubicBezTo>
                    <a:pt x="13450" y="-56"/>
                    <a:pt x="12250" y="-167"/>
                    <a:pt x="10690" y="390"/>
                  </a:cubicBezTo>
                  <a:cubicBezTo>
                    <a:pt x="9130" y="946"/>
                    <a:pt x="7210" y="2171"/>
                    <a:pt x="5170" y="4621"/>
                  </a:cubicBezTo>
                  <a:cubicBezTo>
                    <a:pt x="3130" y="7070"/>
                    <a:pt x="970" y="10744"/>
                    <a:pt x="250" y="13528"/>
                  </a:cubicBezTo>
                  <a:cubicBezTo>
                    <a:pt x="-470" y="16311"/>
                    <a:pt x="250" y="18204"/>
                    <a:pt x="3970" y="19373"/>
                  </a:cubicBezTo>
                  <a:cubicBezTo>
                    <a:pt x="7690" y="20542"/>
                    <a:pt x="14410" y="20988"/>
                    <a:pt x="21130" y="21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9" name="Line"/>
            <p:cNvSpPr/>
            <p:nvPr/>
          </p:nvSpPr>
          <p:spPr>
            <a:xfrm>
              <a:off x="3151376" y="485673"/>
              <a:ext cx="266701" cy="33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3" fill="norm" stroke="1" extrusionOk="0">
                  <a:moveTo>
                    <a:pt x="0" y="2248"/>
                  </a:moveTo>
                  <a:cubicBezTo>
                    <a:pt x="0" y="1297"/>
                    <a:pt x="0" y="346"/>
                    <a:pt x="429" y="75"/>
                  </a:cubicBezTo>
                  <a:cubicBezTo>
                    <a:pt x="857" y="-197"/>
                    <a:pt x="1714" y="211"/>
                    <a:pt x="3943" y="2384"/>
                  </a:cubicBezTo>
                  <a:cubicBezTo>
                    <a:pt x="6171" y="4558"/>
                    <a:pt x="9771" y="8497"/>
                    <a:pt x="12943" y="11961"/>
                  </a:cubicBezTo>
                  <a:cubicBezTo>
                    <a:pt x="16114" y="15426"/>
                    <a:pt x="18857" y="18414"/>
                    <a:pt x="21600" y="21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0" name="Line"/>
            <p:cNvSpPr/>
            <p:nvPr/>
          </p:nvSpPr>
          <p:spPr>
            <a:xfrm>
              <a:off x="3279536" y="419100"/>
              <a:ext cx="94091" cy="46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600" fill="norm" stroke="1" extrusionOk="0">
                  <a:moveTo>
                    <a:pt x="21337" y="0"/>
                  </a:moveTo>
                  <a:cubicBezTo>
                    <a:pt x="17497" y="973"/>
                    <a:pt x="13657" y="1946"/>
                    <a:pt x="10057" y="4086"/>
                  </a:cubicBezTo>
                  <a:cubicBezTo>
                    <a:pt x="6457" y="6227"/>
                    <a:pt x="3097" y="9535"/>
                    <a:pt x="1417" y="12454"/>
                  </a:cubicBezTo>
                  <a:cubicBezTo>
                    <a:pt x="-263" y="15373"/>
                    <a:pt x="-263" y="17903"/>
                    <a:pt x="457" y="19362"/>
                  </a:cubicBezTo>
                  <a:cubicBezTo>
                    <a:pt x="1177" y="20822"/>
                    <a:pt x="2617" y="21211"/>
                    <a:pt x="405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1" name="Line"/>
            <p:cNvSpPr/>
            <p:nvPr/>
          </p:nvSpPr>
          <p:spPr>
            <a:xfrm>
              <a:off x="3443476" y="755650"/>
              <a:ext cx="254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2" name="Line"/>
            <p:cNvSpPr/>
            <p:nvPr/>
          </p:nvSpPr>
          <p:spPr>
            <a:xfrm>
              <a:off x="3462526" y="609600"/>
              <a:ext cx="6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3" name="Line"/>
            <p:cNvSpPr/>
            <p:nvPr/>
          </p:nvSpPr>
          <p:spPr>
            <a:xfrm>
              <a:off x="3710565" y="419100"/>
              <a:ext cx="221862" cy="215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600" fill="norm" stroke="1" extrusionOk="0">
                  <a:moveTo>
                    <a:pt x="17691" y="0"/>
                  </a:moveTo>
                  <a:cubicBezTo>
                    <a:pt x="15246" y="1694"/>
                    <a:pt x="12801" y="3388"/>
                    <a:pt x="10253" y="5718"/>
                  </a:cubicBezTo>
                  <a:cubicBezTo>
                    <a:pt x="7706" y="8047"/>
                    <a:pt x="5057" y="11012"/>
                    <a:pt x="3427" y="12918"/>
                  </a:cubicBezTo>
                  <a:cubicBezTo>
                    <a:pt x="1797" y="14824"/>
                    <a:pt x="1185" y="15671"/>
                    <a:pt x="676" y="16624"/>
                  </a:cubicBezTo>
                  <a:cubicBezTo>
                    <a:pt x="167" y="17576"/>
                    <a:pt x="-241" y="18635"/>
                    <a:pt x="167" y="19376"/>
                  </a:cubicBezTo>
                  <a:cubicBezTo>
                    <a:pt x="574" y="20118"/>
                    <a:pt x="1797" y="20541"/>
                    <a:pt x="4751" y="20753"/>
                  </a:cubicBezTo>
                  <a:cubicBezTo>
                    <a:pt x="7706" y="20965"/>
                    <a:pt x="12393" y="20965"/>
                    <a:pt x="15450" y="21071"/>
                  </a:cubicBezTo>
                  <a:cubicBezTo>
                    <a:pt x="18506" y="21176"/>
                    <a:pt x="19933" y="21388"/>
                    <a:pt x="2135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4" name="Line"/>
            <p:cNvSpPr/>
            <p:nvPr/>
          </p:nvSpPr>
          <p:spPr>
            <a:xfrm>
              <a:off x="3778894" y="666750"/>
              <a:ext cx="172583" cy="53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064" fill="norm" stroke="1" extrusionOk="0">
                  <a:moveTo>
                    <a:pt x="2511" y="14954"/>
                  </a:moveTo>
                  <a:cubicBezTo>
                    <a:pt x="1194" y="17446"/>
                    <a:pt x="-123" y="19938"/>
                    <a:pt x="9" y="20769"/>
                  </a:cubicBezTo>
                  <a:cubicBezTo>
                    <a:pt x="140" y="21600"/>
                    <a:pt x="1721" y="20769"/>
                    <a:pt x="5540" y="17031"/>
                  </a:cubicBezTo>
                  <a:cubicBezTo>
                    <a:pt x="9360" y="13292"/>
                    <a:pt x="15418" y="6646"/>
                    <a:pt x="214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5" name="Line"/>
            <p:cNvSpPr/>
            <p:nvPr/>
          </p:nvSpPr>
          <p:spPr>
            <a:xfrm>
              <a:off x="4066246" y="391583"/>
              <a:ext cx="247181" cy="254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430" fill="norm" stroke="1" extrusionOk="0">
                  <a:moveTo>
                    <a:pt x="17682" y="1785"/>
                  </a:moveTo>
                  <a:cubicBezTo>
                    <a:pt x="17682" y="893"/>
                    <a:pt x="17682" y="0"/>
                    <a:pt x="17405" y="0"/>
                  </a:cubicBezTo>
                  <a:cubicBezTo>
                    <a:pt x="17128" y="0"/>
                    <a:pt x="16574" y="893"/>
                    <a:pt x="15374" y="3481"/>
                  </a:cubicBezTo>
                  <a:cubicBezTo>
                    <a:pt x="14174" y="6069"/>
                    <a:pt x="12328" y="10354"/>
                    <a:pt x="10390" y="13656"/>
                  </a:cubicBezTo>
                  <a:cubicBezTo>
                    <a:pt x="8451" y="16959"/>
                    <a:pt x="6421" y="19279"/>
                    <a:pt x="4759" y="20440"/>
                  </a:cubicBezTo>
                  <a:cubicBezTo>
                    <a:pt x="3097" y="21600"/>
                    <a:pt x="1805" y="21600"/>
                    <a:pt x="1067" y="21154"/>
                  </a:cubicBezTo>
                  <a:cubicBezTo>
                    <a:pt x="328" y="20707"/>
                    <a:pt x="144" y="19815"/>
                    <a:pt x="51" y="18922"/>
                  </a:cubicBezTo>
                  <a:cubicBezTo>
                    <a:pt x="-41" y="18030"/>
                    <a:pt x="-41" y="17137"/>
                    <a:pt x="328" y="16423"/>
                  </a:cubicBezTo>
                  <a:cubicBezTo>
                    <a:pt x="697" y="15709"/>
                    <a:pt x="1436" y="15174"/>
                    <a:pt x="3467" y="14727"/>
                  </a:cubicBezTo>
                  <a:cubicBezTo>
                    <a:pt x="5497" y="14281"/>
                    <a:pt x="8821" y="13924"/>
                    <a:pt x="12051" y="14906"/>
                  </a:cubicBezTo>
                  <a:cubicBezTo>
                    <a:pt x="15282" y="15888"/>
                    <a:pt x="18421" y="18208"/>
                    <a:pt x="21559" y="20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6" name="Line"/>
            <p:cNvSpPr/>
            <p:nvPr/>
          </p:nvSpPr>
          <p:spPr>
            <a:xfrm>
              <a:off x="4332476" y="322601"/>
              <a:ext cx="134419" cy="40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3" h="21307" fill="norm" stroke="1" extrusionOk="0">
                  <a:moveTo>
                    <a:pt x="0" y="65"/>
                  </a:moveTo>
                  <a:cubicBezTo>
                    <a:pt x="1662" y="-45"/>
                    <a:pt x="3323" y="-155"/>
                    <a:pt x="6480" y="1002"/>
                  </a:cubicBezTo>
                  <a:cubicBezTo>
                    <a:pt x="9637" y="2159"/>
                    <a:pt x="14289" y="4584"/>
                    <a:pt x="17280" y="7504"/>
                  </a:cubicBezTo>
                  <a:cubicBezTo>
                    <a:pt x="20271" y="10425"/>
                    <a:pt x="21600" y="13841"/>
                    <a:pt x="20935" y="16265"/>
                  </a:cubicBezTo>
                  <a:cubicBezTo>
                    <a:pt x="20271" y="18690"/>
                    <a:pt x="17612" y="20123"/>
                    <a:pt x="15452" y="20784"/>
                  </a:cubicBezTo>
                  <a:cubicBezTo>
                    <a:pt x="13292" y="21445"/>
                    <a:pt x="11631" y="21335"/>
                    <a:pt x="9969" y="212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7" name="Line"/>
            <p:cNvSpPr/>
            <p:nvPr/>
          </p:nvSpPr>
          <p:spPr>
            <a:xfrm>
              <a:off x="4548376" y="228600"/>
              <a:ext cx="125180" cy="628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1600" fill="norm" stroke="1" extrusionOk="0">
                  <a:moveTo>
                    <a:pt x="0" y="0"/>
                  </a:moveTo>
                  <a:cubicBezTo>
                    <a:pt x="4249" y="436"/>
                    <a:pt x="8498" y="873"/>
                    <a:pt x="12216" y="2218"/>
                  </a:cubicBezTo>
                  <a:cubicBezTo>
                    <a:pt x="15934" y="3564"/>
                    <a:pt x="19121" y="5818"/>
                    <a:pt x="20361" y="8182"/>
                  </a:cubicBezTo>
                  <a:cubicBezTo>
                    <a:pt x="21600" y="10545"/>
                    <a:pt x="20892" y="13018"/>
                    <a:pt x="17882" y="15273"/>
                  </a:cubicBezTo>
                  <a:cubicBezTo>
                    <a:pt x="14872" y="17527"/>
                    <a:pt x="9561" y="19564"/>
                    <a:pt x="42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8" name="Line"/>
            <p:cNvSpPr/>
            <p:nvPr/>
          </p:nvSpPr>
          <p:spPr>
            <a:xfrm>
              <a:off x="5507226" y="488949"/>
              <a:ext cx="1714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67" y="14400"/>
                    <a:pt x="11733" y="7200"/>
                    <a:pt x="15333" y="3600"/>
                  </a:cubicBezTo>
                  <a:cubicBezTo>
                    <a:pt x="18933" y="0"/>
                    <a:pt x="2026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9" name="Line"/>
            <p:cNvSpPr/>
            <p:nvPr/>
          </p:nvSpPr>
          <p:spPr>
            <a:xfrm>
              <a:off x="5538976" y="679450"/>
              <a:ext cx="1841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0" name="Line"/>
            <p:cNvSpPr/>
            <p:nvPr/>
          </p:nvSpPr>
          <p:spPr>
            <a:xfrm>
              <a:off x="6237476" y="178749"/>
              <a:ext cx="146734" cy="64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7" h="21505" fill="norm" stroke="1" extrusionOk="0">
                  <a:moveTo>
                    <a:pt x="9000" y="7753"/>
                  </a:moveTo>
                  <a:cubicBezTo>
                    <a:pt x="10200" y="10278"/>
                    <a:pt x="11400" y="12803"/>
                    <a:pt x="12150" y="14872"/>
                  </a:cubicBezTo>
                  <a:cubicBezTo>
                    <a:pt x="12900" y="16940"/>
                    <a:pt x="13200" y="18553"/>
                    <a:pt x="13350" y="19675"/>
                  </a:cubicBezTo>
                  <a:cubicBezTo>
                    <a:pt x="13500" y="20798"/>
                    <a:pt x="13500" y="21429"/>
                    <a:pt x="13350" y="21499"/>
                  </a:cubicBezTo>
                  <a:cubicBezTo>
                    <a:pt x="13200" y="21569"/>
                    <a:pt x="12900" y="21078"/>
                    <a:pt x="11400" y="19570"/>
                  </a:cubicBezTo>
                  <a:cubicBezTo>
                    <a:pt x="9900" y="18063"/>
                    <a:pt x="7200" y="15538"/>
                    <a:pt x="5250" y="12908"/>
                  </a:cubicBezTo>
                  <a:cubicBezTo>
                    <a:pt x="3300" y="10278"/>
                    <a:pt x="2100" y="7543"/>
                    <a:pt x="1800" y="5474"/>
                  </a:cubicBezTo>
                  <a:cubicBezTo>
                    <a:pt x="1500" y="3405"/>
                    <a:pt x="2100" y="2003"/>
                    <a:pt x="3000" y="1161"/>
                  </a:cubicBezTo>
                  <a:cubicBezTo>
                    <a:pt x="3900" y="320"/>
                    <a:pt x="5100" y="39"/>
                    <a:pt x="6300" y="4"/>
                  </a:cubicBezTo>
                  <a:cubicBezTo>
                    <a:pt x="7500" y="-31"/>
                    <a:pt x="8700" y="179"/>
                    <a:pt x="11400" y="1091"/>
                  </a:cubicBezTo>
                  <a:cubicBezTo>
                    <a:pt x="14100" y="2003"/>
                    <a:pt x="18300" y="3616"/>
                    <a:pt x="19950" y="5018"/>
                  </a:cubicBezTo>
                  <a:cubicBezTo>
                    <a:pt x="21600" y="6421"/>
                    <a:pt x="20700" y="7613"/>
                    <a:pt x="18450" y="8490"/>
                  </a:cubicBezTo>
                  <a:cubicBezTo>
                    <a:pt x="16200" y="9366"/>
                    <a:pt x="12600" y="9927"/>
                    <a:pt x="9600" y="10208"/>
                  </a:cubicBezTo>
                  <a:cubicBezTo>
                    <a:pt x="6600" y="10488"/>
                    <a:pt x="4200" y="10488"/>
                    <a:pt x="2700" y="10313"/>
                  </a:cubicBezTo>
                  <a:cubicBezTo>
                    <a:pt x="1200" y="10138"/>
                    <a:pt x="600" y="9787"/>
                    <a:pt x="0" y="94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" name="Line"/>
            <p:cNvSpPr/>
            <p:nvPr/>
          </p:nvSpPr>
          <p:spPr>
            <a:xfrm>
              <a:off x="6402576" y="425450"/>
              <a:ext cx="146051" cy="313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0" y="6958"/>
                  </a:moveTo>
                  <a:cubicBezTo>
                    <a:pt x="3443" y="8698"/>
                    <a:pt x="6887" y="10438"/>
                    <a:pt x="9078" y="12540"/>
                  </a:cubicBezTo>
                  <a:cubicBezTo>
                    <a:pt x="11270" y="14642"/>
                    <a:pt x="12209" y="17106"/>
                    <a:pt x="12522" y="18773"/>
                  </a:cubicBezTo>
                  <a:cubicBezTo>
                    <a:pt x="12835" y="20440"/>
                    <a:pt x="12522" y="21310"/>
                    <a:pt x="11896" y="21455"/>
                  </a:cubicBezTo>
                  <a:cubicBezTo>
                    <a:pt x="11270" y="21600"/>
                    <a:pt x="10330" y="21020"/>
                    <a:pt x="9548" y="18628"/>
                  </a:cubicBezTo>
                  <a:cubicBezTo>
                    <a:pt x="8765" y="16236"/>
                    <a:pt x="8139" y="12032"/>
                    <a:pt x="10174" y="8626"/>
                  </a:cubicBezTo>
                  <a:cubicBezTo>
                    <a:pt x="12209" y="5219"/>
                    <a:pt x="16904" y="260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" name="Line"/>
            <p:cNvSpPr/>
            <p:nvPr/>
          </p:nvSpPr>
          <p:spPr>
            <a:xfrm>
              <a:off x="6641759" y="260012"/>
              <a:ext cx="110068" cy="41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0" fill="norm" stroke="1" extrusionOk="0">
                  <a:moveTo>
                    <a:pt x="20354" y="1961"/>
                  </a:moveTo>
                  <a:cubicBezTo>
                    <a:pt x="20354" y="1313"/>
                    <a:pt x="20354" y="665"/>
                    <a:pt x="19315" y="287"/>
                  </a:cubicBezTo>
                  <a:cubicBezTo>
                    <a:pt x="18277" y="-91"/>
                    <a:pt x="16200" y="-199"/>
                    <a:pt x="13500" y="611"/>
                  </a:cubicBezTo>
                  <a:cubicBezTo>
                    <a:pt x="10800" y="1421"/>
                    <a:pt x="7477" y="3149"/>
                    <a:pt x="4777" y="5849"/>
                  </a:cubicBezTo>
                  <a:cubicBezTo>
                    <a:pt x="2077" y="8549"/>
                    <a:pt x="0" y="12221"/>
                    <a:pt x="0" y="15029"/>
                  </a:cubicBezTo>
                  <a:cubicBezTo>
                    <a:pt x="0" y="17837"/>
                    <a:pt x="2077" y="19781"/>
                    <a:pt x="6023" y="20591"/>
                  </a:cubicBezTo>
                  <a:cubicBezTo>
                    <a:pt x="9969" y="21401"/>
                    <a:pt x="15785" y="21077"/>
                    <a:pt x="21600" y="207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3" name="Line"/>
            <p:cNvSpPr/>
            <p:nvPr/>
          </p:nvSpPr>
          <p:spPr>
            <a:xfrm>
              <a:off x="6834376" y="355600"/>
              <a:ext cx="247651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85" y="3967"/>
                    <a:pt x="9969" y="7935"/>
                    <a:pt x="13569" y="11535"/>
                  </a:cubicBezTo>
                  <a:cubicBezTo>
                    <a:pt x="17169" y="15135"/>
                    <a:pt x="19385" y="1836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4" name="Line"/>
            <p:cNvSpPr/>
            <p:nvPr/>
          </p:nvSpPr>
          <p:spPr>
            <a:xfrm>
              <a:off x="6910576" y="327779"/>
              <a:ext cx="165101" cy="383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fill="norm" stroke="1" extrusionOk="0">
                  <a:moveTo>
                    <a:pt x="21600" y="1560"/>
                  </a:moveTo>
                  <a:cubicBezTo>
                    <a:pt x="21323" y="847"/>
                    <a:pt x="21046" y="135"/>
                    <a:pt x="20215" y="17"/>
                  </a:cubicBezTo>
                  <a:cubicBezTo>
                    <a:pt x="19385" y="-102"/>
                    <a:pt x="18000" y="373"/>
                    <a:pt x="15646" y="2272"/>
                  </a:cubicBezTo>
                  <a:cubicBezTo>
                    <a:pt x="13292" y="4171"/>
                    <a:pt x="9969" y="7494"/>
                    <a:pt x="7200" y="10935"/>
                  </a:cubicBezTo>
                  <a:cubicBezTo>
                    <a:pt x="4431" y="14377"/>
                    <a:pt x="2215" y="17938"/>
                    <a:pt x="0" y="214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5" name="Line"/>
            <p:cNvSpPr/>
            <p:nvPr/>
          </p:nvSpPr>
          <p:spPr>
            <a:xfrm>
              <a:off x="7069326" y="615950"/>
              <a:ext cx="127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6" name="Line"/>
            <p:cNvSpPr/>
            <p:nvPr/>
          </p:nvSpPr>
          <p:spPr>
            <a:xfrm>
              <a:off x="7271548" y="361950"/>
              <a:ext cx="153379" cy="184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600" fill="norm" stroke="1" extrusionOk="0">
                  <a:moveTo>
                    <a:pt x="18524" y="0"/>
                  </a:moveTo>
                  <a:cubicBezTo>
                    <a:pt x="18232" y="1241"/>
                    <a:pt x="17940" y="2483"/>
                    <a:pt x="15897" y="4345"/>
                  </a:cubicBezTo>
                  <a:cubicBezTo>
                    <a:pt x="13854" y="6207"/>
                    <a:pt x="10059" y="8690"/>
                    <a:pt x="7140" y="10676"/>
                  </a:cubicBezTo>
                  <a:cubicBezTo>
                    <a:pt x="4221" y="12662"/>
                    <a:pt x="2178" y="14152"/>
                    <a:pt x="1010" y="15517"/>
                  </a:cubicBezTo>
                  <a:cubicBezTo>
                    <a:pt x="-157" y="16883"/>
                    <a:pt x="-449" y="18124"/>
                    <a:pt x="865" y="18993"/>
                  </a:cubicBezTo>
                  <a:cubicBezTo>
                    <a:pt x="2178" y="19862"/>
                    <a:pt x="5097" y="20359"/>
                    <a:pt x="8746" y="20731"/>
                  </a:cubicBezTo>
                  <a:cubicBezTo>
                    <a:pt x="12394" y="21103"/>
                    <a:pt x="16773" y="21352"/>
                    <a:pt x="2115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7" name="Line"/>
            <p:cNvSpPr/>
            <p:nvPr/>
          </p:nvSpPr>
          <p:spPr>
            <a:xfrm>
              <a:off x="7253476" y="677005"/>
              <a:ext cx="196851" cy="27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1782"/>
                  </a:moveTo>
                  <a:cubicBezTo>
                    <a:pt x="5110" y="239"/>
                    <a:pt x="10219" y="-1304"/>
                    <a:pt x="13819" y="1782"/>
                  </a:cubicBezTo>
                  <a:cubicBezTo>
                    <a:pt x="17419" y="4867"/>
                    <a:pt x="19510" y="12582"/>
                    <a:pt x="21600" y="20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8" name="Line"/>
            <p:cNvSpPr/>
            <p:nvPr/>
          </p:nvSpPr>
          <p:spPr>
            <a:xfrm>
              <a:off x="7056626" y="547042"/>
              <a:ext cx="44451" cy="1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3086" y="10932"/>
                    <a:pt x="6171" y="1332"/>
                    <a:pt x="9771" y="132"/>
                  </a:cubicBezTo>
                  <a:cubicBezTo>
                    <a:pt x="13371" y="-1068"/>
                    <a:pt x="17486" y="6132"/>
                    <a:pt x="21600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9" name="Line"/>
            <p:cNvSpPr/>
            <p:nvPr/>
          </p:nvSpPr>
          <p:spPr>
            <a:xfrm>
              <a:off x="7024876" y="603249"/>
              <a:ext cx="254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0" name="Line"/>
            <p:cNvSpPr/>
            <p:nvPr/>
          </p:nvSpPr>
          <p:spPr>
            <a:xfrm>
              <a:off x="7639607" y="387350"/>
              <a:ext cx="217120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600" fill="norm" stroke="1" extrusionOk="0">
                  <a:moveTo>
                    <a:pt x="18994" y="0"/>
                  </a:moveTo>
                  <a:cubicBezTo>
                    <a:pt x="17317" y="5059"/>
                    <a:pt x="15639" y="10119"/>
                    <a:pt x="13752" y="13427"/>
                  </a:cubicBezTo>
                  <a:cubicBezTo>
                    <a:pt x="11864" y="16735"/>
                    <a:pt x="9767" y="18292"/>
                    <a:pt x="8090" y="19070"/>
                  </a:cubicBezTo>
                  <a:cubicBezTo>
                    <a:pt x="6412" y="19849"/>
                    <a:pt x="5154" y="19849"/>
                    <a:pt x="4000" y="19654"/>
                  </a:cubicBezTo>
                  <a:cubicBezTo>
                    <a:pt x="2847" y="19459"/>
                    <a:pt x="1798" y="19070"/>
                    <a:pt x="1064" y="18097"/>
                  </a:cubicBezTo>
                  <a:cubicBezTo>
                    <a:pt x="330" y="17124"/>
                    <a:pt x="-89" y="15568"/>
                    <a:pt x="16" y="14400"/>
                  </a:cubicBezTo>
                  <a:cubicBezTo>
                    <a:pt x="121" y="13232"/>
                    <a:pt x="750" y="12454"/>
                    <a:pt x="1694" y="12065"/>
                  </a:cubicBezTo>
                  <a:cubicBezTo>
                    <a:pt x="2637" y="11676"/>
                    <a:pt x="3895" y="11676"/>
                    <a:pt x="7251" y="13330"/>
                  </a:cubicBezTo>
                  <a:cubicBezTo>
                    <a:pt x="10606" y="14984"/>
                    <a:pt x="16059" y="18292"/>
                    <a:pt x="2151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1" name="Line"/>
            <p:cNvSpPr/>
            <p:nvPr/>
          </p:nvSpPr>
          <p:spPr>
            <a:xfrm>
              <a:off x="7964676" y="196850"/>
              <a:ext cx="109014" cy="53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600" fill="norm" stroke="1" extrusionOk="0">
                  <a:moveTo>
                    <a:pt x="0" y="0"/>
                  </a:moveTo>
                  <a:cubicBezTo>
                    <a:pt x="6113" y="1800"/>
                    <a:pt x="12226" y="3600"/>
                    <a:pt x="16098" y="5657"/>
                  </a:cubicBezTo>
                  <a:cubicBezTo>
                    <a:pt x="19970" y="7714"/>
                    <a:pt x="21600" y="10029"/>
                    <a:pt x="20785" y="12729"/>
                  </a:cubicBezTo>
                  <a:cubicBezTo>
                    <a:pt x="19970" y="15429"/>
                    <a:pt x="16709" y="18514"/>
                    <a:pt x="1344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2" name="Line"/>
            <p:cNvSpPr/>
            <p:nvPr/>
          </p:nvSpPr>
          <p:spPr>
            <a:xfrm>
              <a:off x="8167876" y="641350"/>
              <a:ext cx="1" cy="1270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3" name="Line"/>
            <p:cNvSpPr/>
            <p:nvPr/>
          </p:nvSpPr>
          <p:spPr>
            <a:xfrm>
              <a:off x="8517202" y="141451"/>
              <a:ext cx="171375" cy="525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528" fill="norm" stroke="1" extrusionOk="0">
                  <a:moveTo>
                    <a:pt x="21327" y="3571"/>
                  </a:moveTo>
                  <a:cubicBezTo>
                    <a:pt x="20273" y="2704"/>
                    <a:pt x="19220" y="1836"/>
                    <a:pt x="18166" y="1229"/>
                  </a:cubicBezTo>
                  <a:cubicBezTo>
                    <a:pt x="17112" y="622"/>
                    <a:pt x="16059" y="275"/>
                    <a:pt x="14610" y="101"/>
                  </a:cubicBezTo>
                  <a:cubicBezTo>
                    <a:pt x="13161" y="-72"/>
                    <a:pt x="11317" y="-72"/>
                    <a:pt x="9342" y="492"/>
                  </a:cubicBezTo>
                  <a:cubicBezTo>
                    <a:pt x="7366" y="1056"/>
                    <a:pt x="5259" y="2183"/>
                    <a:pt x="3547" y="4135"/>
                  </a:cubicBezTo>
                  <a:cubicBezTo>
                    <a:pt x="1834" y="6087"/>
                    <a:pt x="517" y="8863"/>
                    <a:pt x="122" y="11552"/>
                  </a:cubicBezTo>
                  <a:cubicBezTo>
                    <a:pt x="-273" y="14241"/>
                    <a:pt x="254" y="16844"/>
                    <a:pt x="2229" y="18492"/>
                  </a:cubicBezTo>
                  <a:cubicBezTo>
                    <a:pt x="4205" y="20140"/>
                    <a:pt x="7629" y="20834"/>
                    <a:pt x="11054" y="21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4" name="Line"/>
            <p:cNvSpPr/>
            <p:nvPr/>
          </p:nvSpPr>
          <p:spPr>
            <a:xfrm>
              <a:off x="8761511" y="311150"/>
              <a:ext cx="22316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600" fill="norm" stroke="1" extrusionOk="0">
                  <a:moveTo>
                    <a:pt x="14811" y="0"/>
                  </a:moveTo>
                  <a:cubicBezTo>
                    <a:pt x="6957" y="4211"/>
                    <a:pt x="-898" y="8423"/>
                    <a:pt x="84" y="12023"/>
                  </a:cubicBezTo>
                  <a:cubicBezTo>
                    <a:pt x="1066" y="15623"/>
                    <a:pt x="10884" y="18611"/>
                    <a:pt x="2070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5" name="Line"/>
            <p:cNvSpPr/>
            <p:nvPr/>
          </p:nvSpPr>
          <p:spPr>
            <a:xfrm>
              <a:off x="8885426" y="482600"/>
              <a:ext cx="1778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16457"/>
                    <a:pt x="2057" y="11314"/>
                    <a:pt x="5657" y="7714"/>
                  </a:cubicBezTo>
                  <a:cubicBezTo>
                    <a:pt x="9257" y="4114"/>
                    <a:pt x="15429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6" name="Line"/>
            <p:cNvSpPr/>
            <p:nvPr/>
          </p:nvSpPr>
          <p:spPr>
            <a:xfrm>
              <a:off x="9334159" y="82549"/>
              <a:ext cx="108294" cy="521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559" fill="norm" stroke="1" extrusionOk="0">
                  <a:moveTo>
                    <a:pt x="4075" y="13642"/>
                  </a:moveTo>
                  <a:cubicBezTo>
                    <a:pt x="2853" y="16003"/>
                    <a:pt x="1630" y="18364"/>
                    <a:pt x="1019" y="19764"/>
                  </a:cubicBezTo>
                  <a:cubicBezTo>
                    <a:pt x="408" y="21163"/>
                    <a:pt x="408" y="21600"/>
                    <a:pt x="611" y="21556"/>
                  </a:cubicBezTo>
                  <a:cubicBezTo>
                    <a:pt x="815" y="21513"/>
                    <a:pt x="1223" y="20988"/>
                    <a:pt x="1019" y="19151"/>
                  </a:cubicBezTo>
                  <a:cubicBezTo>
                    <a:pt x="815" y="17315"/>
                    <a:pt x="0" y="14167"/>
                    <a:pt x="0" y="11062"/>
                  </a:cubicBezTo>
                  <a:cubicBezTo>
                    <a:pt x="0" y="7958"/>
                    <a:pt x="815" y="4897"/>
                    <a:pt x="1630" y="3148"/>
                  </a:cubicBezTo>
                  <a:cubicBezTo>
                    <a:pt x="2445" y="1399"/>
                    <a:pt x="3260" y="962"/>
                    <a:pt x="4687" y="612"/>
                  </a:cubicBezTo>
                  <a:cubicBezTo>
                    <a:pt x="6113" y="262"/>
                    <a:pt x="8151" y="0"/>
                    <a:pt x="10392" y="0"/>
                  </a:cubicBezTo>
                  <a:cubicBezTo>
                    <a:pt x="12634" y="0"/>
                    <a:pt x="15079" y="262"/>
                    <a:pt x="17321" y="1705"/>
                  </a:cubicBezTo>
                  <a:cubicBezTo>
                    <a:pt x="19562" y="3148"/>
                    <a:pt x="21600" y="5772"/>
                    <a:pt x="20581" y="7783"/>
                  </a:cubicBezTo>
                  <a:cubicBezTo>
                    <a:pt x="19562" y="9794"/>
                    <a:pt x="15487" y="11194"/>
                    <a:pt x="11819" y="12068"/>
                  </a:cubicBezTo>
                  <a:cubicBezTo>
                    <a:pt x="8151" y="12943"/>
                    <a:pt x="4891" y="13292"/>
                    <a:pt x="1630" y="136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7" name="Line"/>
            <p:cNvSpPr/>
            <p:nvPr/>
          </p:nvSpPr>
          <p:spPr>
            <a:xfrm>
              <a:off x="9431526" y="260350"/>
              <a:ext cx="222251" cy="265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9" fill="norm" stroke="1" extrusionOk="0">
                  <a:moveTo>
                    <a:pt x="0" y="6123"/>
                  </a:moveTo>
                  <a:cubicBezTo>
                    <a:pt x="1029" y="5443"/>
                    <a:pt x="2057" y="4762"/>
                    <a:pt x="3497" y="4847"/>
                  </a:cubicBezTo>
                  <a:cubicBezTo>
                    <a:pt x="4937" y="4932"/>
                    <a:pt x="6789" y="5783"/>
                    <a:pt x="8434" y="8164"/>
                  </a:cubicBezTo>
                  <a:cubicBezTo>
                    <a:pt x="10080" y="10545"/>
                    <a:pt x="11520" y="14457"/>
                    <a:pt x="12137" y="16838"/>
                  </a:cubicBezTo>
                  <a:cubicBezTo>
                    <a:pt x="12754" y="19219"/>
                    <a:pt x="12549" y="20069"/>
                    <a:pt x="11931" y="20665"/>
                  </a:cubicBezTo>
                  <a:cubicBezTo>
                    <a:pt x="11314" y="21260"/>
                    <a:pt x="10286" y="21600"/>
                    <a:pt x="9566" y="21090"/>
                  </a:cubicBezTo>
                  <a:cubicBezTo>
                    <a:pt x="8846" y="20580"/>
                    <a:pt x="8434" y="19219"/>
                    <a:pt x="8949" y="16413"/>
                  </a:cubicBezTo>
                  <a:cubicBezTo>
                    <a:pt x="9463" y="13606"/>
                    <a:pt x="10903" y="9354"/>
                    <a:pt x="13166" y="6378"/>
                  </a:cubicBezTo>
                  <a:cubicBezTo>
                    <a:pt x="15429" y="3402"/>
                    <a:pt x="18514" y="170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8" name="Line"/>
            <p:cNvSpPr/>
            <p:nvPr/>
          </p:nvSpPr>
          <p:spPr>
            <a:xfrm>
              <a:off x="9753149" y="108819"/>
              <a:ext cx="186378" cy="404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0" h="21266" fill="norm" stroke="1" extrusionOk="0">
                  <a:moveTo>
                    <a:pt x="20900" y="2627"/>
                  </a:moveTo>
                  <a:cubicBezTo>
                    <a:pt x="20188" y="1847"/>
                    <a:pt x="19476" y="1068"/>
                    <a:pt x="18526" y="567"/>
                  </a:cubicBezTo>
                  <a:cubicBezTo>
                    <a:pt x="17577" y="66"/>
                    <a:pt x="16390" y="-157"/>
                    <a:pt x="14847" y="121"/>
                  </a:cubicBezTo>
                  <a:cubicBezTo>
                    <a:pt x="13304" y="400"/>
                    <a:pt x="11405" y="1179"/>
                    <a:pt x="8913" y="3350"/>
                  </a:cubicBezTo>
                  <a:cubicBezTo>
                    <a:pt x="6421" y="5521"/>
                    <a:pt x="3335" y="9084"/>
                    <a:pt x="1555" y="11868"/>
                  </a:cubicBezTo>
                  <a:cubicBezTo>
                    <a:pt x="-225" y="14651"/>
                    <a:pt x="-700" y="16655"/>
                    <a:pt x="1318" y="18158"/>
                  </a:cubicBezTo>
                  <a:cubicBezTo>
                    <a:pt x="3335" y="19662"/>
                    <a:pt x="7845" y="20664"/>
                    <a:pt x="10812" y="21053"/>
                  </a:cubicBezTo>
                  <a:cubicBezTo>
                    <a:pt x="13779" y="21443"/>
                    <a:pt x="15203" y="21220"/>
                    <a:pt x="16627" y="209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9" name="Line"/>
            <p:cNvSpPr/>
            <p:nvPr/>
          </p:nvSpPr>
          <p:spPr>
            <a:xfrm>
              <a:off x="10022076" y="127000"/>
              <a:ext cx="190501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00" y="2829"/>
                    <a:pt x="2400" y="5657"/>
                    <a:pt x="4920" y="8614"/>
                  </a:cubicBezTo>
                  <a:cubicBezTo>
                    <a:pt x="7440" y="11571"/>
                    <a:pt x="11280" y="14657"/>
                    <a:pt x="14280" y="16843"/>
                  </a:cubicBezTo>
                  <a:cubicBezTo>
                    <a:pt x="17280" y="19029"/>
                    <a:pt x="19440" y="2031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0" name="Line"/>
            <p:cNvSpPr/>
            <p:nvPr/>
          </p:nvSpPr>
          <p:spPr>
            <a:xfrm>
              <a:off x="10022076" y="146050"/>
              <a:ext cx="203201" cy="425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537"/>
                    <a:pt x="18000" y="1075"/>
                    <a:pt x="15300" y="2687"/>
                  </a:cubicBezTo>
                  <a:cubicBezTo>
                    <a:pt x="12600" y="4299"/>
                    <a:pt x="9000" y="6985"/>
                    <a:pt x="6300" y="9940"/>
                  </a:cubicBezTo>
                  <a:cubicBezTo>
                    <a:pt x="3600" y="12896"/>
                    <a:pt x="1800" y="16119"/>
                    <a:pt x="900" y="18107"/>
                  </a:cubicBezTo>
                  <a:cubicBezTo>
                    <a:pt x="0" y="20096"/>
                    <a:pt x="0" y="2084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1" name="Line"/>
            <p:cNvSpPr/>
            <p:nvPr/>
          </p:nvSpPr>
          <p:spPr>
            <a:xfrm>
              <a:off x="10312953" y="438150"/>
              <a:ext cx="13924" cy="177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5914"/>
                    <a:pt x="1783" y="11829"/>
                    <a:pt x="240" y="15429"/>
                  </a:cubicBezTo>
                  <a:cubicBezTo>
                    <a:pt x="-1303" y="19029"/>
                    <a:pt x="4868" y="20314"/>
                    <a:pt x="1104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2" name="Line"/>
            <p:cNvSpPr/>
            <p:nvPr/>
          </p:nvSpPr>
          <p:spPr>
            <a:xfrm>
              <a:off x="10537516" y="285750"/>
              <a:ext cx="214811" cy="23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600" fill="norm" stroke="1" extrusionOk="0">
                  <a:moveTo>
                    <a:pt x="21282" y="0"/>
                  </a:moveTo>
                  <a:cubicBezTo>
                    <a:pt x="17927" y="1362"/>
                    <a:pt x="14571" y="2724"/>
                    <a:pt x="11111" y="4476"/>
                  </a:cubicBezTo>
                  <a:cubicBezTo>
                    <a:pt x="7651" y="6227"/>
                    <a:pt x="4086" y="8368"/>
                    <a:pt x="2094" y="10119"/>
                  </a:cubicBezTo>
                  <a:cubicBezTo>
                    <a:pt x="101" y="11870"/>
                    <a:pt x="-318" y="13232"/>
                    <a:pt x="206" y="14205"/>
                  </a:cubicBezTo>
                  <a:cubicBezTo>
                    <a:pt x="731" y="15178"/>
                    <a:pt x="2199" y="15762"/>
                    <a:pt x="5554" y="16930"/>
                  </a:cubicBezTo>
                  <a:cubicBezTo>
                    <a:pt x="8909" y="18097"/>
                    <a:pt x="14152" y="19849"/>
                    <a:pt x="1939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3" name="Line"/>
            <p:cNvSpPr/>
            <p:nvPr/>
          </p:nvSpPr>
          <p:spPr>
            <a:xfrm>
              <a:off x="10580876" y="533400"/>
              <a:ext cx="14605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4" name="Line"/>
            <p:cNvSpPr/>
            <p:nvPr/>
          </p:nvSpPr>
          <p:spPr>
            <a:xfrm>
              <a:off x="10839024" y="225335"/>
              <a:ext cx="235312" cy="269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0" h="21523" fill="norm" stroke="1" extrusionOk="0">
                  <a:moveTo>
                    <a:pt x="19123" y="1273"/>
                  </a:moveTo>
                  <a:cubicBezTo>
                    <a:pt x="19888" y="598"/>
                    <a:pt x="20652" y="-77"/>
                    <a:pt x="21035" y="7"/>
                  </a:cubicBezTo>
                  <a:cubicBezTo>
                    <a:pt x="21417" y="92"/>
                    <a:pt x="21417" y="935"/>
                    <a:pt x="19983" y="3551"/>
                  </a:cubicBezTo>
                  <a:cubicBezTo>
                    <a:pt x="18550" y="6167"/>
                    <a:pt x="15682" y="10554"/>
                    <a:pt x="12529" y="13845"/>
                  </a:cubicBezTo>
                  <a:cubicBezTo>
                    <a:pt x="9375" y="17136"/>
                    <a:pt x="5934" y="19329"/>
                    <a:pt x="3736" y="20426"/>
                  </a:cubicBezTo>
                  <a:cubicBezTo>
                    <a:pt x="1537" y="21523"/>
                    <a:pt x="582" y="21523"/>
                    <a:pt x="199" y="20932"/>
                  </a:cubicBezTo>
                  <a:cubicBezTo>
                    <a:pt x="-183" y="20342"/>
                    <a:pt x="8" y="19161"/>
                    <a:pt x="582" y="18317"/>
                  </a:cubicBezTo>
                  <a:cubicBezTo>
                    <a:pt x="1155" y="17473"/>
                    <a:pt x="2111" y="16967"/>
                    <a:pt x="4213" y="17051"/>
                  </a:cubicBezTo>
                  <a:cubicBezTo>
                    <a:pt x="6316" y="17136"/>
                    <a:pt x="9566" y="17811"/>
                    <a:pt x="12051" y="18654"/>
                  </a:cubicBezTo>
                  <a:cubicBezTo>
                    <a:pt x="14536" y="19498"/>
                    <a:pt x="16256" y="20511"/>
                    <a:pt x="17976" y="21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5" name="Line"/>
            <p:cNvSpPr/>
            <p:nvPr/>
          </p:nvSpPr>
          <p:spPr>
            <a:xfrm>
              <a:off x="11152376" y="130672"/>
              <a:ext cx="106105" cy="478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2" h="21530" fill="norm" stroke="1" extrusionOk="0">
                  <a:moveTo>
                    <a:pt x="0" y="120"/>
                  </a:moveTo>
                  <a:cubicBezTo>
                    <a:pt x="2077" y="25"/>
                    <a:pt x="4154" y="-70"/>
                    <a:pt x="5815" y="73"/>
                  </a:cubicBezTo>
                  <a:cubicBezTo>
                    <a:pt x="7477" y="215"/>
                    <a:pt x="8723" y="596"/>
                    <a:pt x="11008" y="2261"/>
                  </a:cubicBezTo>
                  <a:cubicBezTo>
                    <a:pt x="13292" y="3926"/>
                    <a:pt x="16615" y="6876"/>
                    <a:pt x="18692" y="9683"/>
                  </a:cubicBezTo>
                  <a:cubicBezTo>
                    <a:pt x="20769" y="12490"/>
                    <a:pt x="21600" y="15155"/>
                    <a:pt x="19938" y="17105"/>
                  </a:cubicBezTo>
                  <a:cubicBezTo>
                    <a:pt x="18277" y="19056"/>
                    <a:pt x="14123" y="20293"/>
                    <a:pt x="9969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6" name="Line"/>
            <p:cNvSpPr/>
            <p:nvPr/>
          </p:nvSpPr>
          <p:spPr>
            <a:xfrm>
              <a:off x="11266676" y="0"/>
              <a:ext cx="207669" cy="692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600" fill="norm" stroke="1" extrusionOk="0">
                  <a:moveTo>
                    <a:pt x="9072" y="0"/>
                  </a:moveTo>
                  <a:cubicBezTo>
                    <a:pt x="11448" y="462"/>
                    <a:pt x="13824" y="925"/>
                    <a:pt x="15984" y="2312"/>
                  </a:cubicBezTo>
                  <a:cubicBezTo>
                    <a:pt x="18144" y="3699"/>
                    <a:pt x="20088" y="6011"/>
                    <a:pt x="20844" y="8059"/>
                  </a:cubicBezTo>
                  <a:cubicBezTo>
                    <a:pt x="21600" y="10106"/>
                    <a:pt x="21168" y="11890"/>
                    <a:pt x="19116" y="13839"/>
                  </a:cubicBezTo>
                  <a:cubicBezTo>
                    <a:pt x="17064" y="15787"/>
                    <a:pt x="13392" y="17901"/>
                    <a:pt x="9936" y="19222"/>
                  </a:cubicBezTo>
                  <a:cubicBezTo>
                    <a:pt x="6480" y="20543"/>
                    <a:pt x="3240" y="2107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7" name="Line"/>
            <p:cNvSpPr/>
            <p:nvPr/>
          </p:nvSpPr>
          <p:spPr>
            <a:xfrm>
              <a:off x="6421626" y="883013"/>
              <a:ext cx="1486171" cy="183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557" fill="norm" stroke="1" extrusionOk="0">
                  <a:moveTo>
                    <a:pt x="0" y="21557"/>
                  </a:moveTo>
                  <a:cubicBezTo>
                    <a:pt x="338" y="20067"/>
                    <a:pt x="676" y="18578"/>
                    <a:pt x="1475" y="16840"/>
                  </a:cubicBezTo>
                  <a:cubicBezTo>
                    <a:pt x="2274" y="15102"/>
                    <a:pt x="3533" y="13116"/>
                    <a:pt x="4793" y="11254"/>
                  </a:cubicBezTo>
                  <a:cubicBezTo>
                    <a:pt x="6053" y="9391"/>
                    <a:pt x="7313" y="7654"/>
                    <a:pt x="8542" y="6164"/>
                  </a:cubicBezTo>
                  <a:cubicBezTo>
                    <a:pt x="9771" y="4674"/>
                    <a:pt x="10969" y="3433"/>
                    <a:pt x="12167" y="2564"/>
                  </a:cubicBezTo>
                  <a:cubicBezTo>
                    <a:pt x="13366" y="1695"/>
                    <a:pt x="14564" y="1198"/>
                    <a:pt x="15808" y="826"/>
                  </a:cubicBezTo>
                  <a:cubicBezTo>
                    <a:pt x="17053" y="454"/>
                    <a:pt x="18343" y="205"/>
                    <a:pt x="19234" y="81"/>
                  </a:cubicBezTo>
                  <a:cubicBezTo>
                    <a:pt x="20125" y="-43"/>
                    <a:pt x="20617" y="-43"/>
                    <a:pt x="20970" y="205"/>
                  </a:cubicBezTo>
                  <a:cubicBezTo>
                    <a:pt x="21323" y="454"/>
                    <a:pt x="21539" y="950"/>
                    <a:pt x="21569" y="1323"/>
                  </a:cubicBezTo>
                  <a:cubicBezTo>
                    <a:pt x="21600" y="1695"/>
                    <a:pt x="21446" y="1943"/>
                    <a:pt x="21231" y="2191"/>
                  </a:cubicBezTo>
                  <a:cubicBezTo>
                    <a:pt x="21016" y="2440"/>
                    <a:pt x="20740" y="2688"/>
                    <a:pt x="20463" y="29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8" name="Line"/>
            <p:cNvSpPr/>
            <p:nvPr/>
          </p:nvSpPr>
          <p:spPr>
            <a:xfrm>
              <a:off x="6624826" y="983027"/>
              <a:ext cx="1111251" cy="14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0" y="21470"/>
                  </a:moveTo>
                  <a:cubicBezTo>
                    <a:pt x="453" y="20544"/>
                    <a:pt x="905" y="19619"/>
                    <a:pt x="1769" y="18693"/>
                  </a:cubicBezTo>
                  <a:cubicBezTo>
                    <a:pt x="2633" y="17767"/>
                    <a:pt x="3909" y="16841"/>
                    <a:pt x="5369" y="14990"/>
                  </a:cubicBezTo>
                  <a:cubicBezTo>
                    <a:pt x="6830" y="13139"/>
                    <a:pt x="8475" y="10361"/>
                    <a:pt x="10018" y="8047"/>
                  </a:cubicBezTo>
                  <a:cubicBezTo>
                    <a:pt x="11561" y="5733"/>
                    <a:pt x="13001" y="3881"/>
                    <a:pt x="14523" y="2493"/>
                  </a:cubicBezTo>
                  <a:cubicBezTo>
                    <a:pt x="16046" y="1104"/>
                    <a:pt x="17650" y="179"/>
                    <a:pt x="18843" y="24"/>
                  </a:cubicBezTo>
                  <a:cubicBezTo>
                    <a:pt x="20037" y="-130"/>
                    <a:pt x="20818" y="487"/>
                    <a:pt x="21600" y="11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9" name="Line"/>
            <p:cNvSpPr/>
            <p:nvPr/>
          </p:nvSpPr>
          <p:spPr>
            <a:xfrm>
              <a:off x="5843776" y="1803400"/>
              <a:ext cx="1524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4400"/>
                    <a:pt x="10800" y="7200"/>
                    <a:pt x="14400" y="3600"/>
                  </a:cubicBezTo>
                  <a:cubicBezTo>
                    <a:pt x="18000" y="0"/>
                    <a:pt x="198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0" name="Line"/>
            <p:cNvSpPr/>
            <p:nvPr/>
          </p:nvSpPr>
          <p:spPr>
            <a:xfrm>
              <a:off x="5926326" y="1873250"/>
              <a:ext cx="1841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1" name="Line"/>
            <p:cNvSpPr/>
            <p:nvPr/>
          </p:nvSpPr>
          <p:spPr>
            <a:xfrm>
              <a:off x="6891526" y="1625600"/>
              <a:ext cx="25401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2787"/>
                    <a:pt x="10800" y="5574"/>
                    <a:pt x="9900" y="8710"/>
                  </a:cubicBezTo>
                  <a:cubicBezTo>
                    <a:pt x="9000" y="11845"/>
                    <a:pt x="12600" y="15329"/>
                    <a:pt x="11700" y="17535"/>
                  </a:cubicBezTo>
                  <a:cubicBezTo>
                    <a:pt x="10800" y="19742"/>
                    <a:pt x="5400" y="206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2" name="Line"/>
            <p:cNvSpPr/>
            <p:nvPr/>
          </p:nvSpPr>
          <p:spPr>
            <a:xfrm>
              <a:off x="6872476" y="1587500"/>
              <a:ext cx="2730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800"/>
                    <a:pt x="0" y="18000"/>
                    <a:pt x="335" y="16380"/>
                  </a:cubicBezTo>
                  <a:cubicBezTo>
                    <a:pt x="670" y="14760"/>
                    <a:pt x="1340" y="13320"/>
                    <a:pt x="4270" y="10620"/>
                  </a:cubicBezTo>
                  <a:cubicBezTo>
                    <a:pt x="7200" y="7920"/>
                    <a:pt x="12391" y="3960"/>
                    <a:pt x="15656" y="1980"/>
                  </a:cubicBezTo>
                  <a:cubicBezTo>
                    <a:pt x="18921" y="0"/>
                    <a:pt x="2026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3" name="Line"/>
            <p:cNvSpPr/>
            <p:nvPr/>
          </p:nvSpPr>
          <p:spPr>
            <a:xfrm>
              <a:off x="6866126" y="1784349"/>
              <a:ext cx="2476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08" y="15840"/>
                    <a:pt x="11815" y="10080"/>
                    <a:pt x="15415" y="6480"/>
                  </a:cubicBezTo>
                  <a:cubicBezTo>
                    <a:pt x="19015" y="2880"/>
                    <a:pt x="20308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4" name="Line"/>
            <p:cNvSpPr/>
            <p:nvPr/>
          </p:nvSpPr>
          <p:spPr>
            <a:xfrm>
              <a:off x="7229184" y="1570566"/>
              <a:ext cx="144943" cy="385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600" fill="norm" stroke="1" extrusionOk="0">
                  <a:moveTo>
                    <a:pt x="19919" y="949"/>
                  </a:moveTo>
                  <a:cubicBezTo>
                    <a:pt x="19007" y="475"/>
                    <a:pt x="18094" y="0"/>
                    <a:pt x="16725" y="0"/>
                  </a:cubicBezTo>
                  <a:cubicBezTo>
                    <a:pt x="15356" y="0"/>
                    <a:pt x="13531" y="475"/>
                    <a:pt x="10488" y="2552"/>
                  </a:cubicBezTo>
                  <a:cubicBezTo>
                    <a:pt x="7446" y="4629"/>
                    <a:pt x="3187" y="8308"/>
                    <a:pt x="1209" y="11334"/>
                  </a:cubicBezTo>
                  <a:cubicBezTo>
                    <a:pt x="-768" y="14360"/>
                    <a:pt x="-464" y="16734"/>
                    <a:pt x="3187" y="18336"/>
                  </a:cubicBezTo>
                  <a:cubicBezTo>
                    <a:pt x="6838" y="19938"/>
                    <a:pt x="13835" y="20769"/>
                    <a:pt x="2083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5" name="Line"/>
            <p:cNvSpPr/>
            <p:nvPr/>
          </p:nvSpPr>
          <p:spPr>
            <a:xfrm>
              <a:off x="7419427" y="1630818"/>
              <a:ext cx="208700" cy="257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329" fill="norm" stroke="1" extrusionOk="0">
                  <a:moveTo>
                    <a:pt x="21512" y="1674"/>
                  </a:moveTo>
                  <a:cubicBezTo>
                    <a:pt x="21512" y="796"/>
                    <a:pt x="21512" y="-82"/>
                    <a:pt x="21403" y="6"/>
                  </a:cubicBezTo>
                  <a:cubicBezTo>
                    <a:pt x="21294" y="94"/>
                    <a:pt x="21076" y="1147"/>
                    <a:pt x="19657" y="3781"/>
                  </a:cubicBezTo>
                  <a:cubicBezTo>
                    <a:pt x="18239" y="6416"/>
                    <a:pt x="15621" y="10630"/>
                    <a:pt x="13003" y="13791"/>
                  </a:cubicBezTo>
                  <a:cubicBezTo>
                    <a:pt x="10385" y="16952"/>
                    <a:pt x="7767" y="19059"/>
                    <a:pt x="5803" y="20201"/>
                  </a:cubicBezTo>
                  <a:cubicBezTo>
                    <a:pt x="3839" y="21342"/>
                    <a:pt x="2530" y="21518"/>
                    <a:pt x="1657" y="21167"/>
                  </a:cubicBezTo>
                  <a:cubicBezTo>
                    <a:pt x="785" y="20816"/>
                    <a:pt x="348" y="19938"/>
                    <a:pt x="130" y="19059"/>
                  </a:cubicBezTo>
                  <a:cubicBezTo>
                    <a:pt x="-88" y="18181"/>
                    <a:pt x="-88" y="17303"/>
                    <a:pt x="567" y="16601"/>
                  </a:cubicBezTo>
                  <a:cubicBezTo>
                    <a:pt x="1221" y="15898"/>
                    <a:pt x="2530" y="15372"/>
                    <a:pt x="6130" y="15284"/>
                  </a:cubicBezTo>
                  <a:cubicBezTo>
                    <a:pt x="9730" y="15196"/>
                    <a:pt x="15621" y="15547"/>
                    <a:pt x="21512" y="158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6" name="Line"/>
            <p:cNvSpPr/>
            <p:nvPr/>
          </p:nvSpPr>
          <p:spPr>
            <a:xfrm>
              <a:off x="7697976" y="1587500"/>
              <a:ext cx="86359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0" y="0"/>
                  </a:moveTo>
                  <a:cubicBezTo>
                    <a:pt x="7200" y="2225"/>
                    <a:pt x="14400" y="4451"/>
                    <a:pt x="18000" y="7396"/>
                  </a:cubicBezTo>
                  <a:cubicBezTo>
                    <a:pt x="21600" y="10342"/>
                    <a:pt x="21600" y="14007"/>
                    <a:pt x="19800" y="16495"/>
                  </a:cubicBezTo>
                  <a:cubicBezTo>
                    <a:pt x="18000" y="18982"/>
                    <a:pt x="14400" y="20291"/>
                    <a:pt x="108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7" name="Line"/>
            <p:cNvSpPr/>
            <p:nvPr/>
          </p:nvSpPr>
          <p:spPr>
            <a:xfrm>
              <a:off x="8121274" y="1492249"/>
              <a:ext cx="129153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21396" fill="norm" stroke="1" extrusionOk="0">
                  <a:moveTo>
                    <a:pt x="20920" y="2751"/>
                  </a:moveTo>
                  <a:cubicBezTo>
                    <a:pt x="18520" y="1834"/>
                    <a:pt x="16120" y="917"/>
                    <a:pt x="14063" y="407"/>
                  </a:cubicBezTo>
                  <a:cubicBezTo>
                    <a:pt x="12006" y="-102"/>
                    <a:pt x="10291" y="-204"/>
                    <a:pt x="8234" y="509"/>
                  </a:cubicBezTo>
                  <a:cubicBezTo>
                    <a:pt x="6177" y="1222"/>
                    <a:pt x="3777" y="2751"/>
                    <a:pt x="2063" y="5298"/>
                  </a:cubicBezTo>
                  <a:cubicBezTo>
                    <a:pt x="349" y="7845"/>
                    <a:pt x="-680" y="11411"/>
                    <a:pt x="520" y="14162"/>
                  </a:cubicBezTo>
                  <a:cubicBezTo>
                    <a:pt x="1720" y="16913"/>
                    <a:pt x="5149" y="18849"/>
                    <a:pt x="8577" y="19919"/>
                  </a:cubicBezTo>
                  <a:cubicBezTo>
                    <a:pt x="12006" y="20988"/>
                    <a:pt x="15434" y="21192"/>
                    <a:pt x="18863" y="213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8" name="Line"/>
            <p:cNvSpPr/>
            <p:nvPr/>
          </p:nvSpPr>
          <p:spPr>
            <a:xfrm>
              <a:off x="8377426" y="1587500"/>
              <a:ext cx="5080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073"/>
                    <a:pt x="3600" y="10145"/>
                    <a:pt x="7200" y="13745"/>
                  </a:cubicBezTo>
                  <a:cubicBezTo>
                    <a:pt x="10800" y="17345"/>
                    <a:pt x="16200" y="194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9" name="Line"/>
            <p:cNvSpPr/>
            <p:nvPr/>
          </p:nvSpPr>
          <p:spPr>
            <a:xfrm>
              <a:off x="8491726" y="1657350"/>
              <a:ext cx="2476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62" y="18000"/>
                    <a:pt x="3323" y="14400"/>
                    <a:pt x="6923" y="10800"/>
                  </a:cubicBezTo>
                  <a:cubicBezTo>
                    <a:pt x="10523" y="7200"/>
                    <a:pt x="16062" y="3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0" name="Line"/>
            <p:cNvSpPr/>
            <p:nvPr/>
          </p:nvSpPr>
          <p:spPr>
            <a:xfrm>
              <a:off x="8993376" y="1498600"/>
              <a:ext cx="25401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067"/>
                    <a:pt x="14400" y="6133"/>
                    <a:pt x="10800" y="9733"/>
                  </a:cubicBezTo>
                  <a:cubicBezTo>
                    <a:pt x="7200" y="13333"/>
                    <a:pt x="3600" y="174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1" name="Line"/>
            <p:cNvSpPr/>
            <p:nvPr/>
          </p:nvSpPr>
          <p:spPr>
            <a:xfrm>
              <a:off x="8955276" y="1470937"/>
              <a:ext cx="228601" cy="12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9" fill="norm" stroke="1" extrusionOk="0">
                  <a:moveTo>
                    <a:pt x="0" y="21259"/>
                  </a:moveTo>
                  <a:cubicBezTo>
                    <a:pt x="3000" y="16134"/>
                    <a:pt x="6000" y="11008"/>
                    <a:pt x="8900" y="7347"/>
                  </a:cubicBezTo>
                  <a:cubicBezTo>
                    <a:pt x="11800" y="3686"/>
                    <a:pt x="14600" y="1490"/>
                    <a:pt x="16700" y="574"/>
                  </a:cubicBezTo>
                  <a:cubicBezTo>
                    <a:pt x="18800" y="-341"/>
                    <a:pt x="20200" y="25"/>
                    <a:pt x="21600" y="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2" name="Line"/>
            <p:cNvSpPr/>
            <p:nvPr/>
          </p:nvSpPr>
          <p:spPr>
            <a:xfrm>
              <a:off x="8993376" y="1644650"/>
              <a:ext cx="1333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3" name="Line"/>
            <p:cNvSpPr/>
            <p:nvPr/>
          </p:nvSpPr>
          <p:spPr>
            <a:xfrm>
              <a:off x="9236793" y="1449512"/>
              <a:ext cx="194734" cy="41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2" fill="norm" stroke="1" extrusionOk="0">
                  <a:moveTo>
                    <a:pt x="21600" y="569"/>
                  </a:moveTo>
                  <a:cubicBezTo>
                    <a:pt x="18313" y="131"/>
                    <a:pt x="15026" y="-308"/>
                    <a:pt x="11974" y="295"/>
                  </a:cubicBezTo>
                  <a:cubicBezTo>
                    <a:pt x="8922" y="898"/>
                    <a:pt x="6104" y="2543"/>
                    <a:pt x="3874" y="5174"/>
                  </a:cubicBezTo>
                  <a:cubicBezTo>
                    <a:pt x="1643" y="7806"/>
                    <a:pt x="0" y="11424"/>
                    <a:pt x="0" y="14055"/>
                  </a:cubicBezTo>
                  <a:cubicBezTo>
                    <a:pt x="0" y="16687"/>
                    <a:pt x="1643" y="18332"/>
                    <a:pt x="4226" y="19373"/>
                  </a:cubicBezTo>
                  <a:cubicBezTo>
                    <a:pt x="6809" y="20415"/>
                    <a:pt x="10330" y="20853"/>
                    <a:pt x="13852" y="212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4" name="Line"/>
            <p:cNvSpPr/>
            <p:nvPr/>
          </p:nvSpPr>
          <p:spPr>
            <a:xfrm>
              <a:off x="9403874" y="1517649"/>
              <a:ext cx="268953" cy="265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477" fill="norm" stroke="1" extrusionOk="0">
                  <a:moveTo>
                    <a:pt x="21442" y="0"/>
                  </a:moveTo>
                  <a:cubicBezTo>
                    <a:pt x="18911" y="4629"/>
                    <a:pt x="16380" y="9257"/>
                    <a:pt x="13595" y="12857"/>
                  </a:cubicBezTo>
                  <a:cubicBezTo>
                    <a:pt x="10811" y="16457"/>
                    <a:pt x="7773" y="19029"/>
                    <a:pt x="5833" y="20314"/>
                  </a:cubicBezTo>
                  <a:cubicBezTo>
                    <a:pt x="3892" y="21600"/>
                    <a:pt x="3048" y="21600"/>
                    <a:pt x="2289" y="21343"/>
                  </a:cubicBezTo>
                  <a:cubicBezTo>
                    <a:pt x="1529" y="21086"/>
                    <a:pt x="854" y="20571"/>
                    <a:pt x="433" y="19714"/>
                  </a:cubicBezTo>
                  <a:cubicBezTo>
                    <a:pt x="11" y="18857"/>
                    <a:pt x="-158" y="17657"/>
                    <a:pt x="179" y="16886"/>
                  </a:cubicBezTo>
                  <a:cubicBezTo>
                    <a:pt x="517" y="16114"/>
                    <a:pt x="1361" y="15771"/>
                    <a:pt x="3808" y="15943"/>
                  </a:cubicBezTo>
                  <a:cubicBezTo>
                    <a:pt x="6255" y="16114"/>
                    <a:pt x="10305" y="16800"/>
                    <a:pt x="12836" y="17400"/>
                  </a:cubicBezTo>
                  <a:cubicBezTo>
                    <a:pt x="15367" y="18000"/>
                    <a:pt x="16380" y="18514"/>
                    <a:pt x="17392" y="19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5" name="Line"/>
            <p:cNvSpPr/>
            <p:nvPr/>
          </p:nvSpPr>
          <p:spPr>
            <a:xfrm>
              <a:off x="9717276" y="1447800"/>
              <a:ext cx="110209" cy="39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600" fill="norm" stroke="1" extrusionOk="0">
                  <a:moveTo>
                    <a:pt x="0" y="0"/>
                  </a:moveTo>
                  <a:cubicBezTo>
                    <a:pt x="5600" y="1974"/>
                    <a:pt x="11200" y="3948"/>
                    <a:pt x="15200" y="6619"/>
                  </a:cubicBezTo>
                  <a:cubicBezTo>
                    <a:pt x="19200" y="9290"/>
                    <a:pt x="21600" y="12658"/>
                    <a:pt x="20600" y="15271"/>
                  </a:cubicBezTo>
                  <a:cubicBezTo>
                    <a:pt x="19600" y="17884"/>
                    <a:pt x="15200" y="19742"/>
                    <a:pt x="108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6" name="Line"/>
            <p:cNvSpPr/>
            <p:nvPr/>
          </p:nvSpPr>
          <p:spPr>
            <a:xfrm>
              <a:off x="9793476" y="1358900"/>
              <a:ext cx="169599" cy="609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2" h="21600" fill="norm" stroke="1" extrusionOk="0">
                  <a:moveTo>
                    <a:pt x="8588" y="0"/>
                  </a:moveTo>
                  <a:cubicBezTo>
                    <a:pt x="12752" y="2325"/>
                    <a:pt x="16916" y="4650"/>
                    <a:pt x="19128" y="7163"/>
                  </a:cubicBezTo>
                  <a:cubicBezTo>
                    <a:pt x="21340" y="9675"/>
                    <a:pt x="21600" y="12375"/>
                    <a:pt x="18867" y="14625"/>
                  </a:cubicBezTo>
                  <a:cubicBezTo>
                    <a:pt x="16135" y="16875"/>
                    <a:pt x="10410" y="18675"/>
                    <a:pt x="6766" y="19763"/>
                  </a:cubicBezTo>
                  <a:cubicBezTo>
                    <a:pt x="3123" y="20850"/>
                    <a:pt x="1561" y="212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7" name="Line"/>
            <p:cNvSpPr/>
            <p:nvPr/>
          </p:nvSpPr>
          <p:spPr>
            <a:xfrm>
              <a:off x="8561576" y="2537883"/>
              <a:ext cx="368301" cy="683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0" fill="norm" stroke="1" extrusionOk="0">
                  <a:moveTo>
                    <a:pt x="0" y="5667"/>
                  </a:moveTo>
                  <a:cubicBezTo>
                    <a:pt x="372" y="5333"/>
                    <a:pt x="745" y="5000"/>
                    <a:pt x="1179" y="4700"/>
                  </a:cubicBezTo>
                  <a:cubicBezTo>
                    <a:pt x="1614" y="4400"/>
                    <a:pt x="2110" y="4133"/>
                    <a:pt x="2669" y="4033"/>
                  </a:cubicBezTo>
                  <a:cubicBezTo>
                    <a:pt x="3228" y="3933"/>
                    <a:pt x="3848" y="4000"/>
                    <a:pt x="4407" y="4567"/>
                  </a:cubicBezTo>
                  <a:cubicBezTo>
                    <a:pt x="4966" y="5133"/>
                    <a:pt x="5462" y="6200"/>
                    <a:pt x="5772" y="8000"/>
                  </a:cubicBezTo>
                  <a:cubicBezTo>
                    <a:pt x="6083" y="9800"/>
                    <a:pt x="6207" y="12333"/>
                    <a:pt x="6331" y="14367"/>
                  </a:cubicBezTo>
                  <a:cubicBezTo>
                    <a:pt x="6455" y="16400"/>
                    <a:pt x="6579" y="17933"/>
                    <a:pt x="6890" y="19033"/>
                  </a:cubicBezTo>
                  <a:cubicBezTo>
                    <a:pt x="7200" y="20133"/>
                    <a:pt x="7697" y="20800"/>
                    <a:pt x="8255" y="21167"/>
                  </a:cubicBezTo>
                  <a:cubicBezTo>
                    <a:pt x="8814" y="21533"/>
                    <a:pt x="9434" y="21600"/>
                    <a:pt x="9931" y="21467"/>
                  </a:cubicBezTo>
                  <a:cubicBezTo>
                    <a:pt x="10428" y="21333"/>
                    <a:pt x="10800" y="21000"/>
                    <a:pt x="11545" y="19833"/>
                  </a:cubicBezTo>
                  <a:cubicBezTo>
                    <a:pt x="12290" y="18667"/>
                    <a:pt x="13407" y="16667"/>
                    <a:pt x="14400" y="14567"/>
                  </a:cubicBezTo>
                  <a:cubicBezTo>
                    <a:pt x="15393" y="12467"/>
                    <a:pt x="16262" y="10267"/>
                    <a:pt x="17317" y="7933"/>
                  </a:cubicBezTo>
                  <a:cubicBezTo>
                    <a:pt x="18372" y="5600"/>
                    <a:pt x="19614" y="3133"/>
                    <a:pt x="20297" y="1733"/>
                  </a:cubicBezTo>
                  <a:cubicBezTo>
                    <a:pt x="20979" y="333"/>
                    <a:pt x="21103" y="0"/>
                    <a:pt x="21166" y="0"/>
                  </a:cubicBezTo>
                  <a:cubicBezTo>
                    <a:pt x="21228" y="0"/>
                    <a:pt x="21228" y="333"/>
                    <a:pt x="21290" y="633"/>
                  </a:cubicBezTo>
                  <a:cubicBezTo>
                    <a:pt x="21352" y="933"/>
                    <a:pt x="21476" y="1200"/>
                    <a:pt x="21600" y="14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8" name="Line"/>
            <p:cNvSpPr/>
            <p:nvPr/>
          </p:nvSpPr>
          <p:spPr>
            <a:xfrm>
              <a:off x="8887144" y="2951623"/>
              <a:ext cx="150683" cy="195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263" fill="norm" stroke="1" extrusionOk="0">
                  <a:moveTo>
                    <a:pt x="21357" y="1501"/>
                  </a:moveTo>
                  <a:cubicBezTo>
                    <a:pt x="20157" y="582"/>
                    <a:pt x="18957" y="-337"/>
                    <a:pt x="15957" y="123"/>
                  </a:cubicBezTo>
                  <a:cubicBezTo>
                    <a:pt x="12957" y="582"/>
                    <a:pt x="8157" y="2420"/>
                    <a:pt x="5007" y="5867"/>
                  </a:cubicBezTo>
                  <a:cubicBezTo>
                    <a:pt x="1857" y="9314"/>
                    <a:pt x="357" y="14369"/>
                    <a:pt x="57" y="17357"/>
                  </a:cubicBezTo>
                  <a:cubicBezTo>
                    <a:pt x="-243" y="20344"/>
                    <a:pt x="657" y="21263"/>
                    <a:pt x="2607" y="21263"/>
                  </a:cubicBezTo>
                  <a:cubicBezTo>
                    <a:pt x="4557" y="21263"/>
                    <a:pt x="7557" y="20344"/>
                    <a:pt x="9807" y="18620"/>
                  </a:cubicBezTo>
                  <a:cubicBezTo>
                    <a:pt x="12057" y="16897"/>
                    <a:pt x="13557" y="14369"/>
                    <a:pt x="15357" y="12876"/>
                  </a:cubicBezTo>
                  <a:cubicBezTo>
                    <a:pt x="17157" y="11382"/>
                    <a:pt x="19257" y="10923"/>
                    <a:pt x="21357" y="10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9" name="Line"/>
            <p:cNvSpPr/>
            <p:nvPr/>
          </p:nvSpPr>
          <p:spPr>
            <a:xfrm>
              <a:off x="9114026" y="2863850"/>
              <a:ext cx="203201" cy="286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6" fill="norm" stroke="1" extrusionOk="0">
                  <a:moveTo>
                    <a:pt x="0" y="2365"/>
                  </a:moveTo>
                  <a:cubicBezTo>
                    <a:pt x="2700" y="5991"/>
                    <a:pt x="5400" y="9618"/>
                    <a:pt x="6750" y="12219"/>
                  </a:cubicBezTo>
                  <a:cubicBezTo>
                    <a:pt x="8100" y="14820"/>
                    <a:pt x="8100" y="16397"/>
                    <a:pt x="7875" y="17816"/>
                  </a:cubicBezTo>
                  <a:cubicBezTo>
                    <a:pt x="7650" y="19235"/>
                    <a:pt x="7200" y="20496"/>
                    <a:pt x="6412" y="21048"/>
                  </a:cubicBezTo>
                  <a:cubicBezTo>
                    <a:pt x="5625" y="21600"/>
                    <a:pt x="4500" y="21442"/>
                    <a:pt x="3600" y="20496"/>
                  </a:cubicBezTo>
                  <a:cubicBezTo>
                    <a:pt x="2700" y="19550"/>
                    <a:pt x="2025" y="17816"/>
                    <a:pt x="2812" y="14978"/>
                  </a:cubicBezTo>
                  <a:cubicBezTo>
                    <a:pt x="3600" y="12140"/>
                    <a:pt x="5850" y="8199"/>
                    <a:pt x="9225" y="5518"/>
                  </a:cubicBezTo>
                  <a:cubicBezTo>
                    <a:pt x="12600" y="2838"/>
                    <a:pt x="17100" y="141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0" name="Line"/>
            <p:cNvSpPr/>
            <p:nvPr/>
          </p:nvSpPr>
          <p:spPr>
            <a:xfrm>
              <a:off x="9402611" y="2690546"/>
              <a:ext cx="117816" cy="465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9" h="21490" fill="norm" stroke="1" extrusionOk="0">
                  <a:moveTo>
                    <a:pt x="20729" y="1258"/>
                  </a:moveTo>
                  <a:cubicBezTo>
                    <a:pt x="19612" y="770"/>
                    <a:pt x="18495" y="281"/>
                    <a:pt x="16819" y="85"/>
                  </a:cubicBezTo>
                  <a:cubicBezTo>
                    <a:pt x="15143" y="-110"/>
                    <a:pt x="12908" y="-12"/>
                    <a:pt x="10115" y="819"/>
                  </a:cubicBezTo>
                  <a:cubicBezTo>
                    <a:pt x="7322" y="1649"/>
                    <a:pt x="3970" y="3213"/>
                    <a:pt x="1922" y="5657"/>
                  </a:cubicBezTo>
                  <a:cubicBezTo>
                    <a:pt x="-126" y="8100"/>
                    <a:pt x="-871" y="11423"/>
                    <a:pt x="1363" y="14209"/>
                  </a:cubicBezTo>
                  <a:cubicBezTo>
                    <a:pt x="3598" y="16994"/>
                    <a:pt x="8812" y="19242"/>
                    <a:pt x="14026" y="2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" name="Line"/>
            <p:cNvSpPr/>
            <p:nvPr/>
          </p:nvSpPr>
          <p:spPr>
            <a:xfrm>
              <a:off x="9628376" y="2813049"/>
              <a:ext cx="222251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26" y="3738"/>
                    <a:pt x="9051" y="7477"/>
                    <a:pt x="12651" y="11077"/>
                  </a:cubicBezTo>
                  <a:cubicBezTo>
                    <a:pt x="16251" y="14677"/>
                    <a:pt x="18926" y="1813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2" name="Line"/>
            <p:cNvSpPr/>
            <p:nvPr/>
          </p:nvSpPr>
          <p:spPr>
            <a:xfrm>
              <a:off x="9698226" y="2786443"/>
              <a:ext cx="190501" cy="426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4" fill="norm" stroke="1" extrusionOk="0">
                  <a:moveTo>
                    <a:pt x="21600" y="703"/>
                  </a:moveTo>
                  <a:cubicBezTo>
                    <a:pt x="20400" y="382"/>
                    <a:pt x="19200" y="61"/>
                    <a:pt x="18000" y="7"/>
                  </a:cubicBezTo>
                  <a:cubicBezTo>
                    <a:pt x="16800" y="-46"/>
                    <a:pt x="15600" y="168"/>
                    <a:pt x="13920" y="1291"/>
                  </a:cubicBezTo>
                  <a:cubicBezTo>
                    <a:pt x="12240" y="2413"/>
                    <a:pt x="10080" y="4445"/>
                    <a:pt x="7920" y="6691"/>
                  </a:cubicBezTo>
                  <a:cubicBezTo>
                    <a:pt x="5760" y="8936"/>
                    <a:pt x="3600" y="11396"/>
                    <a:pt x="2280" y="13908"/>
                  </a:cubicBezTo>
                  <a:cubicBezTo>
                    <a:pt x="960" y="16421"/>
                    <a:pt x="480" y="18988"/>
                    <a:pt x="0" y="215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3" name="Line"/>
            <p:cNvSpPr/>
            <p:nvPr/>
          </p:nvSpPr>
          <p:spPr>
            <a:xfrm>
              <a:off x="9939526" y="3016250"/>
              <a:ext cx="1270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4" name="Line"/>
            <p:cNvSpPr/>
            <p:nvPr/>
          </p:nvSpPr>
          <p:spPr>
            <a:xfrm>
              <a:off x="10041126" y="2749550"/>
              <a:ext cx="112476" cy="514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1600" fill="norm" stroke="1" extrusionOk="0">
                  <a:moveTo>
                    <a:pt x="15316" y="0"/>
                  </a:moveTo>
                  <a:cubicBezTo>
                    <a:pt x="16887" y="267"/>
                    <a:pt x="18458" y="533"/>
                    <a:pt x="19636" y="2044"/>
                  </a:cubicBezTo>
                  <a:cubicBezTo>
                    <a:pt x="20815" y="3556"/>
                    <a:pt x="21600" y="6311"/>
                    <a:pt x="19833" y="9289"/>
                  </a:cubicBezTo>
                  <a:cubicBezTo>
                    <a:pt x="18065" y="12267"/>
                    <a:pt x="13745" y="15467"/>
                    <a:pt x="10015" y="17556"/>
                  </a:cubicBezTo>
                  <a:cubicBezTo>
                    <a:pt x="6284" y="19644"/>
                    <a:pt x="3142" y="2062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5" name="Line"/>
            <p:cNvSpPr/>
            <p:nvPr/>
          </p:nvSpPr>
          <p:spPr>
            <a:xfrm>
              <a:off x="11107926" y="2792661"/>
              <a:ext cx="304801" cy="464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61"/>
                  </a:moveTo>
                  <a:cubicBezTo>
                    <a:pt x="900" y="-36"/>
                    <a:pt x="1800" y="-134"/>
                    <a:pt x="3525" y="746"/>
                  </a:cubicBezTo>
                  <a:cubicBezTo>
                    <a:pt x="5250" y="1625"/>
                    <a:pt x="7800" y="3482"/>
                    <a:pt x="10500" y="5681"/>
                  </a:cubicBezTo>
                  <a:cubicBezTo>
                    <a:pt x="13200" y="7880"/>
                    <a:pt x="16050" y="10422"/>
                    <a:pt x="17925" y="13109"/>
                  </a:cubicBezTo>
                  <a:cubicBezTo>
                    <a:pt x="19800" y="15797"/>
                    <a:pt x="20700" y="18632"/>
                    <a:pt x="21600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6" name="Line"/>
            <p:cNvSpPr/>
            <p:nvPr/>
          </p:nvSpPr>
          <p:spPr>
            <a:xfrm>
              <a:off x="10898376" y="2836732"/>
              <a:ext cx="628651" cy="573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1" fill="norm" stroke="1" extrusionOk="0">
                  <a:moveTo>
                    <a:pt x="21600" y="1242"/>
                  </a:moveTo>
                  <a:cubicBezTo>
                    <a:pt x="20582" y="456"/>
                    <a:pt x="19564" y="-329"/>
                    <a:pt x="18036" y="142"/>
                  </a:cubicBezTo>
                  <a:cubicBezTo>
                    <a:pt x="16509" y="614"/>
                    <a:pt x="14473" y="2342"/>
                    <a:pt x="12473" y="4305"/>
                  </a:cubicBezTo>
                  <a:cubicBezTo>
                    <a:pt x="10473" y="6269"/>
                    <a:pt x="8509" y="8468"/>
                    <a:pt x="6618" y="10903"/>
                  </a:cubicBezTo>
                  <a:cubicBezTo>
                    <a:pt x="4727" y="13338"/>
                    <a:pt x="2909" y="16008"/>
                    <a:pt x="1818" y="17776"/>
                  </a:cubicBezTo>
                  <a:cubicBezTo>
                    <a:pt x="727" y="19543"/>
                    <a:pt x="364" y="20407"/>
                    <a:pt x="0" y="212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7" name="Line"/>
            <p:cNvSpPr/>
            <p:nvPr/>
          </p:nvSpPr>
          <p:spPr>
            <a:xfrm>
              <a:off x="6904226" y="2172170"/>
              <a:ext cx="567268" cy="101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0" y="21500"/>
                  </a:moveTo>
                  <a:cubicBezTo>
                    <a:pt x="967" y="17450"/>
                    <a:pt x="1934" y="13400"/>
                    <a:pt x="3587" y="10700"/>
                  </a:cubicBezTo>
                  <a:cubicBezTo>
                    <a:pt x="5239" y="8000"/>
                    <a:pt x="7576" y="6650"/>
                    <a:pt x="10075" y="5300"/>
                  </a:cubicBezTo>
                  <a:cubicBezTo>
                    <a:pt x="12573" y="3950"/>
                    <a:pt x="15233" y="2600"/>
                    <a:pt x="17046" y="1700"/>
                  </a:cubicBezTo>
                  <a:cubicBezTo>
                    <a:pt x="18860" y="800"/>
                    <a:pt x="19827" y="350"/>
                    <a:pt x="20512" y="125"/>
                  </a:cubicBezTo>
                  <a:cubicBezTo>
                    <a:pt x="21197" y="-100"/>
                    <a:pt x="21600" y="-100"/>
                    <a:pt x="21600" y="800"/>
                  </a:cubicBezTo>
                  <a:cubicBezTo>
                    <a:pt x="21600" y="1700"/>
                    <a:pt x="21197" y="3500"/>
                    <a:pt x="20552" y="5075"/>
                  </a:cubicBezTo>
                  <a:cubicBezTo>
                    <a:pt x="19907" y="6650"/>
                    <a:pt x="19021" y="8000"/>
                    <a:pt x="18134" y="93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8" name="Line"/>
            <p:cNvSpPr/>
            <p:nvPr/>
          </p:nvSpPr>
          <p:spPr>
            <a:xfrm>
              <a:off x="6900778" y="2266949"/>
              <a:ext cx="562249" cy="56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2" h="21422" fill="norm" stroke="1" extrusionOk="0">
                  <a:moveTo>
                    <a:pt x="2521" y="19200"/>
                  </a:moveTo>
                  <a:cubicBezTo>
                    <a:pt x="1804" y="20000"/>
                    <a:pt x="1086" y="20800"/>
                    <a:pt x="528" y="21200"/>
                  </a:cubicBezTo>
                  <a:cubicBezTo>
                    <a:pt x="-29" y="21600"/>
                    <a:pt x="-428" y="21600"/>
                    <a:pt x="847" y="20000"/>
                  </a:cubicBezTo>
                  <a:cubicBezTo>
                    <a:pt x="2123" y="18400"/>
                    <a:pt x="5072" y="15200"/>
                    <a:pt x="8100" y="12000"/>
                  </a:cubicBezTo>
                  <a:cubicBezTo>
                    <a:pt x="11129" y="8800"/>
                    <a:pt x="14238" y="5600"/>
                    <a:pt x="16430" y="3600"/>
                  </a:cubicBezTo>
                  <a:cubicBezTo>
                    <a:pt x="18621" y="1600"/>
                    <a:pt x="19897" y="800"/>
                    <a:pt x="2117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9" name="Line"/>
            <p:cNvSpPr/>
            <p:nvPr/>
          </p:nvSpPr>
          <p:spPr>
            <a:xfrm>
              <a:off x="8385496" y="2115079"/>
              <a:ext cx="1204781" cy="94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480" fill="norm" stroke="1" extrusionOk="0">
                  <a:moveTo>
                    <a:pt x="1447" y="21480"/>
                  </a:moveTo>
                  <a:cubicBezTo>
                    <a:pt x="1030" y="19080"/>
                    <a:pt x="613" y="16680"/>
                    <a:pt x="348" y="14520"/>
                  </a:cubicBezTo>
                  <a:cubicBezTo>
                    <a:pt x="83" y="12360"/>
                    <a:pt x="-31" y="10440"/>
                    <a:pt x="7" y="9000"/>
                  </a:cubicBezTo>
                  <a:cubicBezTo>
                    <a:pt x="45" y="7560"/>
                    <a:pt x="234" y="6600"/>
                    <a:pt x="1030" y="6120"/>
                  </a:cubicBezTo>
                  <a:cubicBezTo>
                    <a:pt x="1826" y="5640"/>
                    <a:pt x="3228" y="5640"/>
                    <a:pt x="4592" y="5160"/>
                  </a:cubicBezTo>
                  <a:cubicBezTo>
                    <a:pt x="5956" y="4680"/>
                    <a:pt x="7283" y="3720"/>
                    <a:pt x="8685" y="2760"/>
                  </a:cubicBezTo>
                  <a:cubicBezTo>
                    <a:pt x="10087" y="1800"/>
                    <a:pt x="11565" y="840"/>
                    <a:pt x="13137" y="360"/>
                  </a:cubicBezTo>
                  <a:cubicBezTo>
                    <a:pt x="14710" y="-120"/>
                    <a:pt x="16377" y="-120"/>
                    <a:pt x="17761" y="360"/>
                  </a:cubicBezTo>
                  <a:cubicBezTo>
                    <a:pt x="19144" y="840"/>
                    <a:pt x="20243" y="1800"/>
                    <a:pt x="20830" y="2760"/>
                  </a:cubicBezTo>
                  <a:cubicBezTo>
                    <a:pt x="21417" y="3720"/>
                    <a:pt x="21493" y="4680"/>
                    <a:pt x="21569" y="5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0" name="Line"/>
            <p:cNvSpPr/>
            <p:nvPr/>
          </p:nvSpPr>
          <p:spPr>
            <a:xfrm>
              <a:off x="8523476" y="2210526"/>
              <a:ext cx="1257301" cy="62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19193"/>
                  </a:moveTo>
                  <a:cubicBezTo>
                    <a:pt x="655" y="15593"/>
                    <a:pt x="1309" y="11993"/>
                    <a:pt x="2273" y="9473"/>
                  </a:cubicBezTo>
                  <a:cubicBezTo>
                    <a:pt x="3236" y="6953"/>
                    <a:pt x="4509" y="5513"/>
                    <a:pt x="5745" y="4073"/>
                  </a:cubicBezTo>
                  <a:cubicBezTo>
                    <a:pt x="6982" y="2633"/>
                    <a:pt x="8182" y="1193"/>
                    <a:pt x="9455" y="473"/>
                  </a:cubicBezTo>
                  <a:cubicBezTo>
                    <a:pt x="10727" y="-247"/>
                    <a:pt x="12073" y="-247"/>
                    <a:pt x="13545" y="1193"/>
                  </a:cubicBezTo>
                  <a:cubicBezTo>
                    <a:pt x="15018" y="2633"/>
                    <a:pt x="16618" y="5513"/>
                    <a:pt x="17982" y="9113"/>
                  </a:cubicBezTo>
                  <a:cubicBezTo>
                    <a:pt x="19345" y="12713"/>
                    <a:pt x="20473" y="17033"/>
                    <a:pt x="21600" y="213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1" name="Line"/>
            <p:cNvSpPr/>
            <p:nvPr/>
          </p:nvSpPr>
          <p:spPr>
            <a:xfrm>
              <a:off x="852676" y="3611343"/>
              <a:ext cx="10839451" cy="859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6" fill="norm" stroke="1" extrusionOk="0">
                  <a:moveTo>
                    <a:pt x="0" y="1474"/>
                  </a:moveTo>
                  <a:cubicBezTo>
                    <a:pt x="34" y="892"/>
                    <a:pt x="67" y="310"/>
                    <a:pt x="118" y="98"/>
                  </a:cubicBezTo>
                  <a:cubicBezTo>
                    <a:pt x="169" y="-114"/>
                    <a:pt x="236" y="45"/>
                    <a:pt x="352" y="310"/>
                  </a:cubicBezTo>
                  <a:cubicBezTo>
                    <a:pt x="468" y="574"/>
                    <a:pt x="633" y="945"/>
                    <a:pt x="793" y="1183"/>
                  </a:cubicBezTo>
                  <a:cubicBezTo>
                    <a:pt x="953" y="1421"/>
                    <a:pt x="1109" y="1527"/>
                    <a:pt x="1257" y="1580"/>
                  </a:cubicBezTo>
                  <a:cubicBezTo>
                    <a:pt x="1405" y="1633"/>
                    <a:pt x="1544" y="1633"/>
                    <a:pt x="1693" y="1633"/>
                  </a:cubicBezTo>
                  <a:cubicBezTo>
                    <a:pt x="1843" y="1633"/>
                    <a:pt x="2004" y="1633"/>
                    <a:pt x="2174" y="1633"/>
                  </a:cubicBezTo>
                  <a:cubicBezTo>
                    <a:pt x="2345" y="1633"/>
                    <a:pt x="2527" y="1633"/>
                    <a:pt x="2683" y="1633"/>
                  </a:cubicBezTo>
                  <a:cubicBezTo>
                    <a:pt x="2839" y="1633"/>
                    <a:pt x="2969" y="1633"/>
                    <a:pt x="3100" y="1633"/>
                  </a:cubicBezTo>
                  <a:cubicBezTo>
                    <a:pt x="3231" y="1633"/>
                    <a:pt x="3362" y="1633"/>
                    <a:pt x="3499" y="1660"/>
                  </a:cubicBezTo>
                  <a:cubicBezTo>
                    <a:pt x="3636" y="1686"/>
                    <a:pt x="3779" y="1739"/>
                    <a:pt x="3925" y="1765"/>
                  </a:cubicBezTo>
                  <a:cubicBezTo>
                    <a:pt x="4070" y="1792"/>
                    <a:pt x="4218" y="1792"/>
                    <a:pt x="4370" y="1818"/>
                  </a:cubicBezTo>
                  <a:cubicBezTo>
                    <a:pt x="4522" y="1845"/>
                    <a:pt x="4678" y="1898"/>
                    <a:pt x="4827" y="1924"/>
                  </a:cubicBezTo>
                  <a:cubicBezTo>
                    <a:pt x="4977" y="1951"/>
                    <a:pt x="5121" y="1951"/>
                    <a:pt x="5279" y="1977"/>
                  </a:cubicBezTo>
                  <a:cubicBezTo>
                    <a:pt x="5437" y="2004"/>
                    <a:pt x="5610" y="2057"/>
                    <a:pt x="5776" y="2110"/>
                  </a:cubicBezTo>
                  <a:cubicBezTo>
                    <a:pt x="5943" y="2162"/>
                    <a:pt x="6103" y="2215"/>
                    <a:pt x="6270" y="2268"/>
                  </a:cubicBezTo>
                  <a:cubicBezTo>
                    <a:pt x="6437" y="2321"/>
                    <a:pt x="6609" y="2374"/>
                    <a:pt x="6787" y="2427"/>
                  </a:cubicBezTo>
                  <a:cubicBezTo>
                    <a:pt x="6964" y="2480"/>
                    <a:pt x="7145" y="2533"/>
                    <a:pt x="7327" y="2612"/>
                  </a:cubicBezTo>
                  <a:cubicBezTo>
                    <a:pt x="7508" y="2692"/>
                    <a:pt x="7689" y="2798"/>
                    <a:pt x="7873" y="2904"/>
                  </a:cubicBezTo>
                  <a:cubicBezTo>
                    <a:pt x="8056" y="3010"/>
                    <a:pt x="8242" y="3115"/>
                    <a:pt x="8387" y="3195"/>
                  </a:cubicBezTo>
                  <a:cubicBezTo>
                    <a:pt x="8533" y="3274"/>
                    <a:pt x="8638" y="3327"/>
                    <a:pt x="8740" y="3407"/>
                  </a:cubicBezTo>
                  <a:cubicBezTo>
                    <a:pt x="8841" y="3486"/>
                    <a:pt x="8938" y="3592"/>
                    <a:pt x="9045" y="3671"/>
                  </a:cubicBezTo>
                  <a:cubicBezTo>
                    <a:pt x="9153" y="3751"/>
                    <a:pt x="9271" y="3804"/>
                    <a:pt x="9433" y="3936"/>
                  </a:cubicBezTo>
                  <a:cubicBezTo>
                    <a:pt x="9596" y="4068"/>
                    <a:pt x="9802" y="4280"/>
                    <a:pt x="9952" y="4439"/>
                  </a:cubicBezTo>
                  <a:cubicBezTo>
                    <a:pt x="10102" y="4598"/>
                    <a:pt x="10195" y="4704"/>
                    <a:pt x="10298" y="4836"/>
                  </a:cubicBezTo>
                  <a:cubicBezTo>
                    <a:pt x="10401" y="4968"/>
                    <a:pt x="10515" y="5127"/>
                    <a:pt x="10627" y="5286"/>
                  </a:cubicBezTo>
                  <a:cubicBezTo>
                    <a:pt x="10739" y="5445"/>
                    <a:pt x="10849" y="5604"/>
                    <a:pt x="10958" y="5736"/>
                  </a:cubicBezTo>
                  <a:cubicBezTo>
                    <a:pt x="11068" y="5868"/>
                    <a:pt x="11178" y="5974"/>
                    <a:pt x="11293" y="6133"/>
                  </a:cubicBezTo>
                  <a:cubicBezTo>
                    <a:pt x="11409" y="6292"/>
                    <a:pt x="11532" y="6504"/>
                    <a:pt x="11650" y="6689"/>
                  </a:cubicBezTo>
                  <a:cubicBezTo>
                    <a:pt x="11768" y="6874"/>
                    <a:pt x="11882" y="7033"/>
                    <a:pt x="11987" y="7165"/>
                  </a:cubicBezTo>
                  <a:cubicBezTo>
                    <a:pt x="12093" y="7298"/>
                    <a:pt x="12190" y="7404"/>
                    <a:pt x="12299" y="7562"/>
                  </a:cubicBezTo>
                  <a:cubicBezTo>
                    <a:pt x="12409" y="7721"/>
                    <a:pt x="12531" y="7933"/>
                    <a:pt x="12719" y="8224"/>
                  </a:cubicBezTo>
                  <a:cubicBezTo>
                    <a:pt x="12907" y="8515"/>
                    <a:pt x="13160" y="8886"/>
                    <a:pt x="13341" y="9151"/>
                  </a:cubicBezTo>
                  <a:cubicBezTo>
                    <a:pt x="13523" y="9415"/>
                    <a:pt x="13632" y="9574"/>
                    <a:pt x="13753" y="9733"/>
                  </a:cubicBezTo>
                  <a:cubicBezTo>
                    <a:pt x="13873" y="9892"/>
                    <a:pt x="14004" y="10051"/>
                    <a:pt x="14128" y="10210"/>
                  </a:cubicBezTo>
                  <a:cubicBezTo>
                    <a:pt x="14252" y="10368"/>
                    <a:pt x="14370" y="10527"/>
                    <a:pt x="14486" y="10686"/>
                  </a:cubicBezTo>
                  <a:cubicBezTo>
                    <a:pt x="14602" y="10845"/>
                    <a:pt x="14716" y="11004"/>
                    <a:pt x="14834" y="11162"/>
                  </a:cubicBezTo>
                  <a:cubicBezTo>
                    <a:pt x="14953" y="11321"/>
                    <a:pt x="15075" y="11480"/>
                    <a:pt x="15199" y="11612"/>
                  </a:cubicBezTo>
                  <a:cubicBezTo>
                    <a:pt x="15324" y="11745"/>
                    <a:pt x="15450" y="11851"/>
                    <a:pt x="15573" y="11957"/>
                  </a:cubicBezTo>
                  <a:cubicBezTo>
                    <a:pt x="15695" y="12062"/>
                    <a:pt x="15813" y="12168"/>
                    <a:pt x="15933" y="12274"/>
                  </a:cubicBezTo>
                  <a:cubicBezTo>
                    <a:pt x="16053" y="12380"/>
                    <a:pt x="16176" y="12486"/>
                    <a:pt x="16292" y="12592"/>
                  </a:cubicBezTo>
                  <a:cubicBezTo>
                    <a:pt x="16408" y="12698"/>
                    <a:pt x="16517" y="12804"/>
                    <a:pt x="16627" y="12883"/>
                  </a:cubicBezTo>
                  <a:cubicBezTo>
                    <a:pt x="16737" y="12962"/>
                    <a:pt x="16846" y="13015"/>
                    <a:pt x="16964" y="13095"/>
                  </a:cubicBezTo>
                  <a:cubicBezTo>
                    <a:pt x="17083" y="13174"/>
                    <a:pt x="17209" y="13280"/>
                    <a:pt x="17327" y="13360"/>
                  </a:cubicBezTo>
                  <a:cubicBezTo>
                    <a:pt x="17445" y="13439"/>
                    <a:pt x="17555" y="13492"/>
                    <a:pt x="17654" y="13545"/>
                  </a:cubicBezTo>
                  <a:cubicBezTo>
                    <a:pt x="17753" y="13598"/>
                    <a:pt x="17842" y="13651"/>
                    <a:pt x="17947" y="13730"/>
                  </a:cubicBezTo>
                  <a:cubicBezTo>
                    <a:pt x="18053" y="13810"/>
                    <a:pt x="18175" y="13915"/>
                    <a:pt x="18331" y="14048"/>
                  </a:cubicBezTo>
                  <a:cubicBezTo>
                    <a:pt x="18487" y="14180"/>
                    <a:pt x="18677" y="14339"/>
                    <a:pt x="18863" y="14524"/>
                  </a:cubicBezTo>
                  <a:cubicBezTo>
                    <a:pt x="19048" y="14710"/>
                    <a:pt x="19230" y="14921"/>
                    <a:pt x="19405" y="15160"/>
                  </a:cubicBezTo>
                  <a:cubicBezTo>
                    <a:pt x="19580" y="15398"/>
                    <a:pt x="19748" y="15662"/>
                    <a:pt x="19904" y="15954"/>
                  </a:cubicBezTo>
                  <a:cubicBezTo>
                    <a:pt x="20060" y="16245"/>
                    <a:pt x="20204" y="16562"/>
                    <a:pt x="20375" y="17012"/>
                  </a:cubicBezTo>
                  <a:cubicBezTo>
                    <a:pt x="20546" y="17462"/>
                    <a:pt x="20744" y="18045"/>
                    <a:pt x="20953" y="18812"/>
                  </a:cubicBezTo>
                  <a:cubicBezTo>
                    <a:pt x="21161" y="19580"/>
                    <a:pt x="21381" y="20533"/>
                    <a:pt x="21600" y="21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2" name="Line"/>
            <p:cNvSpPr/>
            <p:nvPr/>
          </p:nvSpPr>
          <p:spPr>
            <a:xfrm>
              <a:off x="1118716" y="3980255"/>
              <a:ext cx="241961" cy="477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169" fill="norm" stroke="1" extrusionOk="0">
                  <a:moveTo>
                    <a:pt x="21286" y="334"/>
                  </a:moveTo>
                  <a:cubicBezTo>
                    <a:pt x="18865" y="53"/>
                    <a:pt x="16445" y="-229"/>
                    <a:pt x="13652" y="288"/>
                  </a:cubicBezTo>
                  <a:cubicBezTo>
                    <a:pt x="10858" y="804"/>
                    <a:pt x="7693" y="2119"/>
                    <a:pt x="5272" y="4044"/>
                  </a:cubicBezTo>
                  <a:cubicBezTo>
                    <a:pt x="2852" y="5969"/>
                    <a:pt x="1176" y="8505"/>
                    <a:pt x="431" y="11041"/>
                  </a:cubicBezTo>
                  <a:cubicBezTo>
                    <a:pt x="-314" y="13576"/>
                    <a:pt x="-128" y="16112"/>
                    <a:pt x="1269" y="17896"/>
                  </a:cubicBezTo>
                  <a:cubicBezTo>
                    <a:pt x="2665" y="19681"/>
                    <a:pt x="5272" y="20714"/>
                    <a:pt x="8345" y="21042"/>
                  </a:cubicBezTo>
                  <a:cubicBezTo>
                    <a:pt x="11417" y="21371"/>
                    <a:pt x="14955" y="20995"/>
                    <a:pt x="18493" y="206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3" name="Line"/>
            <p:cNvSpPr/>
            <p:nvPr/>
          </p:nvSpPr>
          <p:spPr>
            <a:xfrm>
              <a:off x="1384183" y="4253325"/>
              <a:ext cx="154566" cy="208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4" h="20863" fill="norm" stroke="1" extrusionOk="0">
                  <a:moveTo>
                    <a:pt x="14749" y="118"/>
                  </a:moveTo>
                  <a:cubicBezTo>
                    <a:pt x="12191" y="-94"/>
                    <a:pt x="9634" y="-306"/>
                    <a:pt x="6934" y="2235"/>
                  </a:cubicBezTo>
                  <a:cubicBezTo>
                    <a:pt x="4234" y="4776"/>
                    <a:pt x="1391" y="10070"/>
                    <a:pt x="397" y="13776"/>
                  </a:cubicBezTo>
                  <a:cubicBezTo>
                    <a:pt x="-598" y="17482"/>
                    <a:pt x="255" y="19600"/>
                    <a:pt x="3239" y="20447"/>
                  </a:cubicBezTo>
                  <a:cubicBezTo>
                    <a:pt x="6223" y="21294"/>
                    <a:pt x="11339" y="20870"/>
                    <a:pt x="14891" y="18965"/>
                  </a:cubicBezTo>
                  <a:cubicBezTo>
                    <a:pt x="18444" y="17059"/>
                    <a:pt x="20434" y="13670"/>
                    <a:pt x="20718" y="11023"/>
                  </a:cubicBezTo>
                  <a:cubicBezTo>
                    <a:pt x="21002" y="8376"/>
                    <a:pt x="19581" y="6470"/>
                    <a:pt x="18160" y="5623"/>
                  </a:cubicBezTo>
                  <a:cubicBezTo>
                    <a:pt x="16739" y="4776"/>
                    <a:pt x="15318" y="4988"/>
                    <a:pt x="13897" y="5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4" name="Line"/>
            <p:cNvSpPr/>
            <p:nvPr/>
          </p:nvSpPr>
          <p:spPr>
            <a:xfrm>
              <a:off x="1608326" y="4241477"/>
              <a:ext cx="158751" cy="228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7" fill="norm" stroke="1" extrusionOk="0">
                  <a:moveTo>
                    <a:pt x="0" y="2386"/>
                  </a:moveTo>
                  <a:cubicBezTo>
                    <a:pt x="288" y="7884"/>
                    <a:pt x="576" y="13382"/>
                    <a:pt x="720" y="16721"/>
                  </a:cubicBezTo>
                  <a:cubicBezTo>
                    <a:pt x="864" y="20059"/>
                    <a:pt x="864" y="21237"/>
                    <a:pt x="720" y="21237"/>
                  </a:cubicBezTo>
                  <a:cubicBezTo>
                    <a:pt x="576" y="21237"/>
                    <a:pt x="288" y="20059"/>
                    <a:pt x="720" y="16721"/>
                  </a:cubicBezTo>
                  <a:cubicBezTo>
                    <a:pt x="1152" y="13382"/>
                    <a:pt x="2304" y="7884"/>
                    <a:pt x="3312" y="4742"/>
                  </a:cubicBezTo>
                  <a:cubicBezTo>
                    <a:pt x="4320" y="1601"/>
                    <a:pt x="5184" y="815"/>
                    <a:pt x="6336" y="324"/>
                  </a:cubicBezTo>
                  <a:cubicBezTo>
                    <a:pt x="7488" y="-167"/>
                    <a:pt x="8928" y="-363"/>
                    <a:pt x="10800" y="1699"/>
                  </a:cubicBezTo>
                  <a:cubicBezTo>
                    <a:pt x="12672" y="3761"/>
                    <a:pt x="14976" y="8081"/>
                    <a:pt x="16128" y="10732"/>
                  </a:cubicBezTo>
                  <a:cubicBezTo>
                    <a:pt x="17280" y="13382"/>
                    <a:pt x="17280" y="14364"/>
                    <a:pt x="18000" y="14953"/>
                  </a:cubicBezTo>
                  <a:cubicBezTo>
                    <a:pt x="18720" y="15542"/>
                    <a:pt x="20160" y="15739"/>
                    <a:pt x="21600" y="159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5" name="Line"/>
            <p:cNvSpPr/>
            <p:nvPr/>
          </p:nvSpPr>
          <p:spPr>
            <a:xfrm>
              <a:off x="1805176" y="4185708"/>
              <a:ext cx="107951" cy="232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6" fill="norm" stroke="1" extrusionOk="0">
                  <a:moveTo>
                    <a:pt x="21600" y="2238"/>
                  </a:moveTo>
                  <a:cubicBezTo>
                    <a:pt x="20329" y="1460"/>
                    <a:pt x="19059" y="681"/>
                    <a:pt x="15882" y="292"/>
                  </a:cubicBezTo>
                  <a:cubicBezTo>
                    <a:pt x="12706" y="-97"/>
                    <a:pt x="7624" y="-97"/>
                    <a:pt x="4447" y="292"/>
                  </a:cubicBezTo>
                  <a:cubicBezTo>
                    <a:pt x="1271" y="681"/>
                    <a:pt x="0" y="1460"/>
                    <a:pt x="0" y="2822"/>
                  </a:cubicBezTo>
                  <a:cubicBezTo>
                    <a:pt x="0" y="4184"/>
                    <a:pt x="1271" y="6130"/>
                    <a:pt x="4871" y="8271"/>
                  </a:cubicBezTo>
                  <a:cubicBezTo>
                    <a:pt x="8471" y="10411"/>
                    <a:pt x="14400" y="12746"/>
                    <a:pt x="17576" y="14498"/>
                  </a:cubicBezTo>
                  <a:cubicBezTo>
                    <a:pt x="20753" y="16249"/>
                    <a:pt x="21176" y="17417"/>
                    <a:pt x="20118" y="18487"/>
                  </a:cubicBezTo>
                  <a:cubicBezTo>
                    <a:pt x="19059" y="19557"/>
                    <a:pt x="16518" y="20530"/>
                    <a:pt x="14188" y="21017"/>
                  </a:cubicBezTo>
                  <a:cubicBezTo>
                    <a:pt x="11859" y="21503"/>
                    <a:pt x="9741" y="21503"/>
                    <a:pt x="8047" y="20530"/>
                  </a:cubicBezTo>
                  <a:cubicBezTo>
                    <a:pt x="6353" y="19557"/>
                    <a:pt x="5082" y="17611"/>
                    <a:pt x="3812" y="156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6" name="Line"/>
            <p:cNvSpPr/>
            <p:nvPr/>
          </p:nvSpPr>
          <p:spPr>
            <a:xfrm>
              <a:off x="1963926" y="4241800"/>
              <a:ext cx="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7" name="Line"/>
            <p:cNvSpPr/>
            <p:nvPr/>
          </p:nvSpPr>
          <p:spPr>
            <a:xfrm>
              <a:off x="1957576" y="4132109"/>
              <a:ext cx="19051" cy="33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04" fill="norm" stroke="1" extrusionOk="0">
                  <a:moveTo>
                    <a:pt x="0" y="20104"/>
                  </a:moveTo>
                  <a:cubicBezTo>
                    <a:pt x="0" y="11210"/>
                    <a:pt x="0" y="2316"/>
                    <a:pt x="3600" y="410"/>
                  </a:cubicBezTo>
                  <a:cubicBezTo>
                    <a:pt x="7200" y="-1496"/>
                    <a:pt x="14400" y="3586"/>
                    <a:pt x="21600" y="86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8" name="Line"/>
            <p:cNvSpPr/>
            <p:nvPr/>
          </p:nvSpPr>
          <p:spPr>
            <a:xfrm>
              <a:off x="2021076" y="4169399"/>
              <a:ext cx="95251" cy="228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8" fill="norm" stroke="1" extrusionOk="0">
                  <a:moveTo>
                    <a:pt x="21600" y="2616"/>
                  </a:moveTo>
                  <a:cubicBezTo>
                    <a:pt x="20160" y="1824"/>
                    <a:pt x="18720" y="1031"/>
                    <a:pt x="16800" y="536"/>
                  </a:cubicBezTo>
                  <a:cubicBezTo>
                    <a:pt x="14880" y="40"/>
                    <a:pt x="12480" y="-158"/>
                    <a:pt x="9360" y="139"/>
                  </a:cubicBezTo>
                  <a:cubicBezTo>
                    <a:pt x="6240" y="436"/>
                    <a:pt x="2400" y="1229"/>
                    <a:pt x="1200" y="2616"/>
                  </a:cubicBezTo>
                  <a:cubicBezTo>
                    <a:pt x="0" y="4003"/>
                    <a:pt x="1440" y="5985"/>
                    <a:pt x="5040" y="8660"/>
                  </a:cubicBezTo>
                  <a:cubicBezTo>
                    <a:pt x="8640" y="11336"/>
                    <a:pt x="14400" y="14704"/>
                    <a:pt x="17040" y="16884"/>
                  </a:cubicBezTo>
                  <a:cubicBezTo>
                    <a:pt x="19680" y="19064"/>
                    <a:pt x="19200" y="20055"/>
                    <a:pt x="17760" y="20649"/>
                  </a:cubicBezTo>
                  <a:cubicBezTo>
                    <a:pt x="16320" y="21244"/>
                    <a:pt x="13920" y="21442"/>
                    <a:pt x="11280" y="21343"/>
                  </a:cubicBezTo>
                  <a:cubicBezTo>
                    <a:pt x="8640" y="21244"/>
                    <a:pt x="5760" y="20848"/>
                    <a:pt x="3840" y="19460"/>
                  </a:cubicBezTo>
                  <a:cubicBezTo>
                    <a:pt x="1920" y="18073"/>
                    <a:pt x="960" y="15695"/>
                    <a:pt x="0" y="133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9" name="Line"/>
            <p:cNvSpPr/>
            <p:nvPr/>
          </p:nvSpPr>
          <p:spPr>
            <a:xfrm>
              <a:off x="2198876" y="3952821"/>
              <a:ext cx="57151" cy="411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16800" y="1491"/>
                  </a:moveTo>
                  <a:cubicBezTo>
                    <a:pt x="16000" y="719"/>
                    <a:pt x="15200" y="-52"/>
                    <a:pt x="14000" y="3"/>
                  </a:cubicBezTo>
                  <a:cubicBezTo>
                    <a:pt x="12800" y="58"/>
                    <a:pt x="11200" y="940"/>
                    <a:pt x="8800" y="3199"/>
                  </a:cubicBezTo>
                  <a:cubicBezTo>
                    <a:pt x="6400" y="5458"/>
                    <a:pt x="3200" y="9095"/>
                    <a:pt x="1600" y="12015"/>
                  </a:cubicBezTo>
                  <a:cubicBezTo>
                    <a:pt x="0" y="14936"/>
                    <a:pt x="0" y="17140"/>
                    <a:pt x="0" y="18572"/>
                  </a:cubicBezTo>
                  <a:cubicBezTo>
                    <a:pt x="0" y="20005"/>
                    <a:pt x="0" y="20666"/>
                    <a:pt x="2000" y="21052"/>
                  </a:cubicBezTo>
                  <a:cubicBezTo>
                    <a:pt x="4000" y="21438"/>
                    <a:pt x="8000" y="21548"/>
                    <a:pt x="11600" y="21217"/>
                  </a:cubicBezTo>
                  <a:cubicBezTo>
                    <a:pt x="15200" y="20887"/>
                    <a:pt x="18400" y="20115"/>
                    <a:pt x="21600" y="19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0" name="Line"/>
            <p:cNvSpPr/>
            <p:nvPr/>
          </p:nvSpPr>
          <p:spPr>
            <a:xfrm>
              <a:off x="2154426" y="4141208"/>
              <a:ext cx="438151" cy="205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6" fill="norm" stroke="1" extrusionOk="0">
                  <a:moveTo>
                    <a:pt x="0" y="5132"/>
                  </a:moveTo>
                  <a:cubicBezTo>
                    <a:pt x="417" y="6005"/>
                    <a:pt x="835" y="6878"/>
                    <a:pt x="2400" y="7314"/>
                  </a:cubicBezTo>
                  <a:cubicBezTo>
                    <a:pt x="3965" y="7751"/>
                    <a:pt x="6678" y="7751"/>
                    <a:pt x="8400" y="6987"/>
                  </a:cubicBezTo>
                  <a:cubicBezTo>
                    <a:pt x="10122" y="6223"/>
                    <a:pt x="10852" y="4696"/>
                    <a:pt x="11217" y="3387"/>
                  </a:cubicBezTo>
                  <a:cubicBezTo>
                    <a:pt x="11583" y="2078"/>
                    <a:pt x="11583" y="987"/>
                    <a:pt x="11113" y="441"/>
                  </a:cubicBezTo>
                  <a:cubicBezTo>
                    <a:pt x="10643" y="-104"/>
                    <a:pt x="9704" y="-104"/>
                    <a:pt x="9026" y="223"/>
                  </a:cubicBezTo>
                  <a:cubicBezTo>
                    <a:pt x="8348" y="551"/>
                    <a:pt x="7930" y="1205"/>
                    <a:pt x="7617" y="3605"/>
                  </a:cubicBezTo>
                  <a:cubicBezTo>
                    <a:pt x="7304" y="6005"/>
                    <a:pt x="7096" y="10151"/>
                    <a:pt x="7304" y="13423"/>
                  </a:cubicBezTo>
                  <a:cubicBezTo>
                    <a:pt x="7513" y="16696"/>
                    <a:pt x="8139" y="19096"/>
                    <a:pt x="8817" y="20296"/>
                  </a:cubicBezTo>
                  <a:cubicBezTo>
                    <a:pt x="9496" y="21496"/>
                    <a:pt x="10226" y="21496"/>
                    <a:pt x="11009" y="20296"/>
                  </a:cubicBezTo>
                  <a:cubicBezTo>
                    <a:pt x="11791" y="19096"/>
                    <a:pt x="12626" y="16696"/>
                    <a:pt x="13096" y="14951"/>
                  </a:cubicBezTo>
                  <a:cubicBezTo>
                    <a:pt x="13565" y="13205"/>
                    <a:pt x="13670" y="12114"/>
                    <a:pt x="13826" y="11023"/>
                  </a:cubicBezTo>
                  <a:cubicBezTo>
                    <a:pt x="13983" y="9932"/>
                    <a:pt x="14191" y="8841"/>
                    <a:pt x="14296" y="8951"/>
                  </a:cubicBezTo>
                  <a:cubicBezTo>
                    <a:pt x="14400" y="9060"/>
                    <a:pt x="14400" y="10369"/>
                    <a:pt x="14400" y="11569"/>
                  </a:cubicBezTo>
                  <a:cubicBezTo>
                    <a:pt x="14400" y="12769"/>
                    <a:pt x="14400" y="13860"/>
                    <a:pt x="14400" y="15169"/>
                  </a:cubicBezTo>
                  <a:cubicBezTo>
                    <a:pt x="14400" y="16478"/>
                    <a:pt x="14400" y="18005"/>
                    <a:pt x="14452" y="17896"/>
                  </a:cubicBezTo>
                  <a:cubicBezTo>
                    <a:pt x="14504" y="17787"/>
                    <a:pt x="14609" y="16041"/>
                    <a:pt x="15287" y="12987"/>
                  </a:cubicBezTo>
                  <a:cubicBezTo>
                    <a:pt x="15965" y="9932"/>
                    <a:pt x="17217" y="5569"/>
                    <a:pt x="18157" y="3278"/>
                  </a:cubicBezTo>
                  <a:cubicBezTo>
                    <a:pt x="19096" y="987"/>
                    <a:pt x="19722" y="769"/>
                    <a:pt x="20087" y="1532"/>
                  </a:cubicBezTo>
                  <a:cubicBezTo>
                    <a:pt x="20452" y="2296"/>
                    <a:pt x="20557" y="4041"/>
                    <a:pt x="20609" y="6769"/>
                  </a:cubicBezTo>
                  <a:cubicBezTo>
                    <a:pt x="20661" y="9496"/>
                    <a:pt x="20661" y="13205"/>
                    <a:pt x="20661" y="15605"/>
                  </a:cubicBezTo>
                  <a:cubicBezTo>
                    <a:pt x="20661" y="18005"/>
                    <a:pt x="20661" y="19096"/>
                    <a:pt x="20817" y="18878"/>
                  </a:cubicBezTo>
                  <a:cubicBezTo>
                    <a:pt x="20974" y="18660"/>
                    <a:pt x="21287" y="17132"/>
                    <a:pt x="21600" y="156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1" name="Line"/>
            <p:cNvSpPr/>
            <p:nvPr/>
          </p:nvSpPr>
          <p:spPr>
            <a:xfrm>
              <a:off x="2663484" y="3854450"/>
              <a:ext cx="49743" cy="47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422" fill="norm" stroke="1" extrusionOk="0">
                  <a:moveTo>
                    <a:pt x="21150" y="0"/>
                  </a:moveTo>
                  <a:cubicBezTo>
                    <a:pt x="17550" y="2592"/>
                    <a:pt x="13950" y="5184"/>
                    <a:pt x="10350" y="8064"/>
                  </a:cubicBezTo>
                  <a:cubicBezTo>
                    <a:pt x="6750" y="10944"/>
                    <a:pt x="3150" y="14112"/>
                    <a:pt x="1350" y="16320"/>
                  </a:cubicBezTo>
                  <a:cubicBezTo>
                    <a:pt x="-450" y="18528"/>
                    <a:pt x="-450" y="19776"/>
                    <a:pt x="1350" y="20544"/>
                  </a:cubicBezTo>
                  <a:cubicBezTo>
                    <a:pt x="3150" y="21312"/>
                    <a:pt x="6750" y="21600"/>
                    <a:pt x="10350" y="21312"/>
                  </a:cubicBezTo>
                  <a:cubicBezTo>
                    <a:pt x="13950" y="21024"/>
                    <a:pt x="17550" y="20160"/>
                    <a:pt x="21150" y="192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2" name="Line"/>
            <p:cNvSpPr/>
            <p:nvPr/>
          </p:nvSpPr>
          <p:spPr>
            <a:xfrm>
              <a:off x="2662426" y="4076699"/>
              <a:ext cx="133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3" name="Line"/>
            <p:cNvSpPr/>
            <p:nvPr/>
          </p:nvSpPr>
          <p:spPr>
            <a:xfrm>
              <a:off x="3335526" y="4163718"/>
              <a:ext cx="228601" cy="168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9" fill="norm" stroke="1" extrusionOk="0">
                  <a:moveTo>
                    <a:pt x="0" y="8927"/>
                  </a:moveTo>
                  <a:cubicBezTo>
                    <a:pt x="5200" y="8400"/>
                    <a:pt x="10400" y="7873"/>
                    <a:pt x="13500" y="7214"/>
                  </a:cubicBezTo>
                  <a:cubicBezTo>
                    <a:pt x="16600" y="6556"/>
                    <a:pt x="17600" y="5766"/>
                    <a:pt x="18100" y="4580"/>
                  </a:cubicBezTo>
                  <a:cubicBezTo>
                    <a:pt x="18600" y="3395"/>
                    <a:pt x="18600" y="1814"/>
                    <a:pt x="18000" y="892"/>
                  </a:cubicBezTo>
                  <a:cubicBezTo>
                    <a:pt x="17400" y="-30"/>
                    <a:pt x="16200" y="-293"/>
                    <a:pt x="14100" y="366"/>
                  </a:cubicBezTo>
                  <a:cubicBezTo>
                    <a:pt x="12000" y="1024"/>
                    <a:pt x="9000" y="2605"/>
                    <a:pt x="7100" y="5239"/>
                  </a:cubicBezTo>
                  <a:cubicBezTo>
                    <a:pt x="5200" y="7873"/>
                    <a:pt x="4400" y="11561"/>
                    <a:pt x="4600" y="14458"/>
                  </a:cubicBezTo>
                  <a:cubicBezTo>
                    <a:pt x="4800" y="17356"/>
                    <a:pt x="6000" y="19463"/>
                    <a:pt x="9000" y="20385"/>
                  </a:cubicBezTo>
                  <a:cubicBezTo>
                    <a:pt x="12000" y="21307"/>
                    <a:pt x="16800" y="21044"/>
                    <a:pt x="21600" y="207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4" name="Line"/>
            <p:cNvSpPr/>
            <p:nvPr/>
          </p:nvSpPr>
          <p:spPr>
            <a:xfrm>
              <a:off x="3624256" y="4131854"/>
              <a:ext cx="117628" cy="266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5" h="21276" fill="norm" stroke="1" extrusionOk="0">
                  <a:moveTo>
                    <a:pt x="18156" y="159"/>
                  </a:moveTo>
                  <a:cubicBezTo>
                    <a:pt x="14129" y="-9"/>
                    <a:pt x="10102" y="-178"/>
                    <a:pt x="6807" y="413"/>
                  </a:cubicBezTo>
                  <a:cubicBezTo>
                    <a:pt x="3512" y="1003"/>
                    <a:pt x="949" y="2353"/>
                    <a:pt x="217" y="3450"/>
                  </a:cubicBezTo>
                  <a:cubicBezTo>
                    <a:pt x="-515" y="4547"/>
                    <a:pt x="583" y="5391"/>
                    <a:pt x="3878" y="6741"/>
                  </a:cubicBezTo>
                  <a:cubicBezTo>
                    <a:pt x="7173" y="8091"/>
                    <a:pt x="12665" y="9947"/>
                    <a:pt x="16143" y="11803"/>
                  </a:cubicBezTo>
                  <a:cubicBezTo>
                    <a:pt x="19621" y="13659"/>
                    <a:pt x="21085" y="15516"/>
                    <a:pt x="19987" y="17119"/>
                  </a:cubicBezTo>
                  <a:cubicBezTo>
                    <a:pt x="18888" y="18722"/>
                    <a:pt x="15227" y="20072"/>
                    <a:pt x="12482" y="20747"/>
                  </a:cubicBezTo>
                  <a:cubicBezTo>
                    <a:pt x="9736" y="21422"/>
                    <a:pt x="7905" y="21422"/>
                    <a:pt x="6990" y="20916"/>
                  </a:cubicBezTo>
                  <a:cubicBezTo>
                    <a:pt x="6075" y="20410"/>
                    <a:pt x="6075" y="19397"/>
                    <a:pt x="6441" y="18385"/>
                  </a:cubicBezTo>
                  <a:cubicBezTo>
                    <a:pt x="6807" y="17372"/>
                    <a:pt x="7539" y="16360"/>
                    <a:pt x="8271" y="153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5" name="Line"/>
            <p:cNvSpPr/>
            <p:nvPr/>
          </p:nvSpPr>
          <p:spPr>
            <a:xfrm>
              <a:off x="3793283" y="3943349"/>
              <a:ext cx="62944" cy="388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545" fill="norm" stroke="1" extrusionOk="0">
                  <a:moveTo>
                    <a:pt x="21410" y="0"/>
                  </a:moveTo>
                  <a:cubicBezTo>
                    <a:pt x="19250" y="2113"/>
                    <a:pt x="17090" y="4226"/>
                    <a:pt x="13490" y="7278"/>
                  </a:cubicBezTo>
                  <a:cubicBezTo>
                    <a:pt x="9890" y="10330"/>
                    <a:pt x="4850" y="14322"/>
                    <a:pt x="2330" y="16611"/>
                  </a:cubicBezTo>
                  <a:cubicBezTo>
                    <a:pt x="-190" y="18900"/>
                    <a:pt x="-190" y="19487"/>
                    <a:pt x="170" y="20133"/>
                  </a:cubicBezTo>
                  <a:cubicBezTo>
                    <a:pt x="530" y="20778"/>
                    <a:pt x="1250" y="21483"/>
                    <a:pt x="4850" y="21541"/>
                  </a:cubicBezTo>
                  <a:cubicBezTo>
                    <a:pt x="8450" y="21600"/>
                    <a:pt x="14930" y="21013"/>
                    <a:pt x="21410" y="204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6" name="Line"/>
            <p:cNvSpPr/>
            <p:nvPr/>
          </p:nvSpPr>
          <p:spPr>
            <a:xfrm>
              <a:off x="3767326" y="4121150"/>
              <a:ext cx="2032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25" y="14400"/>
                    <a:pt x="11250" y="7200"/>
                    <a:pt x="14850" y="3600"/>
                  </a:cubicBezTo>
                  <a:cubicBezTo>
                    <a:pt x="18450" y="0"/>
                    <a:pt x="2002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7" name="Line"/>
            <p:cNvSpPr/>
            <p:nvPr/>
          </p:nvSpPr>
          <p:spPr>
            <a:xfrm>
              <a:off x="3949359" y="4063727"/>
              <a:ext cx="27518" cy="262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9" fill="norm" stroke="1" extrusionOk="0">
                  <a:moveTo>
                    <a:pt x="21600" y="8316"/>
                  </a:moveTo>
                  <a:cubicBezTo>
                    <a:pt x="14954" y="12118"/>
                    <a:pt x="8308" y="15919"/>
                    <a:pt x="5815" y="18252"/>
                  </a:cubicBezTo>
                  <a:cubicBezTo>
                    <a:pt x="3323" y="20585"/>
                    <a:pt x="4985" y="21449"/>
                    <a:pt x="5815" y="21449"/>
                  </a:cubicBezTo>
                  <a:cubicBezTo>
                    <a:pt x="6646" y="21449"/>
                    <a:pt x="6646" y="20585"/>
                    <a:pt x="4985" y="17302"/>
                  </a:cubicBezTo>
                  <a:cubicBezTo>
                    <a:pt x="3323" y="14019"/>
                    <a:pt x="0" y="8316"/>
                    <a:pt x="0" y="4860"/>
                  </a:cubicBezTo>
                  <a:cubicBezTo>
                    <a:pt x="0" y="1404"/>
                    <a:pt x="3323" y="195"/>
                    <a:pt x="6646" y="22"/>
                  </a:cubicBezTo>
                  <a:cubicBezTo>
                    <a:pt x="9969" y="-151"/>
                    <a:pt x="13292" y="713"/>
                    <a:pt x="16615" y="1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8" name="Line"/>
            <p:cNvSpPr/>
            <p:nvPr/>
          </p:nvSpPr>
          <p:spPr>
            <a:xfrm>
              <a:off x="4027676" y="4133849"/>
              <a:ext cx="190501" cy="182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4" fill="norm" stroke="1" extrusionOk="0">
                  <a:moveTo>
                    <a:pt x="0" y="0"/>
                  </a:moveTo>
                  <a:cubicBezTo>
                    <a:pt x="480" y="3927"/>
                    <a:pt x="960" y="7855"/>
                    <a:pt x="1320" y="10555"/>
                  </a:cubicBezTo>
                  <a:cubicBezTo>
                    <a:pt x="1680" y="13255"/>
                    <a:pt x="1920" y="14727"/>
                    <a:pt x="2040" y="16568"/>
                  </a:cubicBezTo>
                  <a:cubicBezTo>
                    <a:pt x="2160" y="18409"/>
                    <a:pt x="2160" y="20618"/>
                    <a:pt x="2040" y="21109"/>
                  </a:cubicBezTo>
                  <a:cubicBezTo>
                    <a:pt x="1920" y="21600"/>
                    <a:pt x="1680" y="20373"/>
                    <a:pt x="1920" y="17427"/>
                  </a:cubicBezTo>
                  <a:cubicBezTo>
                    <a:pt x="2160" y="14482"/>
                    <a:pt x="2880" y="9818"/>
                    <a:pt x="3720" y="7118"/>
                  </a:cubicBezTo>
                  <a:cubicBezTo>
                    <a:pt x="4560" y="4418"/>
                    <a:pt x="5520" y="3682"/>
                    <a:pt x="6000" y="4295"/>
                  </a:cubicBezTo>
                  <a:cubicBezTo>
                    <a:pt x="6480" y="4909"/>
                    <a:pt x="6480" y="6873"/>
                    <a:pt x="6600" y="8468"/>
                  </a:cubicBezTo>
                  <a:cubicBezTo>
                    <a:pt x="6720" y="10064"/>
                    <a:pt x="6960" y="11291"/>
                    <a:pt x="7200" y="12641"/>
                  </a:cubicBezTo>
                  <a:cubicBezTo>
                    <a:pt x="7440" y="13991"/>
                    <a:pt x="7680" y="15464"/>
                    <a:pt x="8280" y="15832"/>
                  </a:cubicBezTo>
                  <a:cubicBezTo>
                    <a:pt x="8880" y="16200"/>
                    <a:pt x="9840" y="15464"/>
                    <a:pt x="10920" y="13745"/>
                  </a:cubicBezTo>
                  <a:cubicBezTo>
                    <a:pt x="12000" y="12027"/>
                    <a:pt x="13200" y="9327"/>
                    <a:pt x="14160" y="7486"/>
                  </a:cubicBezTo>
                  <a:cubicBezTo>
                    <a:pt x="15120" y="5645"/>
                    <a:pt x="15840" y="4664"/>
                    <a:pt x="16800" y="4173"/>
                  </a:cubicBezTo>
                  <a:cubicBezTo>
                    <a:pt x="17760" y="3682"/>
                    <a:pt x="18960" y="3682"/>
                    <a:pt x="19560" y="4418"/>
                  </a:cubicBezTo>
                  <a:cubicBezTo>
                    <a:pt x="20160" y="5155"/>
                    <a:pt x="20160" y="6627"/>
                    <a:pt x="20400" y="9450"/>
                  </a:cubicBezTo>
                  <a:cubicBezTo>
                    <a:pt x="20640" y="12273"/>
                    <a:pt x="21120" y="16445"/>
                    <a:pt x="21600" y="206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9" name="Line"/>
            <p:cNvSpPr/>
            <p:nvPr/>
          </p:nvSpPr>
          <p:spPr>
            <a:xfrm>
              <a:off x="4277707" y="3858683"/>
              <a:ext cx="269944" cy="410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492" fill="norm" stroke="1" extrusionOk="0">
                  <a:moveTo>
                    <a:pt x="6342" y="16726"/>
                  </a:moveTo>
                  <a:cubicBezTo>
                    <a:pt x="5840" y="16283"/>
                    <a:pt x="5338" y="15840"/>
                    <a:pt x="4668" y="15674"/>
                  </a:cubicBezTo>
                  <a:cubicBezTo>
                    <a:pt x="3998" y="15508"/>
                    <a:pt x="3161" y="15618"/>
                    <a:pt x="2240" y="16338"/>
                  </a:cubicBezTo>
                  <a:cubicBezTo>
                    <a:pt x="1319" y="17058"/>
                    <a:pt x="314" y="18388"/>
                    <a:pt x="63" y="19329"/>
                  </a:cubicBezTo>
                  <a:cubicBezTo>
                    <a:pt x="-188" y="20271"/>
                    <a:pt x="314" y="20825"/>
                    <a:pt x="1570" y="21102"/>
                  </a:cubicBezTo>
                  <a:cubicBezTo>
                    <a:pt x="2826" y="21378"/>
                    <a:pt x="4835" y="21378"/>
                    <a:pt x="6259" y="21434"/>
                  </a:cubicBezTo>
                  <a:cubicBezTo>
                    <a:pt x="7682" y="21489"/>
                    <a:pt x="8519" y="21600"/>
                    <a:pt x="9859" y="21212"/>
                  </a:cubicBezTo>
                  <a:cubicBezTo>
                    <a:pt x="11198" y="20825"/>
                    <a:pt x="13040" y="19938"/>
                    <a:pt x="14882" y="17834"/>
                  </a:cubicBezTo>
                  <a:cubicBezTo>
                    <a:pt x="16724" y="15729"/>
                    <a:pt x="18565" y="12406"/>
                    <a:pt x="19654" y="9415"/>
                  </a:cubicBezTo>
                  <a:cubicBezTo>
                    <a:pt x="20742" y="6425"/>
                    <a:pt x="21077" y="3766"/>
                    <a:pt x="21245" y="2160"/>
                  </a:cubicBezTo>
                  <a:cubicBezTo>
                    <a:pt x="21412" y="554"/>
                    <a:pt x="21412" y="0"/>
                    <a:pt x="21077" y="0"/>
                  </a:cubicBezTo>
                  <a:cubicBezTo>
                    <a:pt x="20742" y="0"/>
                    <a:pt x="20072" y="554"/>
                    <a:pt x="19152" y="2548"/>
                  </a:cubicBezTo>
                  <a:cubicBezTo>
                    <a:pt x="18231" y="4542"/>
                    <a:pt x="17059" y="7975"/>
                    <a:pt x="16472" y="10855"/>
                  </a:cubicBezTo>
                  <a:cubicBezTo>
                    <a:pt x="15886" y="13735"/>
                    <a:pt x="15886" y="16062"/>
                    <a:pt x="16054" y="17612"/>
                  </a:cubicBezTo>
                  <a:cubicBezTo>
                    <a:pt x="16221" y="19163"/>
                    <a:pt x="16556" y="19938"/>
                    <a:pt x="17142" y="20492"/>
                  </a:cubicBezTo>
                  <a:cubicBezTo>
                    <a:pt x="17728" y="21046"/>
                    <a:pt x="18565" y="21378"/>
                    <a:pt x="19235" y="21323"/>
                  </a:cubicBezTo>
                  <a:cubicBezTo>
                    <a:pt x="19905" y="21268"/>
                    <a:pt x="20407" y="20825"/>
                    <a:pt x="20910" y="203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0" name="Line"/>
            <p:cNvSpPr/>
            <p:nvPr/>
          </p:nvSpPr>
          <p:spPr>
            <a:xfrm>
              <a:off x="4453126" y="4130856"/>
              <a:ext cx="19050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560" y="11918"/>
                    <a:pt x="9120" y="3818"/>
                    <a:pt x="12720" y="1118"/>
                  </a:cubicBezTo>
                  <a:cubicBezTo>
                    <a:pt x="16320" y="-1582"/>
                    <a:pt x="1896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1" name="Line"/>
            <p:cNvSpPr/>
            <p:nvPr/>
          </p:nvSpPr>
          <p:spPr>
            <a:xfrm>
              <a:off x="4600894" y="4095749"/>
              <a:ext cx="309433" cy="183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232" fill="norm" stroke="1" extrusionOk="0">
                  <a:moveTo>
                    <a:pt x="7816" y="3682"/>
                  </a:moveTo>
                  <a:cubicBezTo>
                    <a:pt x="5759" y="4664"/>
                    <a:pt x="3701" y="5645"/>
                    <a:pt x="2305" y="7732"/>
                  </a:cubicBezTo>
                  <a:cubicBezTo>
                    <a:pt x="910" y="9818"/>
                    <a:pt x="175" y="13009"/>
                    <a:pt x="28" y="15095"/>
                  </a:cubicBezTo>
                  <a:cubicBezTo>
                    <a:pt x="-119" y="17182"/>
                    <a:pt x="322" y="18164"/>
                    <a:pt x="1277" y="18164"/>
                  </a:cubicBezTo>
                  <a:cubicBezTo>
                    <a:pt x="2232" y="18164"/>
                    <a:pt x="3701" y="17182"/>
                    <a:pt x="4730" y="15586"/>
                  </a:cubicBezTo>
                  <a:cubicBezTo>
                    <a:pt x="5759" y="13991"/>
                    <a:pt x="6346" y="11782"/>
                    <a:pt x="6640" y="10064"/>
                  </a:cubicBezTo>
                  <a:cubicBezTo>
                    <a:pt x="6934" y="8345"/>
                    <a:pt x="6934" y="7118"/>
                    <a:pt x="6567" y="6014"/>
                  </a:cubicBezTo>
                  <a:cubicBezTo>
                    <a:pt x="6199" y="4909"/>
                    <a:pt x="5465" y="3927"/>
                    <a:pt x="5465" y="3436"/>
                  </a:cubicBezTo>
                  <a:cubicBezTo>
                    <a:pt x="5465" y="2945"/>
                    <a:pt x="6199" y="2945"/>
                    <a:pt x="7595" y="4050"/>
                  </a:cubicBezTo>
                  <a:cubicBezTo>
                    <a:pt x="8991" y="5155"/>
                    <a:pt x="11048" y="7364"/>
                    <a:pt x="12224" y="10309"/>
                  </a:cubicBezTo>
                  <a:cubicBezTo>
                    <a:pt x="13399" y="13255"/>
                    <a:pt x="13693" y="16936"/>
                    <a:pt x="13473" y="19023"/>
                  </a:cubicBezTo>
                  <a:cubicBezTo>
                    <a:pt x="13252" y="21109"/>
                    <a:pt x="12518" y="21600"/>
                    <a:pt x="11930" y="20986"/>
                  </a:cubicBezTo>
                  <a:cubicBezTo>
                    <a:pt x="11342" y="20373"/>
                    <a:pt x="10901" y="18655"/>
                    <a:pt x="11269" y="15464"/>
                  </a:cubicBezTo>
                  <a:cubicBezTo>
                    <a:pt x="11636" y="12273"/>
                    <a:pt x="12812" y="7609"/>
                    <a:pt x="14648" y="4786"/>
                  </a:cubicBezTo>
                  <a:cubicBezTo>
                    <a:pt x="16485" y="1964"/>
                    <a:pt x="18983" y="982"/>
                    <a:pt x="2148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2" name="Line"/>
            <p:cNvSpPr/>
            <p:nvPr/>
          </p:nvSpPr>
          <p:spPr>
            <a:xfrm>
              <a:off x="4859526" y="4112683"/>
              <a:ext cx="114301" cy="218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243"/>
                  </a:moveTo>
                  <a:cubicBezTo>
                    <a:pt x="21600" y="4194"/>
                    <a:pt x="21600" y="3146"/>
                    <a:pt x="20800" y="2097"/>
                  </a:cubicBezTo>
                  <a:cubicBezTo>
                    <a:pt x="20000" y="1049"/>
                    <a:pt x="18400" y="0"/>
                    <a:pt x="15800" y="0"/>
                  </a:cubicBezTo>
                  <a:cubicBezTo>
                    <a:pt x="13200" y="0"/>
                    <a:pt x="9600" y="1049"/>
                    <a:pt x="8000" y="2726"/>
                  </a:cubicBezTo>
                  <a:cubicBezTo>
                    <a:pt x="6400" y="4404"/>
                    <a:pt x="6800" y="6711"/>
                    <a:pt x="9200" y="8913"/>
                  </a:cubicBezTo>
                  <a:cubicBezTo>
                    <a:pt x="11600" y="11115"/>
                    <a:pt x="16000" y="13212"/>
                    <a:pt x="18400" y="14784"/>
                  </a:cubicBezTo>
                  <a:cubicBezTo>
                    <a:pt x="20800" y="16357"/>
                    <a:pt x="21200" y="17406"/>
                    <a:pt x="17800" y="18454"/>
                  </a:cubicBezTo>
                  <a:cubicBezTo>
                    <a:pt x="14400" y="19503"/>
                    <a:pt x="7200" y="2055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3" name="Line"/>
            <p:cNvSpPr/>
            <p:nvPr/>
          </p:nvSpPr>
          <p:spPr>
            <a:xfrm>
              <a:off x="5618086" y="4141315"/>
              <a:ext cx="136791" cy="270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043" fill="norm" stroke="1" extrusionOk="0">
                  <a:moveTo>
                    <a:pt x="21150" y="3375"/>
                  </a:moveTo>
                  <a:cubicBezTo>
                    <a:pt x="18859" y="2551"/>
                    <a:pt x="16568" y="1727"/>
                    <a:pt x="14768" y="985"/>
                  </a:cubicBezTo>
                  <a:cubicBezTo>
                    <a:pt x="12968" y="243"/>
                    <a:pt x="11659" y="-417"/>
                    <a:pt x="9205" y="325"/>
                  </a:cubicBezTo>
                  <a:cubicBezTo>
                    <a:pt x="6750" y="1067"/>
                    <a:pt x="3150" y="3210"/>
                    <a:pt x="1350" y="5107"/>
                  </a:cubicBezTo>
                  <a:cubicBezTo>
                    <a:pt x="-450" y="7003"/>
                    <a:pt x="-450" y="8652"/>
                    <a:pt x="1350" y="10548"/>
                  </a:cubicBezTo>
                  <a:cubicBezTo>
                    <a:pt x="3150" y="12444"/>
                    <a:pt x="6750" y="14588"/>
                    <a:pt x="8714" y="16072"/>
                  </a:cubicBezTo>
                  <a:cubicBezTo>
                    <a:pt x="10677" y="17556"/>
                    <a:pt x="11005" y="18380"/>
                    <a:pt x="10677" y="19122"/>
                  </a:cubicBezTo>
                  <a:cubicBezTo>
                    <a:pt x="10350" y="19864"/>
                    <a:pt x="9368" y="20523"/>
                    <a:pt x="8059" y="20853"/>
                  </a:cubicBezTo>
                  <a:cubicBezTo>
                    <a:pt x="6750" y="21183"/>
                    <a:pt x="5114" y="21183"/>
                    <a:pt x="3968" y="20029"/>
                  </a:cubicBezTo>
                  <a:cubicBezTo>
                    <a:pt x="2823" y="18875"/>
                    <a:pt x="2168" y="16566"/>
                    <a:pt x="1514" y="142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4" name="Line"/>
            <p:cNvSpPr/>
            <p:nvPr/>
          </p:nvSpPr>
          <p:spPr>
            <a:xfrm>
              <a:off x="5736773" y="4235450"/>
              <a:ext cx="128486" cy="123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315" fill="norm" stroke="1" extrusionOk="0">
                  <a:moveTo>
                    <a:pt x="12386" y="0"/>
                  </a:moveTo>
                  <a:cubicBezTo>
                    <a:pt x="9250" y="1831"/>
                    <a:pt x="6115" y="3661"/>
                    <a:pt x="3850" y="6590"/>
                  </a:cubicBezTo>
                  <a:cubicBezTo>
                    <a:pt x="1586" y="9519"/>
                    <a:pt x="192" y="13546"/>
                    <a:pt x="18" y="16292"/>
                  </a:cubicBezTo>
                  <a:cubicBezTo>
                    <a:pt x="-156" y="19037"/>
                    <a:pt x="889" y="20502"/>
                    <a:pt x="4199" y="21051"/>
                  </a:cubicBezTo>
                  <a:cubicBezTo>
                    <a:pt x="7509" y="21600"/>
                    <a:pt x="13083" y="21234"/>
                    <a:pt x="16567" y="20502"/>
                  </a:cubicBezTo>
                  <a:cubicBezTo>
                    <a:pt x="20050" y="19769"/>
                    <a:pt x="21444" y="18671"/>
                    <a:pt x="21096" y="16108"/>
                  </a:cubicBezTo>
                  <a:cubicBezTo>
                    <a:pt x="20747" y="13546"/>
                    <a:pt x="18657" y="9519"/>
                    <a:pt x="16741" y="6956"/>
                  </a:cubicBezTo>
                  <a:cubicBezTo>
                    <a:pt x="14825" y="4393"/>
                    <a:pt x="13083" y="3295"/>
                    <a:pt x="13083" y="2746"/>
                  </a:cubicBezTo>
                  <a:cubicBezTo>
                    <a:pt x="13083" y="2197"/>
                    <a:pt x="14825" y="2197"/>
                    <a:pt x="16567" y="2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5" name="Line"/>
            <p:cNvSpPr/>
            <p:nvPr/>
          </p:nvSpPr>
          <p:spPr>
            <a:xfrm>
              <a:off x="6220499" y="3959137"/>
              <a:ext cx="372578" cy="427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504" fill="norm" stroke="1" extrusionOk="0">
                  <a:moveTo>
                    <a:pt x="14158" y="6548"/>
                  </a:moveTo>
                  <a:cubicBezTo>
                    <a:pt x="13914" y="4633"/>
                    <a:pt x="13670" y="2718"/>
                    <a:pt x="12999" y="1547"/>
                  </a:cubicBezTo>
                  <a:cubicBezTo>
                    <a:pt x="12327" y="377"/>
                    <a:pt x="11229" y="-49"/>
                    <a:pt x="10131" y="4"/>
                  </a:cubicBezTo>
                  <a:cubicBezTo>
                    <a:pt x="9033" y="57"/>
                    <a:pt x="7934" y="589"/>
                    <a:pt x="7080" y="2398"/>
                  </a:cubicBezTo>
                  <a:cubicBezTo>
                    <a:pt x="6226" y="4207"/>
                    <a:pt x="5616" y="7293"/>
                    <a:pt x="5249" y="10272"/>
                  </a:cubicBezTo>
                  <a:cubicBezTo>
                    <a:pt x="4883" y="13251"/>
                    <a:pt x="4761" y="16124"/>
                    <a:pt x="4639" y="17880"/>
                  </a:cubicBezTo>
                  <a:cubicBezTo>
                    <a:pt x="4517" y="19636"/>
                    <a:pt x="4395" y="20274"/>
                    <a:pt x="4090" y="20753"/>
                  </a:cubicBezTo>
                  <a:cubicBezTo>
                    <a:pt x="3785" y="21232"/>
                    <a:pt x="3297" y="21551"/>
                    <a:pt x="2870" y="21498"/>
                  </a:cubicBezTo>
                  <a:cubicBezTo>
                    <a:pt x="2443" y="21445"/>
                    <a:pt x="2077" y="21019"/>
                    <a:pt x="1588" y="20434"/>
                  </a:cubicBezTo>
                  <a:cubicBezTo>
                    <a:pt x="1100" y="19849"/>
                    <a:pt x="490" y="19104"/>
                    <a:pt x="185" y="18465"/>
                  </a:cubicBezTo>
                  <a:cubicBezTo>
                    <a:pt x="-120" y="17827"/>
                    <a:pt x="-120" y="17295"/>
                    <a:pt x="734" y="16710"/>
                  </a:cubicBezTo>
                  <a:cubicBezTo>
                    <a:pt x="1588" y="16124"/>
                    <a:pt x="3297" y="15486"/>
                    <a:pt x="5188" y="15114"/>
                  </a:cubicBezTo>
                  <a:cubicBezTo>
                    <a:pt x="7080" y="14741"/>
                    <a:pt x="9155" y="14635"/>
                    <a:pt x="10558" y="14422"/>
                  </a:cubicBezTo>
                  <a:cubicBezTo>
                    <a:pt x="11961" y="14209"/>
                    <a:pt x="12694" y="13890"/>
                    <a:pt x="12755" y="13677"/>
                  </a:cubicBezTo>
                  <a:cubicBezTo>
                    <a:pt x="12816" y="13464"/>
                    <a:pt x="12205" y="13358"/>
                    <a:pt x="11351" y="13624"/>
                  </a:cubicBezTo>
                  <a:cubicBezTo>
                    <a:pt x="10497" y="13890"/>
                    <a:pt x="9399" y="14528"/>
                    <a:pt x="8727" y="15114"/>
                  </a:cubicBezTo>
                  <a:cubicBezTo>
                    <a:pt x="8056" y="15699"/>
                    <a:pt x="7812" y="16231"/>
                    <a:pt x="7690" y="16763"/>
                  </a:cubicBezTo>
                  <a:cubicBezTo>
                    <a:pt x="7568" y="17295"/>
                    <a:pt x="7568" y="17827"/>
                    <a:pt x="7873" y="17933"/>
                  </a:cubicBezTo>
                  <a:cubicBezTo>
                    <a:pt x="8178" y="18040"/>
                    <a:pt x="8788" y="17720"/>
                    <a:pt x="9155" y="17295"/>
                  </a:cubicBezTo>
                  <a:cubicBezTo>
                    <a:pt x="9521" y="16869"/>
                    <a:pt x="9643" y="16337"/>
                    <a:pt x="9887" y="15752"/>
                  </a:cubicBezTo>
                  <a:cubicBezTo>
                    <a:pt x="10131" y="15167"/>
                    <a:pt x="10497" y="14528"/>
                    <a:pt x="10985" y="14156"/>
                  </a:cubicBezTo>
                  <a:cubicBezTo>
                    <a:pt x="11473" y="13784"/>
                    <a:pt x="12083" y="13677"/>
                    <a:pt x="12572" y="13837"/>
                  </a:cubicBezTo>
                  <a:cubicBezTo>
                    <a:pt x="13060" y="13996"/>
                    <a:pt x="13426" y="14422"/>
                    <a:pt x="13914" y="15220"/>
                  </a:cubicBezTo>
                  <a:cubicBezTo>
                    <a:pt x="14402" y="16018"/>
                    <a:pt x="15012" y="17188"/>
                    <a:pt x="15378" y="18252"/>
                  </a:cubicBezTo>
                  <a:cubicBezTo>
                    <a:pt x="15744" y="19317"/>
                    <a:pt x="15866" y="20274"/>
                    <a:pt x="15622" y="20753"/>
                  </a:cubicBezTo>
                  <a:cubicBezTo>
                    <a:pt x="15378" y="21232"/>
                    <a:pt x="14768" y="21232"/>
                    <a:pt x="14158" y="20859"/>
                  </a:cubicBezTo>
                  <a:cubicBezTo>
                    <a:pt x="13548" y="20487"/>
                    <a:pt x="12938" y="19742"/>
                    <a:pt x="12694" y="19104"/>
                  </a:cubicBezTo>
                  <a:cubicBezTo>
                    <a:pt x="12449" y="18465"/>
                    <a:pt x="12572" y="17933"/>
                    <a:pt x="14097" y="16976"/>
                  </a:cubicBezTo>
                  <a:cubicBezTo>
                    <a:pt x="15622" y="16018"/>
                    <a:pt x="18551" y="14635"/>
                    <a:pt x="21480" y="132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6" name="Line"/>
            <p:cNvSpPr/>
            <p:nvPr/>
          </p:nvSpPr>
          <p:spPr>
            <a:xfrm>
              <a:off x="924227" y="4476749"/>
              <a:ext cx="5973650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fill="norm" stroke="1" extrusionOk="0">
                  <a:moveTo>
                    <a:pt x="40" y="21600"/>
                  </a:moveTo>
                  <a:cubicBezTo>
                    <a:pt x="17" y="20817"/>
                    <a:pt x="-6" y="20035"/>
                    <a:pt x="2" y="19565"/>
                  </a:cubicBezTo>
                  <a:cubicBezTo>
                    <a:pt x="9" y="19096"/>
                    <a:pt x="48" y="18939"/>
                    <a:pt x="193" y="19017"/>
                  </a:cubicBezTo>
                  <a:cubicBezTo>
                    <a:pt x="338" y="19096"/>
                    <a:pt x="591" y="19409"/>
                    <a:pt x="874" y="19643"/>
                  </a:cubicBezTo>
                  <a:cubicBezTo>
                    <a:pt x="1157" y="19878"/>
                    <a:pt x="1471" y="20035"/>
                    <a:pt x="1777" y="20035"/>
                  </a:cubicBezTo>
                  <a:cubicBezTo>
                    <a:pt x="2083" y="20035"/>
                    <a:pt x="2381" y="19878"/>
                    <a:pt x="2649" y="19643"/>
                  </a:cubicBezTo>
                  <a:cubicBezTo>
                    <a:pt x="2917" y="19409"/>
                    <a:pt x="3154" y="19096"/>
                    <a:pt x="3422" y="18783"/>
                  </a:cubicBezTo>
                  <a:cubicBezTo>
                    <a:pt x="3690" y="18470"/>
                    <a:pt x="3988" y="18157"/>
                    <a:pt x="4286" y="17843"/>
                  </a:cubicBezTo>
                  <a:cubicBezTo>
                    <a:pt x="4585" y="17530"/>
                    <a:pt x="4883" y="17217"/>
                    <a:pt x="5193" y="16983"/>
                  </a:cubicBezTo>
                  <a:cubicBezTo>
                    <a:pt x="5503" y="16748"/>
                    <a:pt x="5824" y="16591"/>
                    <a:pt x="6150" y="16357"/>
                  </a:cubicBezTo>
                  <a:cubicBezTo>
                    <a:pt x="6475" y="16122"/>
                    <a:pt x="6804" y="15809"/>
                    <a:pt x="7137" y="15417"/>
                  </a:cubicBezTo>
                  <a:cubicBezTo>
                    <a:pt x="7469" y="15026"/>
                    <a:pt x="7806" y="14557"/>
                    <a:pt x="8059" y="14165"/>
                  </a:cubicBezTo>
                  <a:cubicBezTo>
                    <a:pt x="8311" y="13774"/>
                    <a:pt x="8479" y="13461"/>
                    <a:pt x="8655" y="13148"/>
                  </a:cubicBezTo>
                  <a:cubicBezTo>
                    <a:pt x="8831" y="12835"/>
                    <a:pt x="9015" y="12522"/>
                    <a:pt x="9195" y="12209"/>
                  </a:cubicBezTo>
                  <a:cubicBezTo>
                    <a:pt x="9375" y="11896"/>
                    <a:pt x="9551" y="11583"/>
                    <a:pt x="9826" y="11113"/>
                  </a:cubicBezTo>
                  <a:cubicBezTo>
                    <a:pt x="10102" y="10643"/>
                    <a:pt x="10476" y="10017"/>
                    <a:pt x="10775" y="9548"/>
                  </a:cubicBezTo>
                  <a:cubicBezTo>
                    <a:pt x="11073" y="9078"/>
                    <a:pt x="11295" y="8765"/>
                    <a:pt x="11506" y="8452"/>
                  </a:cubicBezTo>
                  <a:cubicBezTo>
                    <a:pt x="11716" y="8139"/>
                    <a:pt x="11915" y="7826"/>
                    <a:pt x="12110" y="7513"/>
                  </a:cubicBezTo>
                  <a:cubicBezTo>
                    <a:pt x="12305" y="7200"/>
                    <a:pt x="12496" y="6887"/>
                    <a:pt x="12684" y="6574"/>
                  </a:cubicBezTo>
                  <a:cubicBezTo>
                    <a:pt x="12871" y="6261"/>
                    <a:pt x="13055" y="5948"/>
                    <a:pt x="13262" y="5635"/>
                  </a:cubicBezTo>
                  <a:cubicBezTo>
                    <a:pt x="13468" y="5322"/>
                    <a:pt x="13698" y="5009"/>
                    <a:pt x="13900" y="4696"/>
                  </a:cubicBezTo>
                  <a:cubicBezTo>
                    <a:pt x="14103" y="4383"/>
                    <a:pt x="14279" y="4070"/>
                    <a:pt x="14482" y="3757"/>
                  </a:cubicBezTo>
                  <a:cubicBezTo>
                    <a:pt x="14685" y="3443"/>
                    <a:pt x="14914" y="3130"/>
                    <a:pt x="15109" y="2896"/>
                  </a:cubicBezTo>
                  <a:cubicBezTo>
                    <a:pt x="15305" y="2661"/>
                    <a:pt x="15465" y="2504"/>
                    <a:pt x="15645" y="2348"/>
                  </a:cubicBezTo>
                  <a:cubicBezTo>
                    <a:pt x="15825" y="2191"/>
                    <a:pt x="16024" y="2035"/>
                    <a:pt x="16211" y="1878"/>
                  </a:cubicBezTo>
                  <a:cubicBezTo>
                    <a:pt x="16399" y="1722"/>
                    <a:pt x="16575" y="1565"/>
                    <a:pt x="16831" y="1330"/>
                  </a:cubicBezTo>
                  <a:cubicBezTo>
                    <a:pt x="17087" y="1096"/>
                    <a:pt x="17424" y="783"/>
                    <a:pt x="17753" y="548"/>
                  </a:cubicBezTo>
                  <a:cubicBezTo>
                    <a:pt x="18082" y="313"/>
                    <a:pt x="18403" y="157"/>
                    <a:pt x="18694" y="78"/>
                  </a:cubicBezTo>
                  <a:cubicBezTo>
                    <a:pt x="18985" y="0"/>
                    <a:pt x="19245" y="0"/>
                    <a:pt x="19498" y="0"/>
                  </a:cubicBezTo>
                  <a:cubicBezTo>
                    <a:pt x="19750" y="0"/>
                    <a:pt x="19995" y="0"/>
                    <a:pt x="20301" y="157"/>
                  </a:cubicBezTo>
                  <a:cubicBezTo>
                    <a:pt x="20607" y="313"/>
                    <a:pt x="20974" y="626"/>
                    <a:pt x="21200" y="1017"/>
                  </a:cubicBezTo>
                  <a:cubicBezTo>
                    <a:pt x="21426" y="1409"/>
                    <a:pt x="21510" y="1878"/>
                    <a:pt x="21594" y="2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7" name="Line"/>
            <p:cNvSpPr/>
            <p:nvPr/>
          </p:nvSpPr>
          <p:spPr>
            <a:xfrm>
              <a:off x="1521788" y="4540250"/>
              <a:ext cx="4950639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211" y="21600"/>
                  </a:moveTo>
                  <a:cubicBezTo>
                    <a:pt x="155" y="21600"/>
                    <a:pt x="100" y="21600"/>
                    <a:pt x="54" y="21411"/>
                  </a:cubicBezTo>
                  <a:cubicBezTo>
                    <a:pt x="8" y="21221"/>
                    <a:pt x="-29" y="20842"/>
                    <a:pt x="31" y="20337"/>
                  </a:cubicBezTo>
                  <a:cubicBezTo>
                    <a:pt x="91" y="19832"/>
                    <a:pt x="248" y="19200"/>
                    <a:pt x="487" y="18568"/>
                  </a:cubicBezTo>
                  <a:cubicBezTo>
                    <a:pt x="727" y="17937"/>
                    <a:pt x="1050" y="17305"/>
                    <a:pt x="1373" y="16737"/>
                  </a:cubicBezTo>
                  <a:cubicBezTo>
                    <a:pt x="1696" y="16168"/>
                    <a:pt x="2018" y="15663"/>
                    <a:pt x="2374" y="15284"/>
                  </a:cubicBezTo>
                  <a:cubicBezTo>
                    <a:pt x="2729" y="14905"/>
                    <a:pt x="3116" y="14653"/>
                    <a:pt x="3453" y="14463"/>
                  </a:cubicBezTo>
                  <a:cubicBezTo>
                    <a:pt x="3789" y="14274"/>
                    <a:pt x="4075" y="14147"/>
                    <a:pt x="4370" y="14084"/>
                  </a:cubicBezTo>
                  <a:cubicBezTo>
                    <a:pt x="4665" y="14021"/>
                    <a:pt x="4970" y="14021"/>
                    <a:pt x="5297" y="13958"/>
                  </a:cubicBezTo>
                  <a:cubicBezTo>
                    <a:pt x="5625" y="13895"/>
                    <a:pt x="5975" y="13768"/>
                    <a:pt x="6316" y="13705"/>
                  </a:cubicBezTo>
                  <a:cubicBezTo>
                    <a:pt x="6658" y="13642"/>
                    <a:pt x="6990" y="13642"/>
                    <a:pt x="7354" y="13579"/>
                  </a:cubicBezTo>
                  <a:cubicBezTo>
                    <a:pt x="7718" y="13516"/>
                    <a:pt x="8115" y="13389"/>
                    <a:pt x="8507" y="13263"/>
                  </a:cubicBezTo>
                  <a:cubicBezTo>
                    <a:pt x="8899" y="13137"/>
                    <a:pt x="9286" y="13011"/>
                    <a:pt x="9678" y="12821"/>
                  </a:cubicBezTo>
                  <a:cubicBezTo>
                    <a:pt x="10070" y="12632"/>
                    <a:pt x="10467" y="12379"/>
                    <a:pt x="10859" y="12189"/>
                  </a:cubicBezTo>
                  <a:cubicBezTo>
                    <a:pt x="11251" y="12000"/>
                    <a:pt x="11638" y="11874"/>
                    <a:pt x="12021" y="11684"/>
                  </a:cubicBezTo>
                  <a:cubicBezTo>
                    <a:pt x="12403" y="11495"/>
                    <a:pt x="12782" y="11242"/>
                    <a:pt x="13146" y="11053"/>
                  </a:cubicBezTo>
                  <a:cubicBezTo>
                    <a:pt x="13510" y="10863"/>
                    <a:pt x="13861" y="10737"/>
                    <a:pt x="14197" y="10547"/>
                  </a:cubicBezTo>
                  <a:cubicBezTo>
                    <a:pt x="14534" y="10358"/>
                    <a:pt x="14857" y="10105"/>
                    <a:pt x="15180" y="9853"/>
                  </a:cubicBezTo>
                  <a:cubicBezTo>
                    <a:pt x="15502" y="9600"/>
                    <a:pt x="15825" y="9347"/>
                    <a:pt x="16120" y="9095"/>
                  </a:cubicBezTo>
                  <a:cubicBezTo>
                    <a:pt x="16415" y="8842"/>
                    <a:pt x="16683" y="8589"/>
                    <a:pt x="16955" y="8211"/>
                  </a:cubicBezTo>
                  <a:cubicBezTo>
                    <a:pt x="17227" y="7832"/>
                    <a:pt x="17504" y="7326"/>
                    <a:pt x="17817" y="6758"/>
                  </a:cubicBezTo>
                  <a:cubicBezTo>
                    <a:pt x="18131" y="6189"/>
                    <a:pt x="18481" y="5558"/>
                    <a:pt x="18850" y="4863"/>
                  </a:cubicBezTo>
                  <a:cubicBezTo>
                    <a:pt x="19219" y="4168"/>
                    <a:pt x="19607" y="3411"/>
                    <a:pt x="19985" y="2842"/>
                  </a:cubicBezTo>
                  <a:cubicBezTo>
                    <a:pt x="20363" y="2274"/>
                    <a:pt x="20732" y="1895"/>
                    <a:pt x="20995" y="1453"/>
                  </a:cubicBezTo>
                  <a:cubicBezTo>
                    <a:pt x="21257" y="1011"/>
                    <a:pt x="21414" y="505"/>
                    <a:pt x="2157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8" name="Line"/>
            <p:cNvSpPr/>
            <p:nvPr/>
          </p:nvSpPr>
          <p:spPr>
            <a:xfrm>
              <a:off x="6383424" y="4312810"/>
              <a:ext cx="25503" cy="49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9" h="20262" fill="norm" stroke="1" extrusionOk="0">
                  <a:moveTo>
                    <a:pt x="81" y="20262"/>
                  </a:moveTo>
                  <a:cubicBezTo>
                    <a:pt x="81" y="15942"/>
                    <a:pt x="81" y="11622"/>
                    <a:pt x="911" y="7302"/>
                  </a:cubicBezTo>
                  <a:cubicBezTo>
                    <a:pt x="1742" y="2982"/>
                    <a:pt x="3404" y="-1338"/>
                    <a:pt x="2573" y="390"/>
                  </a:cubicBezTo>
                  <a:cubicBezTo>
                    <a:pt x="1742" y="2118"/>
                    <a:pt x="-1581" y="9894"/>
                    <a:pt x="911" y="14214"/>
                  </a:cubicBezTo>
                  <a:cubicBezTo>
                    <a:pt x="3404" y="18534"/>
                    <a:pt x="11711" y="19398"/>
                    <a:pt x="20019" y="20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9" name="Line"/>
            <p:cNvSpPr/>
            <p:nvPr/>
          </p:nvSpPr>
          <p:spPr>
            <a:xfrm>
              <a:off x="6605776" y="4254500"/>
              <a:ext cx="254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1920"/>
                    <a:pt x="10800" y="3840"/>
                    <a:pt x="7200" y="7440"/>
                  </a:cubicBezTo>
                  <a:cubicBezTo>
                    <a:pt x="3600" y="11040"/>
                    <a:pt x="1800" y="163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0" name="Line"/>
            <p:cNvSpPr/>
            <p:nvPr/>
          </p:nvSpPr>
          <p:spPr>
            <a:xfrm>
              <a:off x="6624826" y="4413250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1" name="Line"/>
            <p:cNvSpPr/>
            <p:nvPr/>
          </p:nvSpPr>
          <p:spPr>
            <a:xfrm>
              <a:off x="966976" y="5251450"/>
              <a:ext cx="222251" cy="38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97" y="2280"/>
                    <a:pt x="6994" y="4560"/>
                    <a:pt x="9977" y="7380"/>
                  </a:cubicBezTo>
                  <a:cubicBezTo>
                    <a:pt x="12960" y="10200"/>
                    <a:pt x="15429" y="13560"/>
                    <a:pt x="17280" y="16020"/>
                  </a:cubicBezTo>
                  <a:cubicBezTo>
                    <a:pt x="19131" y="18480"/>
                    <a:pt x="20366" y="2004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2" name="Line"/>
            <p:cNvSpPr/>
            <p:nvPr/>
          </p:nvSpPr>
          <p:spPr>
            <a:xfrm>
              <a:off x="919069" y="5239692"/>
              <a:ext cx="340008" cy="449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457" fill="norm" stroke="1" extrusionOk="0">
                  <a:moveTo>
                    <a:pt x="21551" y="561"/>
                  </a:moveTo>
                  <a:cubicBezTo>
                    <a:pt x="20880" y="258"/>
                    <a:pt x="20209" y="-45"/>
                    <a:pt x="19673" y="5"/>
                  </a:cubicBezTo>
                  <a:cubicBezTo>
                    <a:pt x="19136" y="56"/>
                    <a:pt x="18734" y="460"/>
                    <a:pt x="16922" y="2377"/>
                  </a:cubicBezTo>
                  <a:cubicBezTo>
                    <a:pt x="15111" y="4295"/>
                    <a:pt x="11891" y="7727"/>
                    <a:pt x="9275" y="10654"/>
                  </a:cubicBezTo>
                  <a:cubicBezTo>
                    <a:pt x="6659" y="13581"/>
                    <a:pt x="4647" y="16004"/>
                    <a:pt x="3305" y="17518"/>
                  </a:cubicBezTo>
                  <a:cubicBezTo>
                    <a:pt x="1963" y="19032"/>
                    <a:pt x="1293" y="19637"/>
                    <a:pt x="823" y="20192"/>
                  </a:cubicBezTo>
                  <a:cubicBezTo>
                    <a:pt x="353" y="20748"/>
                    <a:pt x="85" y="21252"/>
                    <a:pt x="18" y="21404"/>
                  </a:cubicBezTo>
                  <a:cubicBezTo>
                    <a:pt x="-49" y="21555"/>
                    <a:pt x="85" y="21353"/>
                    <a:pt x="219" y="211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3" name="Line"/>
            <p:cNvSpPr/>
            <p:nvPr/>
          </p:nvSpPr>
          <p:spPr>
            <a:xfrm>
              <a:off x="871726" y="5149850"/>
              <a:ext cx="4191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7" y="19543"/>
                    <a:pt x="655" y="17486"/>
                    <a:pt x="1418" y="16200"/>
                  </a:cubicBezTo>
                  <a:cubicBezTo>
                    <a:pt x="2182" y="14914"/>
                    <a:pt x="3382" y="14400"/>
                    <a:pt x="6818" y="11829"/>
                  </a:cubicBezTo>
                  <a:cubicBezTo>
                    <a:pt x="10255" y="9257"/>
                    <a:pt x="15927" y="46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4" name="Line"/>
            <p:cNvSpPr/>
            <p:nvPr/>
          </p:nvSpPr>
          <p:spPr>
            <a:xfrm>
              <a:off x="1989326" y="5429249"/>
              <a:ext cx="317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5" name="Line"/>
            <p:cNvSpPr/>
            <p:nvPr/>
          </p:nvSpPr>
          <p:spPr>
            <a:xfrm>
              <a:off x="2002026" y="5334000"/>
              <a:ext cx="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6" name="Line"/>
            <p:cNvSpPr/>
            <p:nvPr/>
          </p:nvSpPr>
          <p:spPr>
            <a:xfrm>
              <a:off x="2036862" y="5365750"/>
              <a:ext cx="111215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fill="norm" stroke="1" extrusionOk="0">
                  <a:moveTo>
                    <a:pt x="21413" y="0"/>
                  </a:moveTo>
                  <a:cubicBezTo>
                    <a:pt x="15707" y="465"/>
                    <a:pt x="10002" y="929"/>
                    <a:pt x="6130" y="1742"/>
                  </a:cubicBezTo>
                  <a:cubicBezTo>
                    <a:pt x="2258" y="2555"/>
                    <a:pt x="221" y="3716"/>
                    <a:pt x="17" y="4761"/>
                  </a:cubicBezTo>
                  <a:cubicBezTo>
                    <a:pt x="-187" y="5806"/>
                    <a:pt x="1443" y="6735"/>
                    <a:pt x="4296" y="7665"/>
                  </a:cubicBezTo>
                  <a:cubicBezTo>
                    <a:pt x="7149" y="8594"/>
                    <a:pt x="11224" y="9523"/>
                    <a:pt x="14485" y="10568"/>
                  </a:cubicBezTo>
                  <a:cubicBezTo>
                    <a:pt x="17745" y="11613"/>
                    <a:pt x="20190" y="12774"/>
                    <a:pt x="19987" y="14632"/>
                  </a:cubicBezTo>
                  <a:cubicBezTo>
                    <a:pt x="19783" y="16490"/>
                    <a:pt x="16930" y="19045"/>
                    <a:pt x="13873" y="20323"/>
                  </a:cubicBezTo>
                  <a:cubicBezTo>
                    <a:pt x="10817" y="21600"/>
                    <a:pt x="7556" y="21600"/>
                    <a:pt x="42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7" name="Line"/>
            <p:cNvSpPr/>
            <p:nvPr/>
          </p:nvSpPr>
          <p:spPr>
            <a:xfrm>
              <a:off x="2850724" y="5339838"/>
              <a:ext cx="211753" cy="131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0695" fill="norm" stroke="1" extrusionOk="0">
                  <a:moveTo>
                    <a:pt x="13696" y="3071"/>
                  </a:moveTo>
                  <a:cubicBezTo>
                    <a:pt x="13054" y="1742"/>
                    <a:pt x="12413" y="413"/>
                    <a:pt x="10702" y="80"/>
                  </a:cubicBezTo>
                  <a:cubicBezTo>
                    <a:pt x="8991" y="-252"/>
                    <a:pt x="6211" y="413"/>
                    <a:pt x="4286" y="2739"/>
                  </a:cubicBezTo>
                  <a:cubicBezTo>
                    <a:pt x="2361" y="5065"/>
                    <a:pt x="1292" y="9053"/>
                    <a:pt x="650" y="12210"/>
                  </a:cubicBezTo>
                  <a:cubicBezTo>
                    <a:pt x="9" y="15366"/>
                    <a:pt x="-205" y="17693"/>
                    <a:pt x="223" y="19188"/>
                  </a:cubicBezTo>
                  <a:cubicBezTo>
                    <a:pt x="650" y="20683"/>
                    <a:pt x="1720" y="21348"/>
                    <a:pt x="3965" y="19853"/>
                  </a:cubicBezTo>
                  <a:cubicBezTo>
                    <a:pt x="6211" y="18357"/>
                    <a:pt x="9633" y="14702"/>
                    <a:pt x="11557" y="11877"/>
                  </a:cubicBezTo>
                  <a:cubicBezTo>
                    <a:pt x="13482" y="9053"/>
                    <a:pt x="13910" y="7059"/>
                    <a:pt x="14017" y="6893"/>
                  </a:cubicBezTo>
                  <a:cubicBezTo>
                    <a:pt x="14124" y="6726"/>
                    <a:pt x="13910" y="8388"/>
                    <a:pt x="15086" y="10714"/>
                  </a:cubicBezTo>
                  <a:cubicBezTo>
                    <a:pt x="16262" y="13040"/>
                    <a:pt x="18829" y="16031"/>
                    <a:pt x="21395" y="190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8" name="Line"/>
            <p:cNvSpPr/>
            <p:nvPr/>
          </p:nvSpPr>
          <p:spPr>
            <a:xfrm>
              <a:off x="3540650" y="5312599"/>
              <a:ext cx="182227" cy="151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0679" fill="norm" stroke="1" extrusionOk="0">
                  <a:moveTo>
                    <a:pt x="11691" y="7232"/>
                  </a:moveTo>
                  <a:cubicBezTo>
                    <a:pt x="11940" y="5792"/>
                    <a:pt x="12188" y="4352"/>
                    <a:pt x="11940" y="3056"/>
                  </a:cubicBezTo>
                  <a:cubicBezTo>
                    <a:pt x="11691" y="1760"/>
                    <a:pt x="10946" y="608"/>
                    <a:pt x="9953" y="176"/>
                  </a:cubicBezTo>
                  <a:cubicBezTo>
                    <a:pt x="8960" y="-256"/>
                    <a:pt x="7719" y="32"/>
                    <a:pt x="5981" y="1904"/>
                  </a:cubicBezTo>
                  <a:cubicBezTo>
                    <a:pt x="4243" y="3776"/>
                    <a:pt x="2008" y="7232"/>
                    <a:pt x="891" y="10544"/>
                  </a:cubicBezTo>
                  <a:cubicBezTo>
                    <a:pt x="-226" y="13856"/>
                    <a:pt x="-226" y="17024"/>
                    <a:pt x="519" y="18896"/>
                  </a:cubicBezTo>
                  <a:cubicBezTo>
                    <a:pt x="1264" y="20768"/>
                    <a:pt x="2753" y="21344"/>
                    <a:pt x="6353" y="19760"/>
                  </a:cubicBezTo>
                  <a:cubicBezTo>
                    <a:pt x="9953" y="18176"/>
                    <a:pt x="15664" y="14432"/>
                    <a:pt x="21374" y="106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9" name="Line"/>
            <p:cNvSpPr/>
            <p:nvPr/>
          </p:nvSpPr>
          <p:spPr>
            <a:xfrm>
              <a:off x="3672076" y="5329351"/>
              <a:ext cx="247651" cy="126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6" fill="norm" stroke="1" extrusionOk="0">
                  <a:moveTo>
                    <a:pt x="4985" y="4946"/>
                  </a:moveTo>
                  <a:cubicBezTo>
                    <a:pt x="4062" y="4597"/>
                    <a:pt x="3138" y="4249"/>
                    <a:pt x="2308" y="5120"/>
                  </a:cubicBezTo>
                  <a:cubicBezTo>
                    <a:pt x="1477" y="5991"/>
                    <a:pt x="738" y="8081"/>
                    <a:pt x="369" y="9997"/>
                  </a:cubicBezTo>
                  <a:cubicBezTo>
                    <a:pt x="0" y="11914"/>
                    <a:pt x="0" y="13655"/>
                    <a:pt x="0" y="15397"/>
                  </a:cubicBezTo>
                  <a:cubicBezTo>
                    <a:pt x="0" y="17139"/>
                    <a:pt x="0" y="18881"/>
                    <a:pt x="554" y="19926"/>
                  </a:cubicBezTo>
                  <a:cubicBezTo>
                    <a:pt x="1108" y="20972"/>
                    <a:pt x="2215" y="21320"/>
                    <a:pt x="3323" y="19926"/>
                  </a:cubicBezTo>
                  <a:cubicBezTo>
                    <a:pt x="4431" y="18533"/>
                    <a:pt x="5538" y="15397"/>
                    <a:pt x="5908" y="12959"/>
                  </a:cubicBezTo>
                  <a:cubicBezTo>
                    <a:pt x="6277" y="10520"/>
                    <a:pt x="5908" y="8778"/>
                    <a:pt x="6092" y="7385"/>
                  </a:cubicBezTo>
                  <a:cubicBezTo>
                    <a:pt x="6277" y="5991"/>
                    <a:pt x="7015" y="4946"/>
                    <a:pt x="7846" y="4075"/>
                  </a:cubicBezTo>
                  <a:cubicBezTo>
                    <a:pt x="8677" y="3204"/>
                    <a:pt x="9600" y="2507"/>
                    <a:pt x="10246" y="3552"/>
                  </a:cubicBezTo>
                  <a:cubicBezTo>
                    <a:pt x="10892" y="4597"/>
                    <a:pt x="11262" y="7385"/>
                    <a:pt x="11262" y="9649"/>
                  </a:cubicBezTo>
                  <a:cubicBezTo>
                    <a:pt x="11262" y="11914"/>
                    <a:pt x="10892" y="13655"/>
                    <a:pt x="10615" y="13655"/>
                  </a:cubicBezTo>
                  <a:cubicBezTo>
                    <a:pt x="10338" y="13655"/>
                    <a:pt x="10154" y="11914"/>
                    <a:pt x="10246" y="9997"/>
                  </a:cubicBezTo>
                  <a:cubicBezTo>
                    <a:pt x="10338" y="8081"/>
                    <a:pt x="10708" y="5991"/>
                    <a:pt x="11169" y="4249"/>
                  </a:cubicBezTo>
                  <a:cubicBezTo>
                    <a:pt x="11631" y="2507"/>
                    <a:pt x="12185" y="1114"/>
                    <a:pt x="12923" y="417"/>
                  </a:cubicBezTo>
                  <a:cubicBezTo>
                    <a:pt x="13662" y="-280"/>
                    <a:pt x="14585" y="-280"/>
                    <a:pt x="15415" y="1810"/>
                  </a:cubicBezTo>
                  <a:cubicBezTo>
                    <a:pt x="16246" y="3901"/>
                    <a:pt x="16985" y="8081"/>
                    <a:pt x="18000" y="11217"/>
                  </a:cubicBezTo>
                  <a:cubicBezTo>
                    <a:pt x="19015" y="14352"/>
                    <a:pt x="20308" y="16443"/>
                    <a:pt x="21600" y="185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0" name="Line"/>
            <p:cNvSpPr/>
            <p:nvPr/>
          </p:nvSpPr>
          <p:spPr>
            <a:xfrm>
              <a:off x="3919726" y="5297222"/>
              <a:ext cx="95251" cy="170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3" fill="norm" stroke="1" extrusionOk="0">
                  <a:moveTo>
                    <a:pt x="21600" y="3833"/>
                  </a:moveTo>
                  <a:cubicBezTo>
                    <a:pt x="21600" y="2500"/>
                    <a:pt x="21600" y="1166"/>
                    <a:pt x="19920" y="500"/>
                  </a:cubicBezTo>
                  <a:cubicBezTo>
                    <a:pt x="18240" y="-167"/>
                    <a:pt x="14880" y="-167"/>
                    <a:pt x="12240" y="500"/>
                  </a:cubicBezTo>
                  <a:cubicBezTo>
                    <a:pt x="9600" y="1166"/>
                    <a:pt x="7680" y="2500"/>
                    <a:pt x="7680" y="4500"/>
                  </a:cubicBezTo>
                  <a:cubicBezTo>
                    <a:pt x="7680" y="6500"/>
                    <a:pt x="9600" y="9166"/>
                    <a:pt x="11040" y="11166"/>
                  </a:cubicBezTo>
                  <a:cubicBezTo>
                    <a:pt x="12480" y="13166"/>
                    <a:pt x="13440" y="14500"/>
                    <a:pt x="11520" y="16100"/>
                  </a:cubicBezTo>
                  <a:cubicBezTo>
                    <a:pt x="9600" y="17700"/>
                    <a:pt x="4800" y="19566"/>
                    <a:pt x="0" y="21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1" name="Line"/>
            <p:cNvSpPr/>
            <p:nvPr/>
          </p:nvSpPr>
          <p:spPr>
            <a:xfrm>
              <a:off x="4084826" y="5429250"/>
              <a:ext cx="12701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2" name="Line"/>
            <p:cNvSpPr/>
            <p:nvPr/>
          </p:nvSpPr>
          <p:spPr>
            <a:xfrm>
              <a:off x="4542026" y="5332424"/>
              <a:ext cx="158751" cy="133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36" fill="norm" stroke="1" extrusionOk="0">
                  <a:moveTo>
                    <a:pt x="0" y="8098"/>
                  </a:moveTo>
                  <a:cubicBezTo>
                    <a:pt x="2880" y="7771"/>
                    <a:pt x="5760" y="7444"/>
                    <a:pt x="7920" y="6134"/>
                  </a:cubicBezTo>
                  <a:cubicBezTo>
                    <a:pt x="10080" y="4825"/>
                    <a:pt x="11520" y="2534"/>
                    <a:pt x="11520" y="1225"/>
                  </a:cubicBezTo>
                  <a:cubicBezTo>
                    <a:pt x="11520" y="-84"/>
                    <a:pt x="10080" y="-411"/>
                    <a:pt x="8208" y="571"/>
                  </a:cubicBezTo>
                  <a:cubicBezTo>
                    <a:pt x="6336" y="1553"/>
                    <a:pt x="4032" y="3844"/>
                    <a:pt x="2592" y="5971"/>
                  </a:cubicBezTo>
                  <a:cubicBezTo>
                    <a:pt x="1152" y="8098"/>
                    <a:pt x="576" y="10062"/>
                    <a:pt x="2304" y="12680"/>
                  </a:cubicBezTo>
                  <a:cubicBezTo>
                    <a:pt x="4032" y="15298"/>
                    <a:pt x="8064" y="18571"/>
                    <a:pt x="11664" y="19880"/>
                  </a:cubicBezTo>
                  <a:cubicBezTo>
                    <a:pt x="15264" y="21189"/>
                    <a:pt x="18432" y="20534"/>
                    <a:pt x="21600" y="19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3" name="Line"/>
            <p:cNvSpPr/>
            <p:nvPr/>
          </p:nvSpPr>
          <p:spPr>
            <a:xfrm>
              <a:off x="4738876" y="5322242"/>
              <a:ext cx="50801" cy="159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0" fill="norm" stroke="1" extrusionOk="0">
                  <a:moveTo>
                    <a:pt x="21600" y="1558"/>
                  </a:moveTo>
                  <a:cubicBezTo>
                    <a:pt x="18000" y="717"/>
                    <a:pt x="14400" y="-125"/>
                    <a:pt x="11250" y="15"/>
                  </a:cubicBezTo>
                  <a:cubicBezTo>
                    <a:pt x="8100" y="156"/>
                    <a:pt x="5400" y="1278"/>
                    <a:pt x="4500" y="2540"/>
                  </a:cubicBezTo>
                  <a:cubicBezTo>
                    <a:pt x="3600" y="3802"/>
                    <a:pt x="4500" y="5205"/>
                    <a:pt x="7200" y="7730"/>
                  </a:cubicBezTo>
                  <a:cubicBezTo>
                    <a:pt x="9900" y="10254"/>
                    <a:pt x="14400" y="13901"/>
                    <a:pt x="15750" y="16426"/>
                  </a:cubicBezTo>
                  <a:cubicBezTo>
                    <a:pt x="17100" y="18950"/>
                    <a:pt x="15300" y="20353"/>
                    <a:pt x="12150" y="20914"/>
                  </a:cubicBezTo>
                  <a:cubicBezTo>
                    <a:pt x="9000" y="21475"/>
                    <a:pt x="4500" y="21194"/>
                    <a:pt x="2250" y="19932"/>
                  </a:cubicBezTo>
                  <a:cubicBezTo>
                    <a:pt x="0" y="18670"/>
                    <a:pt x="0" y="16426"/>
                    <a:pt x="0" y="141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4" name="Line"/>
            <p:cNvSpPr/>
            <p:nvPr/>
          </p:nvSpPr>
          <p:spPr>
            <a:xfrm>
              <a:off x="4891276" y="5175250"/>
              <a:ext cx="57151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00" y="3532"/>
                    <a:pt x="10400" y="7064"/>
                    <a:pt x="6400" y="10257"/>
                  </a:cubicBezTo>
                  <a:cubicBezTo>
                    <a:pt x="2400" y="13449"/>
                    <a:pt x="0" y="16302"/>
                    <a:pt x="0" y="18136"/>
                  </a:cubicBezTo>
                  <a:cubicBezTo>
                    <a:pt x="0" y="19970"/>
                    <a:pt x="2400" y="20785"/>
                    <a:pt x="48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5" name="Line"/>
            <p:cNvSpPr/>
            <p:nvPr/>
          </p:nvSpPr>
          <p:spPr>
            <a:xfrm>
              <a:off x="4830092" y="5346700"/>
              <a:ext cx="175485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5821" y="21600"/>
                  </a:moveTo>
                  <a:cubicBezTo>
                    <a:pt x="4550" y="20880"/>
                    <a:pt x="3280" y="20160"/>
                    <a:pt x="2009" y="19080"/>
                  </a:cubicBezTo>
                  <a:cubicBezTo>
                    <a:pt x="739" y="18000"/>
                    <a:pt x="-532" y="16560"/>
                    <a:pt x="230" y="14040"/>
                  </a:cubicBezTo>
                  <a:cubicBezTo>
                    <a:pt x="993" y="11520"/>
                    <a:pt x="3788" y="7920"/>
                    <a:pt x="7600" y="5400"/>
                  </a:cubicBezTo>
                  <a:cubicBezTo>
                    <a:pt x="11412" y="2880"/>
                    <a:pt x="16240" y="1440"/>
                    <a:pt x="2106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6" name="Line"/>
            <p:cNvSpPr/>
            <p:nvPr/>
          </p:nvSpPr>
          <p:spPr>
            <a:xfrm>
              <a:off x="5558973" y="5097331"/>
              <a:ext cx="284804" cy="615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442" fill="norm" stroke="1" extrusionOk="0">
                  <a:moveTo>
                    <a:pt x="10488" y="6473"/>
                  </a:moveTo>
                  <a:cubicBezTo>
                    <a:pt x="9688" y="6178"/>
                    <a:pt x="8888" y="5883"/>
                    <a:pt x="7288" y="6141"/>
                  </a:cubicBezTo>
                  <a:cubicBezTo>
                    <a:pt x="5688" y="6399"/>
                    <a:pt x="3288" y="7210"/>
                    <a:pt x="1848" y="8242"/>
                  </a:cubicBezTo>
                  <a:cubicBezTo>
                    <a:pt x="408" y="9274"/>
                    <a:pt x="-72" y="10528"/>
                    <a:pt x="8" y="11339"/>
                  </a:cubicBezTo>
                  <a:cubicBezTo>
                    <a:pt x="88" y="12150"/>
                    <a:pt x="728" y="12518"/>
                    <a:pt x="1768" y="12481"/>
                  </a:cubicBezTo>
                  <a:cubicBezTo>
                    <a:pt x="2808" y="12444"/>
                    <a:pt x="4248" y="12002"/>
                    <a:pt x="5048" y="11154"/>
                  </a:cubicBezTo>
                  <a:cubicBezTo>
                    <a:pt x="5848" y="10307"/>
                    <a:pt x="6008" y="9053"/>
                    <a:pt x="7128" y="7616"/>
                  </a:cubicBezTo>
                  <a:cubicBezTo>
                    <a:pt x="8248" y="6178"/>
                    <a:pt x="10328" y="4556"/>
                    <a:pt x="12488" y="3340"/>
                  </a:cubicBezTo>
                  <a:cubicBezTo>
                    <a:pt x="14648" y="2124"/>
                    <a:pt x="16888" y="1313"/>
                    <a:pt x="18408" y="760"/>
                  </a:cubicBezTo>
                  <a:cubicBezTo>
                    <a:pt x="19928" y="207"/>
                    <a:pt x="20728" y="-88"/>
                    <a:pt x="21048" y="23"/>
                  </a:cubicBezTo>
                  <a:cubicBezTo>
                    <a:pt x="21368" y="133"/>
                    <a:pt x="21208" y="649"/>
                    <a:pt x="19688" y="1939"/>
                  </a:cubicBezTo>
                  <a:cubicBezTo>
                    <a:pt x="18168" y="3229"/>
                    <a:pt x="15288" y="5294"/>
                    <a:pt x="12728" y="7431"/>
                  </a:cubicBezTo>
                  <a:cubicBezTo>
                    <a:pt x="10168" y="9569"/>
                    <a:pt x="7928" y="11781"/>
                    <a:pt x="6168" y="13956"/>
                  </a:cubicBezTo>
                  <a:cubicBezTo>
                    <a:pt x="4408" y="16130"/>
                    <a:pt x="3128" y="18268"/>
                    <a:pt x="2648" y="19522"/>
                  </a:cubicBezTo>
                  <a:cubicBezTo>
                    <a:pt x="2168" y="20775"/>
                    <a:pt x="2488" y="21143"/>
                    <a:pt x="3048" y="21328"/>
                  </a:cubicBezTo>
                  <a:cubicBezTo>
                    <a:pt x="3608" y="21512"/>
                    <a:pt x="4408" y="21512"/>
                    <a:pt x="5688" y="21033"/>
                  </a:cubicBezTo>
                  <a:cubicBezTo>
                    <a:pt x="6968" y="20554"/>
                    <a:pt x="8728" y="19595"/>
                    <a:pt x="9688" y="18489"/>
                  </a:cubicBezTo>
                  <a:cubicBezTo>
                    <a:pt x="10648" y="17384"/>
                    <a:pt x="10808" y="16130"/>
                    <a:pt x="10728" y="15283"/>
                  </a:cubicBezTo>
                  <a:cubicBezTo>
                    <a:pt x="10648" y="14435"/>
                    <a:pt x="10328" y="13993"/>
                    <a:pt x="10168" y="13587"/>
                  </a:cubicBezTo>
                  <a:cubicBezTo>
                    <a:pt x="10008" y="13182"/>
                    <a:pt x="10008" y="12813"/>
                    <a:pt x="10808" y="12408"/>
                  </a:cubicBezTo>
                  <a:cubicBezTo>
                    <a:pt x="11608" y="12002"/>
                    <a:pt x="13208" y="11560"/>
                    <a:pt x="15128" y="11228"/>
                  </a:cubicBezTo>
                  <a:cubicBezTo>
                    <a:pt x="17048" y="10896"/>
                    <a:pt x="19288" y="10675"/>
                    <a:pt x="21528" y="10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7" name="Line"/>
            <p:cNvSpPr/>
            <p:nvPr/>
          </p:nvSpPr>
          <p:spPr>
            <a:xfrm>
              <a:off x="6463959" y="5060950"/>
              <a:ext cx="516468" cy="40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6197" y="0"/>
                  </a:moveTo>
                  <a:cubicBezTo>
                    <a:pt x="5046" y="3845"/>
                    <a:pt x="3895" y="7690"/>
                    <a:pt x="3187" y="10970"/>
                  </a:cubicBezTo>
                  <a:cubicBezTo>
                    <a:pt x="2479" y="14249"/>
                    <a:pt x="2213" y="16963"/>
                    <a:pt x="2125" y="18603"/>
                  </a:cubicBezTo>
                  <a:cubicBezTo>
                    <a:pt x="2036" y="20243"/>
                    <a:pt x="2125" y="20808"/>
                    <a:pt x="2390" y="21148"/>
                  </a:cubicBezTo>
                  <a:cubicBezTo>
                    <a:pt x="2656" y="21487"/>
                    <a:pt x="3098" y="21600"/>
                    <a:pt x="3364" y="21204"/>
                  </a:cubicBezTo>
                  <a:cubicBezTo>
                    <a:pt x="3630" y="20808"/>
                    <a:pt x="3718" y="19904"/>
                    <a:pt x="3275" y="18547"/>
                  </a:cubicBezTo>
                  <a:cubicBezTo>
                    <a:pt x="2833" y="17190"/>
                    <a:pt x="1859" y="15380"/>
                    <a:pt x="1151" y="14362"/>
                  </a:cubicBezTo>
                  <a:cubicBezTo>
                    <a:pt x="443" y="13345"/>
                    <a:pt x="0" y="13118"/>
                    <a:pt x="0" y="13005"/>
                  </a:cubicBezTo>
                  <a:cubicBezTo>
                    <a:pt x="0" y="12892"/>
                    <a:pt x="443" y="12892"/>
                    <a:pt x="1372" y="13005"/>
                  </a:cubicBezTo>
                  <a:cubicBezTo>
                    <a:pt x="2302" y="13118"/>
                    <a:pt x="3718" y="13345"/>
                    <a:pt x="4736" y="13853"/>
                  </a:cubicBezTo>
                  <a:cubicBezTo>
                    <a:pt x="5754" y="14362"/>
                    <a:pt x="6374" y="15154"/>
                    <a:pt x="6684" y="16002"/>
                  </a:cubicBezTo>
                  <a:cubicBezTo>
                    <a:pt x="6993" y="16850"/>
                    <a:pt x="6993" y="17755"/>
                    <a:pt x="6728" y="18264"/>
                  </a:cubicBezTo>
                  <a:cubicBezTo>
                    <a:pt x="6462" y="18773"/>
                    <a:pt x="5931" y="18886"/>
                    <a:pt x="5621" y="18603"/>
                  </a:cubicBezTo>
                  <a:cubicBezTo>
                    <a:pt x="5311" y="18320"/>
                    <a:pt x="5223" y="17642"/>
                    <a:pt x="5489" y="16907"/>
                  </a:cubicBezTo>
                  <a:cubicBezTo>
                    <a:pt x="5754" y="16172"/>
                    <a:pt x="6374" y="15380"/>
                    <a:pt x="7126" y="14815"/>
                  </a:cubicBezTo>
                  <a:cubicBezTo>
                    <a:pt x="7879" y="14249"/>
                    <a:pt x="8764" y="13910"/>
                    <a:pt x="9428" y="13740"/>
                  </a:cubicBezTo>
                  <a:cubicBezTo>
                    <a:pt x="10092" y="13571"/>
                    <a:pt x="10534" y="13571"/>
                    <a:pt x="10579" y="13797"/>
                  </a:cubicBezTo>
                  <a:cubicBezTo>
                    <a:pt x="10623" y="14023"/>
                    <a:pt x="10269" y="14475"/>
                    <a:pt x="9959" y="14984"/>
                  </a:cubicBezTo>
                  <a:cubicBezTo>
                    <a:pt x="9649" y="15493"/>
                    <a:pt x="9384" y="16059"/>
                    <a:pt x="9251" y="16681"/>
                  </a:cubicBezTo>
                  <a:cubicBezTo>
                    <a:pt x="9118" y="17303"/>
                    <a:pt x="9118" y="17981"/>
                    <a:pt x="9339" y="18377"/>
                  </a:cubicBezTo>
                  <a:cubicBezTo>
                    <a:pt x="9561" y="18773"/>
                    <a:pt x="10003" y="18886"/>
                    <a:pt x="10623" y="18660"/>
                  </a:cubicBezTo>
                  <a:cubicBezTo>
                    <a:pt x="11243" y="18434"/>
                    <a:pt x="12039" y="17868"/>
                    <a:pt x="12570" y="17359"/>
                  </a:cubicBezTo>
                  <a:cubicBezTo>
                    <a:pt x="13102" y="16850"/>
                    <a:pt x="13367" y="16398"/>
                    <a:pt x="13677" y="16002"/>
                  </a:cubicBezTo>
                  <a:cubicBezTo>
                    <a:pt x="13987" y="15606"/>
                    <a:pt x="14341" y="15267"/>
                    <a:pt x="14385" y="14871"/>
                  </a:cubicBezTo>
                  <a:cubicBezTo>
                    <a:pt x="14430" y="14475"/>
                    <a:pt x="14164" y="14023"/>
                    <a:pt x="13854" y="13966"/>
                  </a:cubicBezTo>
                  <a:cubicBezTo>
                    <a:pt x="13544" y="13910"/>
                    <a:pt x="13190" y="14249"/>
                    <a:pt x="13057" y="14702"/>
                  </a:cubicBezTo>
                  <a:cubicBezTo>
                    <a:pt x="12925" y="15154"/>
                    <a:pt x="13013" y="15719"/>
                    <a:pt x="13367" y="16454"/>
                  </a:cubicBezTo>
                  <a:cubicBezTo>
                    <a:pt x="13721" y="17190"/>
                    <a:pt x="14341" y="18094"/>
                    <a:pt x="14872" y="18660"/>
                  </a:cubicBezTo>
                  <a:cubicBezTo>
                    <a:pt x="15403" y="19225"/>
                    <a:pt x="15846" y="19451"/>
                    <a:pt x="16289" y="19508"/>
                  </a:cubicBezTo>
                  <a:cubicBezTo>
                    <a:pt x="16731" y="19564"/>
                    <a:pt x="17174" y="19451"/>
                    <a:pt x="17661" y="18942"/>
                  </a:cubicBezTo>
                  <a:cubicBezTo>
                    <a:pt x="18148" y="18434"/>
                    <a:pt x="18679" y="17529"/>
                    <a:pt x="18944" y="16794"/>
                  </a:cubicBezTo>
                  <a:cubicBezTo>
                    <a:pt x="19210" y="16059"/>
                    <a:pt x="19210" y="15493"/>
                    <a:pt x="19077" y="14984"/>
                  </a:cubicBezTo>
                  <a:cubicBezTo>
                    <a:pt x="18944" y="14475"/>
                    <a:pt x="18679" y="14023"/>
                    <a:pt x="18369" y="13966"/>
                  </a:cubicBezTo>
                  <a:cubicBezTo>
                    <a:pt x="18059" y="13910"/>
                    <a:pt x="17705" y="14249"/>
                    <a:pt x="17395" y="14758"/>
                  </a:cubicBezTo>
                  <a:cubicBezTo>
                    <a:pt x="17085" y="15267"/>
                    <a:pt x="16820" y="15946"/>
                    <a:pt x="16687" y="16624"/>
                  </a:cubicBezTo>
                  <a:cubicBezTo>
                    <a:pt x="16554" y="17303"/>
                    <a:pt x="16554" y="17981"/>
                    <a:pt x="16820" y="18377"/>
                  </a:cubicBezTo>
                  <a:cubicBezTo>
                    <a:pt x="17085" y="18773"/>
                    <a:pt x="17616" y="18886"/>
                    <a:pt x="18457" y="18886"/>
                  </a:cubicBezTo>
                  <a:cubicBezTo>
                    <a:pt x="19298" y="18886"/>
                    <a:pt x="20449" y="18773"/>
                    <a:pt x="21600" y="186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8" name="Line"/>
            <p:cNvSpPr/>
            <p:nvPr/>
          </p:nvSpPr>
          <p:spPr>
            <a:xfrm>
              <a:off x="7316976" y="5318035"/>
              <a:ext cx="209551" cy="131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3" fill="norm" stroke="1" extrusionOk="0">
                  <a:moveTo>
                    <a:pt x="0" y="2586"/>
                  </a:moveTo>
                  <a:cubicBezTo>
                    <a:pt x="655" y="1214"/>
                    <a:pt x="1309" y="-157"/>
                    <a:pt x="1855" y="14"/>
                  </a:cubicBezTo>
                  <a:cubicBezTo>
                    <a:pt x="2400" y="186"/>
                    <a:pt x="2836" y="1900"/>
                    <a:pt x="3164" y="5157"/>
                  </a:cubicBezTo>
                  <a:cubicBezTo>
                    <a:pt x="3491" y="8414"/>
                    <a:pt x="3709" y="13214"/>
                    <a:pt x="3709" y="16472"/>
                  </a:cubicBezTo>
                  <a:cubicBezTo>
                    <a:pt x="3709" y="19729"/>
                    <a:pt x="3491" y="21443"/>
                    <a:pt x="3491" y="21272"/>
                  </a:cubicBezTo>
                  <a:cubicBezTo>
                    <a:pt x="3491" y="21100"/>
                    <a:pt x="3709" y="19043"/>
                    <a:pt x="4036" y="17157"/>
                  </a:cubicBezTo>
                  <a:cubicBezTo>
                    <a:pt x="4364" y="15272"/>
                    <a:pt x="4800" y="13557"/>
                    <a:pt x="5236" y="11843"/>
                  </a:cubicBezTo>
                  <a:cubicBezTo>
                    <a:pt x="5673" y="10129"/>
                    <a:pt x="6109" y="8414"/>
                    <a:pt x="6545" y="8414"/>
                  </a:cubicBezTo>
                  <a:cubicBezTo>
                    <a:pt x="6982" y="8414"/>
                    <a:pt x="7418" y="10129"/>
                    <a:pt x="7964" y="10300"/>
                  </a:cubicBezTo>
                  <a:cubicBezTo>
                    <a:pt x="8509" y="10472"/>
                    <a:pt x="9164" y="9100"/>
                    <a:pt x="9818" y="7557"/>
                  </a:cubicBezTo>
                  <a:cubicBezTo>
                    <a:pt x="10473" y="6014"/>
                    <a:pt x="11127" y="4300"/>
                    <a:pt x="12109" y="3100"/>
                  </a:cubicBezTo>
                  <a:cubicBezTo>
                    <a:pt x="13091" y="1900"/>
                    <a:pt x="14400" y="1214"/>
                    <a:pt x="15273" y="1729"/>
                  </a:cubicBezTo>
                  <a:cubicBezTo>
                    <a:pt x="16145" y="2243"/>
                    <a:pt x="16582" y="3957"/>
                    <a:pt x="17564" y="6872"/>
                  </a:cubicBezTo>
                  <a:cubicBezTo>
                    <a:pt x="18545" y="9786"/>
                    <a:pt x="20073" y="13900"/>
                    <a:pt x="21600" y="180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9" name="Line"/>
            <p:cNvSpPr/>
            <p:nvPr/>
          </p:nvSpPr>
          <p:spPr>
            <a:xfrm>
              <a:off x="7568516" y="5301699"/>
              <a:ext cx="367404" cy="140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361" fill="norm" stroke="1" extrusionOk="0">
                  <a:moveTo>
                    <a:pt x="144" y="7821"/>
                  </a:moveTo>
                  <a:cubicBezTo>
                    <a:pt x="761" y="7821"/>
                    <a:pt x="1378" y="7821"/>
                    <a:pt x="2057" y="7660"/>
                  </a:cubicBezTo>
                  <a:cubicBezTo>
                    <a:pt x="2736" y="7498"/>
                    <a:pt x="3476" y="7176"/>
                    <a:pt x="3970" y="6209"/>
                  </a:cubicBezTo>
                  <a:cubicBezTo>
                    <a:pt x="4464" y="5242"/>
                    <a:pt x="4711" y="3630"/>
                    <a:pt x="4464" y="2985"/>
                  </a:cubicBezTo>
                  <a:cubicBezTo>
                    <a:pt x="4217" y="2340"/>
                    <a:pt x="3476" y="2662"/>
                    <a:pt x="2674" y="3952"/>
                  </a:cubicBezTo>
                  <a:cubicBezTo>
                    <a:pt x="1872" y="5242"/>
                    <a:pt x="1008" y="7498"/>
                    <a:pt x="514" y="9594"/>
                  </a:cubicBezTo>
                  <a:cubicBezTo>
                    <a:pt x="20" y="11689"/>
                    <a:pt x="-103" y="13624"/>
                    <a:pt x="82" y="15074"/>
                  </a:cubicBezTo>
                  <a:cubicBezTo>
                    <a:pt x="267" y="16525"/>
                    <a:pt x="761" y="17492"/>
                    <a:pt x="2489" y="16525"/>
                  </a:cubicBezTo>
                  <a:cubicBezTo>
                    <a:pt x="4217" y="15558"/>
                    <a:pt x="7179" y="12657"/>
                    <a:pt x="8907" y="10722"/>
                  </a:cubicBezTo>
                  <a:cubicBezTo>
                    <a:pt x="10635" y="8788"/>
                    <a:pt x="11129" y="7821"/>
                    <a:pt x="11067" y="7176"/>
                  </a:cubicBezTo>
                  <a:cubicBezTo>
                    <a:pt x="11006" y="6531"/>
                    <a:pt x="10388" y="6209"/>
                    <a:pt x="9833" y="6692"/>
                  </a:cubicBezTo>
                  <a:cubicBezTo>
                    <a:pt x="9278" y="7176"/>
                    <a:pt x="8784" y="8465"/>
                    <a:pt x="8414" y="9916"/>
                  </a:cubicBezTo>
                  <a:cubicBezTo>
                    <a:pt x="8043" y="11367"/>
                    <a:pt x="7796" y="12979"/>
                    <a:pt x="7982" y="13624"/>
                  </a:cubicBezTo>
                  <a:cubicBezTo>
                    <a:pt x="8167" y="14268"/>
                    <a:pt x="8784" y="13946"/>
                    <a:pt x="9339" y="13301"/>
                  </a:cubicBezTo>
                  <a:cubicBezTo>
                    <a:pt x="9895" y="12657"/>
                    <a:pt x="10388" y="11689"/>
                    <a:pt x="10882" y="10722"/>
                  </a:cubicBezTo>
                  <a:cubicBezTo>
                    <a:pt x="11376" y="9755"/>
                    <a:pt x="11870" y="8788"/>
                    <a:pt x="12363" y="8788"/>
                  </a:cubicBezTo>
                  <a:cubicBezTo>
                    <a:pt x="12857" y="8788"/>
                    <a:pt x="13351" y="9755"/>
                    <a:pt x="13659" y="11045"/>
                  </a:cubicBezTo>
                  <a:cubicBezTo>
                    <a:pt x="13968" y="12334"/>
                    <a:pt x="14091" y="13946"/>
                    <a:pt x="14400" y="14268"/>
                  </a:cubicBezTo>
                  <a:cubicBezTo>
                    <a:pt x="14708" y="14591"/>
                    <a:pt x="15202" y="13624"/>
                    <a:pt x="15696" y="11528"/>
                  </a:cubicBezTo>
                  <a:cubicBezTo>
                    <a:pt x="16190" y="9433"/>
                    <a:pt x="16683" y="6209"/>
                    <a:pt x="17177" y="3952"/>
                  </a:cubicBezTo>
                  <a:cubicBezTo>
                    <a:pt x="17671" y="1695"/>
                    <a:pt x="18164" y="406"/>
                    <a:pt x="18720" y="83"/>
                  </a:cubicBezTo>
                  <a:cubicBezTo>
                    <a:pt x="19275" y="-239"/>
                    <a:pt x="19892" y="406"/>
                    <a:pt x="20386" y="1373"/>
                  </a:cubicBezTo>
                  <a:cubicBezTo>
                    <a:pt x="20880" y="2340"/>
                    <a:pt x="21250" y="3630"/>
                    <a:pt x="21374" y="7015"/>
                  </a:cubicBezTo>
                  <a:cubicBezTo>
                    <a:pt x="21497" y="10400"/>
                    <a:pt x="21374" y="15880"/>
                    <a:pt x="21250" y="21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0" name="Line"/>
            <p:cNvSpPr/>
            <p:nvPr/>
          </p:nvSpPr>
          <p:spPr>
            <a:xfrm>
              <a:off x="7983726" y="5416550"/>
              <a:ext cx="381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5538"/>
                    <a:pt x="16800" y="11077"/>
                    <a:pt x="13200" y="14677"/>
                  </a:cubicBezTo>
                  <a:cubicBezTo>
                    <a:pt x="9600" y="18277"/>
                    <a:pt x="4800" y="1993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1" name="Line"/>
            <p:cNvSpPr/>
            <p:nvPr/>
          </p:nvSpPr>
          <p:spPr>
            <a:xfrm>
              <a:off x="8098026" y="5247540"/>
              <a:ext cx="349251" cy="359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0" fill="norm" stroke="1" extrusionOk="0">
                  <a:moveTo>
                    <a:pt x="0" y="21330"/>
                  </a:moveTo>
                  <a:cubicBezTo>
                    <a:pt x="2356" y="16935"/>
                    <a:pt x="4713" y="12539"/>
                    <a:pt x="6218" y="9525"/>
                  </a:cubicBezTo>
                  <a:cubicBezTo>
                    <a:pt x="7724" y="6511"/>
                    <a:pt x="8378" y="4879"/>
                    <a:pt x="8967" y="3372"/>
                  </a:cubicBezTo>
                  <a:cubicBezTo>
                    <a:pt x="9556" y="1865"/>
                    <a:pt x="10080" y="483"/>
                    <a:pt x="10276" y="107"/>
                  </a:cubicBezTo>
                  <a:cubicBezTo>
                    <a:pt x="10473" y="-270"/>
                    <a:pt x="10342" y="358"/>
                    <a:pt x="9884" y="1928"/>
                  </a:cubicBezTo>
                  <a:cubicBezTo>
                    <a:pt x="9425" y="3497"/>
                    <a:pt x="8640" y="6009"/>
                    <a:pt x="8247" y="7579"/>
                  </a:cubicBezTo>
                  <a:cubicBezTo>
                    <a:pt x="7855" y="9149"/>
                    <a:pt x="7855" y="9777"/>
                    <a:pt x="7855" y="10404"/>
                  </a:cubicBezTo>
                  <a:cubicBezTo>
                    <a:pt x="7855" y="11032"/>
                    <a:pt x="7855" y="11660"/>
                    <a:pt x="8247" y="12100"/>
                  </a:cubicBezTo>
                  <a:cubicBezTo>
                    <a:pt x="8640" y="12539"/>
                    <a:pt x="9425" y="12790"/>
                    <a:pt x="10538" y="12225"/>
                  </a:cubicBezTo>
                  <a:cubicBezTo>
                    <a:pt x="11651" y="11660"/>
                    <a:pt x="13091" y="10279"/>
                    <a:pt x="14465" y="8521"/>
                  </a:cubicBezTo>
                  <a:cubicBezTo>
                    <a:pt x="15840" y="6763"/>
                    <a:pt x="17149" y="4628"/>
                    <a:pt x="17935" y="3246"/>
                  </a:cubicBezTo>
                  <a:cubicBezTo>
                    <a:pt x="18720" y="1865"/>
                    <a:pt x="18982" y="1237"/>
                    <a:pt x="18851" y="1237"/>
                  </a:cubicBezTo>
                  <a:cubicBezTo>
                    <a:pt x="18720" y="1237"/>
                    <a:pt x="18196" y="1865"/>
                    <a:pt x="18196" y="3309"/>
                  </a:cubicBezTo>
                  <a:cubicBezTo>
                    <a:pt x="18196" y="4753"/>
                    <a:pt x="18720" y="7014"/>
                    <a:pt x="19375" y="8395"/>
                  </a:cubicBezTo>
                  <a:cubicBezTo>
                    <a:pt x="20029" y="9777"/>
                    <a:pt x="20815" y="10279"/>
                    <a:pt x="21600" y="107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2" name="Line"/>
            <p:cNvSpPr/>
            <p:nvPr/>
          </p:nvSpPr>
          <p:spPr>
            <a:xfrm>
              <a:off x="950826" y="6070600"/>
              <a:ext cx="60601" cy="290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455" fill="norm" stroke="1" extrusionOk="0">
                  <a:moveTo>
                    <a:pt x="21324" y="0"/>
                  </a:moveTo>
                  <a:cubicBezTo>
                    <a:pt x="16110" y="5165"/>
                    <a:pt x="10896" y="10330"/>
                    <a:pt x="7545" y="13461"/>
                  </a:cubicBezTo>
                  <a:cubicBezTo>
                    <a:pt x="4193" y="16591"/>
                    <a:pt x="2703" y="17687"/>
                    <a:pt x="1586" y="18939"/>
                  </a:cubicBezTo>
                  <a:cubicBezTo>
                    <a:pt x="469" y="20191"/>
                    <a:pt x="-276" y="21600"/>
                    <a:pt x="96" y="21443"/>
                  </a:cubicBezTo>
                  <a:cubicBezTo>
                    <a:pt x="469" y="21287"/>
                    <a:pt x="1958" y="19565"/>
                    <a:pt x="3448" y="178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3" name="Line"/>
            <p:cNvSpPr/>
            <p:nvPr/>
          </p:nvSpPr>
          <p:spPr>
            <a:xfrm>
              <a:off x="956606" y="6000750"/>
              <a:ext cx="25167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882" y="21600"/>
                  </a:moveTo>
                  <a:cubicBezTo>
                    <a:pt x="342" y="19326"/>
                    <a:pt x="-198" y="17053"/>
                    <a:pt x="72" y="15347"/>
                  </a:cubicBezTo>
                  <a:cubicBezTo>
                    <a:pt x="342" y="13642"/>
                    <a:pt x="1422" y="12505"/>
                    <a:pt x="5112" y="10042"/>
                  </a:cubicBezTo>
                  <a:cubicBezTo>
                    <a:pt x="8802" y="7579"/>
                    <a:pt x="15102" y="3789"/>
                    <a:pt x="214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4" name="Line"/>
            <p:cNvSpPr/>
            <p:nvPr/>
          </p:nvSpPr>
          <p:spPr>
            <a:xfrm>
              <a:off x="979676" y="6159500"/>
              <a:ext cx="171451" cy="33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04" fill="norm" stroke="1" extrusionOk="0">
                  <a:moveTo>
                    <a:pt x="0" y="11435"/>
                  </a:moveTo>
                  <a:cubicBezTo>
                    <a:pt x="1067" y="16518"/>
                    <a:pt x="2133" y="21600"/>
                    <a:pt x="5733" y="19694"/>
                  </a:cubicBezTo>
                  <a:cubicBezTo>
                    <a:pt x="9333" y="17788"/>
                    <a:pt x="15467" y="889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5" name="Line"/>
            <p:cNvSpPr/>
            <p:nvPr/>
          </p:nvSpPr>
          <p:spPr>
            <a:xfrm>
              <a:off x="1093976" y="5860520"/>
              <a:ext cx="101601" cy="119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45" fill="norm" stroke="1" extrusionOk="0">
                  <a:moveTo>
                    <a:pt x="6750" y="7779"/>
                  </a:moveTo>
                  <a:cubicBezTo>
                    <a:pt x="5400" y="9244"/>
                    <a:pt x="4050" y="10708"/>
                    <a:pt x="2700" y="13271"/>
                  </a:cubicBezTo>
                  <a:cubicBezTo>
                    <a:pt x="1350" y="15833"/>
                    <a:pt x="0" y="19494"/>
                    <a:pt x="0" y="20410"/>
                  </a:cubicBezTo>
                  <a:cubicBezTo>
                    <a:pt x="0" y="21325"/>
                    <a:pt x="1350" y="19494"/>
                    <a:pt x="3150" y="16200"/>
                  </a:cubicBezTo>
                  <a:cubicBezTo>
                    <a:pt x="4950" y="12905"/>
                    <a:pt x="7200" y="8145"/>
                    <a:pt x="9000" y="5033"/>
                  </a:cubicBezTo>
                  <a:cubicBezTo>
                    <a:pt x="10800" y="1922"/>
                    <a:pt x="12150" y="457"/>
                    <a:pt x="14175" y="91"/>
                  </a:cubicBezTo>
                  <a:cubicBezTo>
                    <a:pt x="16200" y="-275"/>
                    <a:pt x="18900" y="457"/>
                    <a:pt x="20250" y="2288"/>
                  </a:cubicBezTo>
                  <a:cubicBezTo>
                    <a:pt x="21600" y="4118"/>
                    <a:pt x="21600" y="7047"/>
                    <a:pt x="21600" y="99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6" name="Line"/>
            <p:cNvSpPr/>
            <p:nvPr/>
          </p:nvSpPr>
          <p:spPr>
            <a:xfrm>
              <a:off x="2154426" y="5988050"/>
              <a:ext cx="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7" name="Line"/>
            <p:cNvSpPr/>
            <p:nvPr/>
          </p:nvSpPr>
          <p:spPr>
            <a:xfrm>
              <a:off x="2217926" y="5975350"/>
              <a:ext cx="127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8" name="Line"/>
            <p:cNvSpPr/>
            <p:nvPr/>
          </p:nvSpPr>
          <p:spPr>
            <a:xfrm>
              <a:off x="2960876" y="5975350"/>
              <a:ext cx="1" cy="69850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9" name="Line"/>
            <p:cNvSpPr/>
            <p:nvPr/>
          </p:nvSpPr>
          <p:spPr>
            <a:xfrm>
              <a:off x="3024376" y="5981699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0" name="Line"/>
            <p:cNvSpPr/>
            <p:nvPr/>
          </p:nvSpPr>
          <p:spPr>
            <a:xfrm>
              <a:off x="3786376" y="5886450"/>
              <a:ext cx="254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1" name="Line"/>
            <p:cNvSpPr/>
            <p:nvPr/>
          </p:nvSpPr>
          <p:spPr>
            <a:xfrm>
              <a:off x="3856226" y="5886449"/>
              <a:ext cx="6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2" name="Line"/>
            <p:cNvSpPr/>
            <p:nvPr/>
          </p:nvSpPr>
          <p:spPr>
            <a:xfrm>
              <a:off x="4611876" y="5877469"/>
              <a:ext cx="31751" cy="78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27" fill="norm" stroke="1" extrusionOk="0">
                  <a:moveTo>
                    <a:pt x="0" y="2350"/>
                  </a:moveTo>
                  <a:cubicBezTo>
                    <a:pt x="5760" y="689"/>
                    <a:pt x="11520" y="-973"/>
                    <a:pt x="14400" y="689"/>
                  </a:cubicBezTo>
                  <a:cubicBezTo>
                    <a:pt x="17280" y="2350"/>
                    <a:pt x="17280" y="7335"/>
                    <a:pt x="18000" y="11212"/>
                  </a:cubicBezTo>
                  <a:cubicBezTo>
                    <a:pt x="18720" y="15089"/>
                    <a:pt x="20160" y="17858"/>
                    <a:pt x="21600" y="20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3" name="Line"/>
            <p:cNvSpPr/>
            <p:nvPr/>
          </p:nvSpPr>
          <p:spPr>
            <a:xfrm>
              <a:off x="4694426" y="5880100"/>
              <a:ext cx="63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4" name="Line"/>
            <p:cNvSpPr/>
            <p:nvPr/>
          </p:nvSpPr>
          <p:spPr>
            <a:xfrm>
              <a:off x="5653276" y="5873750"/>
              <a:ext cx="127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5" name="Line"/>
            <p:cNvSpPr/>
            <p:nvPr/>
          </p:nvSpPr>
          <p:spPr>
            <a:xfrm>
              <a:off x="5748526" y="5867400"/>
              <a:ext cx="635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6" name="Line"/>
            <p:cNvSpPr/>
            <p:nvPr/>
          </p:nvSpPr>
          <p:spPr>
            <a:xfrm>
              <a:off x="6732776" y="5880100"/>
              <a:ext cx="50801" cy="250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21600" y="0"/>
                  </a:moveTo>
                  <a:cubicBezTo>
                    <a:pt x="16200" y="4356"/>
                    <a:pt x="10800" y="8713"/>
                    <a:pt x="7650" y="11889"/>
                  </a:cubicBezTo>
                  <a:cubicBezTo>
                    <a:pt x="4500" y="15066"/>
                    <a:pt x="3600" y="17062"/>
                    <a:pt x="3150" y="18514"/>
                  </a:cubicBezTo>
                  <a:cubicBezTo>
                    <a:pt x="2700" y="19966"/>
                    <a:pt x="2700" y="20874"/>
                    <a:pt x="2250" y="21237"/>
                  </a:cubicBezTo>
                  <a:cubicBezTo>
                    <a:pt x="1800" y="21600"/>
                    <a:pt x="900" y="21418"/>
                    <a:pt x="0" y="21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7" name="Line"/>
            <p:cNvSpPr/>
            <p:nvPr/>
          </p:nvSpPr>
          <p:spPr>
            <a:xfrm>
              <a:off x="6751826" y="5816600"/>
              <a:ext cx="22860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00" y="15600"/>
                    <a:pt x="5600" y="9600"/>
                    <a:pt x="8700" y="5700"/>
                  </a:cubicBezTo>
                  <a:cubicBezTo>
                    <a:pt x="11800" y="1800"/>
                    <a:pt x="15200" y="0"/>
                    <a:pt x="17400" y="0"/>
                  </a:cubicBezTo>
                  <a:cubicBezTo>
                    <a:pt x="19600" y="0"/>
                    <a:pt x="20600" y="1800"/>
                    <a:pt x="21600" y="3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8" name="Line"/>
            <p:cNvSpPr/>
            <p:nvPr/>
          </p:nvSpPr>
          <p:spPr>
            <a:xfrm>
              <a:off x="6720076" y="5981699"/>
              <a:ext cx="190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9" name="Line"/>
            <p:cNvSpPr/>
            <p:nvPr/>
          </p:nvSpPr>
          <p:spPr>
            <a:xfrm>
              <a:off x="897126" y="6706105"/>
              <a:ext cx="140133" cy="362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512" fill="norm" stroke="1" extrusionOk="0">
                  <a:moveTo>
                    <a:pt x="953" y="4114"/>
                  </a:moveTo>
                  <a:cubicBezTo>
                    <a:pt x="1271" y="8133"/>
                    <a:pt x="1588" y="12151"/>
                    <a:pt x="1747" y="14851"/>
                  </a:cubicBezTo>
                  <a:cubicBezTo>
                    <a:pt x="1906" y="17551"/>
                    <a:pt x="1906" y="18933"/>
                    <a:pt x="1588" y="19937"/>
                  </a:cubicBezTo>
                  <a:cubicBezTo>
                    <a:pt x="1271" y="20942"/>
                    <a:pt x="635" y="21570"/>
                    <a:pt x="318" y="21507"/>
                  </a:cubicBezTo>
                  <a:cubicBezTo>
                    <a:pt x="0" y="21444"/>
                    <a:pt x="0" y="20691"/>
                    <a:pt x="0" y="18117"/>
                  </a:cubicBezTo>
                  <a:cubicBezTo>
                    <a:pt x="0" y="15542"/>
                    <a:pt x="0" y="11147"/>
                    <a:pt x="476" y="8133"/>
                  </a:cubicBezTo>
                  <a:cubicBezTo>
                    <a:pt x="953" y="5119"/>
                    <a:pt x="1906" y="3486"/>
                    <a:pt x="3018" y="2356"/>
                  </a:cubicBezTo>
                  <a:cubicBezTo>
                    <a:pt x="4129" y="1226"/>
                    <a:pt x="5400" y="598"/>
                    <a:pt x="6829" y="284"/>
                  </a:cubicBezTo>
                  <a:cubicBezTo>
                    <a:pt x="8259" y="-30"/>
                    <a:pt x="9847" y="-30"/>
                    <a:pt x="11435" y="33"/>
                  </a:cubicBezTo>
                  <a:cubicBezTo>
                    <a:pt x="13024" y="96"/>
                    <a:pt x="14612" y="221"/>
                    <a:pt x="16200" y="410"/>
                  </a:cubicBezTo>
                  <a:cubicBezTo>
                    <a:pt x="17788" y="598"/>
                    <a:pt x="19376" y="849"/>
                    <a:pt x="20329" y="1289"/>
                  </a:cubicBezTo>
                  <a:cubicBezTo>
                    <a:pt x="21282" y="1728"/>
                    <a:pt x="21600" y="2356"/>
                    <a:pt x="19059" y="3863"/>
                  </a:cubicBezTo>
                  <a:cubicBezTo>
                    <a:pt x="16518" y="5370"/>
                    <a:pt x="11118" y="7756"/>
                    <a:pt x="5718" y="101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0" name="Line"/>
            <p:cNvSpPr/>
            <p:nvPr/>
          </p:nvSpPr>
          <p:spPr>
            <a:xfrm>
              <a:off x="971209" y="6564768"/>
              <a:ext cx="71968" cy="83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2541" y="6769"/>
                  </a:moveTo>
                  <a:cubicBezTo>
                    <a:pt x="1271" y="9469"/>
                    <a:pt x="0" y="12169"/>
                    <a:pt x="0" y="12169"/>
                  </a:cubicBezTo>
                  <a:cubicBezTo>
                    <a:pt x="0" y="12169"/>
                    <a:pt x="1271" y="9469"/>
                    <a:pt x="3812" y="6499"/>
                  </a:cubicBezTo>
                  <a:cubicBezTo>
                    <a:pt x="6353" y="3529"/>
                    <a:pt x="10165" y="289"/>
                    <a:pt x="12706" y="19"/>
                  </a:cubicBezTo>
                  <a:cubicBezTo>
                    <a:pt x="15247" y="-251"/>
                    <a:pt x="16518" y="2449"/>
                    <a:pt x="17788" y="6499"/>
                  </a:cubicBezTo>
                  <a:cubicBezTo>
                    <a:pt x="19059" y="10549"/>
                    <a:pt x="20329" y="15949"/>
                    <a:pt x="21600" y="21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1" name="Line"/>
            <p:cNvSpPr/>
            <p:nvPr/>
          </p:nvSpPr>
          <p:spPr>
            <a:xfrm>
              <a:off x="992376" y="6864350"/>
              <a:ext cx="9525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4950"/>
                    <a:pt x="11520" y="9900"/>
                    <a:pt x="15120" y="13500"/>
                  </a:cubicBezTo>
                  <a:cubicBezTo>
                    <a:pt x="18720" y="17100"/>
                    <a:pt x="20160" y="1935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2" name="Line"/>
            <p:cNvSpPr/>
            <p:nvPr/>
          </p:nvSpPr>
          <p:spPr>
            <a:xfrm>
              <a:off x="986026" y="6864350"/>
              <a:ext cx="95251" cy="133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60" y="5486"/>
                    <a:pt x="9120" y="10971"/>
                    <a:pt x="5520" y="14571"/>
                  </a:cubicBezTo>
                  <a:cubicBezTo>
                    <a:pt x="1920" y="18171"/>
                    <a:pt x="960" y="1988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3" name="Line"/>
            <p:cNvSpPr/>
            <p:nvPr/>
          </p:nvSpPr>
          <p:spPr>
            <a:xfrm>
              <a:off x="1126886" y="6703604"/>
              <a:ext cx="87741" cy="192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52" fill="norm" stroke="1" extrusionOk="0">
                  <a:moveTo>
                    <a:pt x="18232" y="222"/>
                  </a:moveTo>
                  <a:cubicBezTo>
                    <a:pt x="15661" y="-13"/>
                    <a:pt x="13089" y="-248"/>
                    <a:pt x="10004" y="574"/>
                  </a:cubicBezTo>
                  <a:cubicBezTo>
                    <a:pt x="6918" y="1395"/>
                    <a:pt x="3318" y="3274"/>
                    <a:pt x="1518" y="6326"/>
                  </a:cubicBezTo>
                  <a:cubicBezTo>
                    <a:pt x="-282" y="9378"/>
                    <a:pt x="-282" y="13604"/>
                    <a:pt x="489" y="16304"/>
                  </a:cubicBezTo>
                  <a:cubicBezTo>
                    <a:pt x="1261" y="19004"/>
                    <a:pt x="2804" y="20178"/>
                    <a:pt x="6404" y="20765"/>
                  </a:cubicBezTo>
                  <a:cubicBezTo>
                    <a:pt x="10004" y="21352"/>
                    <a:pt x="15661" y="21352"/>
                    <a:pt x="21318" y="213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4" name="Line"/>
            <p:cNvSpPr/>
            <p:nvPr/>
          </p:nvSpPr>
          <p:spPr>
            <a:xfrm>
              <a:off x="1265426" y="6794500"/>
              <a:ext cx="127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5" name="Line"/>
            <p:cNvSpPr/>
            <p:nvPr/>
          </p:nvSpPr>
          <p:spPr>
            <a:xfrm>
              <a:off x="1271776" y="6699250"/>
              <a:ext cx="63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6" name="Line"/>
            <p:cNvSpPr/>
            <p:nvPr/>
          </p:nvSpPr>
          <p:spPr>
            <a:xfrm>
              <a:off x="1335276" y="6673850"/>
              <a:ext cx="77294" cy="28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7005" y="0"/>
                  </a:moveTo>
                  <a:cubicBezTo>
                    <a:pt x="14011" y="3520"/>
                    <a:pt x="21016" y="7040"/>
                    <a:pt x="21308" y="10480"/>
                  </a:cubicBezTo>
                  <a:cubicBezTo>
                    <a:pt x="21600" y="13920"/>
                    <a:pt x="15178" y="17280"/>
                    <a:pt x="10508" y="19120"/>
                  </a:cubicBezTo>
                  <a:cubicBezTo>
                    <a:pt x="5838" y="20960"/>
                    <a:pt x="2919" y="2128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7" name="Line"/>
            <p:cNvSpPr/>
            <p:nvPr/>
          </p:nvSpPr>
          <p:spPr>
            <a:xfrm>
              <a:off x="1062226" y="6337300"/>
              <a:ext cx="1016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8" name="Line"/>
            <p:cNvSpPr/>
            <p:nvPr/>
          </p:nvSpPr>
          <p:spPr>
            <a:xfrm>
              <a:off x="1043176" y="6343650"/>
              <a:ext cx="12065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9" name="Line"/>
            <p:cNvSpPr/>
            <p:nvPr/>
          </p:nvSpPr>
          <p:spPr>
            <a:xfrm>
              <a:off x="1289979" y="6007100"/>
              <a:ext cx="108798" cy="212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475" fill="norm" stroke="1" extrusionOk="0">
                  <a:moveTo>
                    <a:pt x="16057" y="0"/>
                  </a:moveTo>
                  <a:cubicBezTo>
                    <a:pt x="14020" y="0"/>
                    <a:pt x="11982" y="0"/>
                    <a:pt x="9129" y="2139"/>
                  </a:cubicBezTo>
                  <a:cubicBezTo>
                    <a:pt x="6276" y="4277"/>
                    <a:pt x="2608" y="8554"/>
                    <a:pt x="978" y="11869"/>
                  </a:cubicBezTo>
                  <a:cubicBezTo>
                    <a:pt x="-652" y="15184"/>
                    <a:pt x="-244" y="17537"/>
                    <a:pt x="2201" y="19034"/>
                  </a:cubicBezTo>
                  <a:cubicBezTo>
                    <a:pt x="4646" y="20531"/>
                    <a:pt x="9129" y="21172"/>
                    <a:pt x="12593" y="21386"/>
                  </a:cubicBezTo>
                  <a:cubicBezTo>
                    <a:pt x="16057" y="21600"/>
                    <a:pt x="18503" y="21386"/>
                    <a:pt x="20948" y="211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0" name="Line"/>
            <p:cNvSpPr/>
            <p:nvPr/>
          </p:nvSpPr>
          <p:spPr>
            <a:xfrm>
              <a:off x="1372831" y="6038850"/>
              <a:ext cx="184696" cy="197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26" fill="norm" stroke="1" extrusionOk="0">
                  <a:moveTo>
                    <a:pt x="17736" y="0"/>
                  </a:moveTo>
                  <a:cubicBezTo>
                    <a:pt x="16263" y="4366"/>
                    <a:pt x="14791" y="8732"/>
                    <a:pt x="13073" y="12179"/>
                  </a:cubicBezTo>
                  <a:cubicBezTo>
                    <a:pt x="11354" y="15626"/>
                    <a:pt x="9391" y="18153"/>
                    <a:pt x="7550" y="19647"/>
                  </a:cubicBezTo>
                  <a:cubicBezTo>
                    <a:pt x="5709" y="21140"/>
                    <a:pt x="3991" y="21600"/>
                    <a:pt x="2641" y="21370"/>
                  </a:cubicBezTo>
                  <a:cubicBezTo>
                    <a:pt x="1291" y="21140"/>
                    <a:pt x="309" y="20221"/>
                    <a:pt x="63" y="19187"/>
                  </a:cubicBezTo>
                  <a:cubicBezTo>
                    <a:pt x="-182" y="18153"/>
                    <a:pt x="309" y="17004"/>
                    <a:pt x="1168" y="16315"/>
                  </a:cubicBezTo>
                  <a:cubicBezTo>
                    <a:pt x="2027" y="15626"/>
                    <a:pt x="3254" y="15396"/>
                    <a:pt x="6691" y="15511"/>
                  </a:cubicBezTo>
                  <a:cubicBezTo>
                    <a:pt x="10127" y="15626"/>
                    <a:pt x="15773" y="16085"/>
                    <a:pt x="21418" y="16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1" name="Line"/>
            <p:cNvSpPr/>
            <p:nvPr/>
          </p:nvSpPr>
          <p:spPr>
            <a:xfrm>
              <a:off x="1608326" y="5975350"/>
              <a:ext cx="71224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9" h="21600" fill="norm" stroke="1" extrusionOk="0">
                  <a:moveTo>
                    <a:pt x="0" y="0"/>
                  </a:moveTo>
                  <a:cubicBezTo>
                    <a:pt x="6000" y="988"/>
                    <a:pt x="12000" y="1976"/>
                    <a:pt x="15900" y="4376"/>
                  </a:cubicBezTo>
                  <a:cubicBezTo>
                    <a:pt x="19800" y="6776"/>
                    <a:pt x="21600" y="10588"/>
                    <a:pt x="18900" y="13694"/>
                  </a:cubicBezTo>
                  <a:cubicBezTo>
                    <a:pt x="16200" y="16800"/>
                    <a:pt x="9000" y="19200"/>
                    <a:pt x="18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2" name="Line"/>
            <p:cNvSpPr/>
            <p:nvPr/>
          </p:nvSpPr>
          <p:spPr>
            <a:xfrm>
              <a:off x="6815326" y="6115050"/>
              <a:ext cx="139701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55" y="5400"/>
                    <a:pt x="8509" y="10800"/>
                    <a:pt x="12109" y="14400"/>
                  </a:cubicBezTo>
                  <a:cubicBezTo>
                    <a:pt x="15709" y="18000"/>
                    <a:pt x="18655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3" name="Line"/>
            <p:cNvSpPr/>
            <p:nvPr/>
          </p:nvSpPr>
          <p:spPr>
            <a:xfrm>
              <a:off x="6853426" y="6132439"/>
              <a:ext cx="120651" cy="135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6" fill="norm" stroke="1" extrusionOk="0">
                  <a:moveTo>
                    <a:pt x="21600" y="261"/>
                  </a:moveTo>
                  <a:cubicBezTo>
                    <a:pt x="19705" y="-72"/>
                    <a:pt x="17811" y="-404"/>
                    <a:pt x="14589" y="1424"/>
                  </a:cubicBezTo>
                  <a:cubicBezTo>
                    <a:pt x="11368" y="3251"/>
                    <a:pt x="6821" y="7239"/>
                    <a:pt x="4168" y="10894"/>
                  </a:cubicBezTo>
                  <a:cubicBezTo>
                    <a:pt x="1516" y="14550"/>
                    <a:pt x="758" y="17873"/>
                    <a:pt x="0" y="211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4" name="Line"/>
            <p:cNvSpPr/>
            <p:nvPr/>
          </p:nvSpPr>
          <p:spPr>
            <a:xfrm>
              <a:off x="7064259" y="5848350"/>
              <a:ext cx="132068" cy="275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461" fill="norm" stroke="1" extrusionOk="0">
                  <a:moveTo>
                    <a:pt x="21392" y="0"/>
                  </a:moveTo>
                  <a:cubicBezTo>
                    <a:pt x="16249" y="989"/>
                    <a:pt x="11106" y="1979"/>
                    <a:pt x="7506" y="4205"/>
                  </a:cubicBezTo>
                  <a:cubicBezTo>
                    <a:pt x="3906" y="6431"/>
                    <a:pt x="1849" y="9893"/>
                    <a:pt x="821" y="12614"/>
                  </a:cubicBezTo>
                  <a:cubicBezTo>
                    <a:pt x="-208" y="15334"/>
                    <a:pt x="-208" y="17313"/>
                    <a:pt x="478" y="18715"/>
                  </a:cubicBezTo>
                  <a:cubicBezTo>
                    <a:pt x="1163" y="20116"/>
                    <a:pt x="2535" y="20940"/>
                    <a:pt x="4935" y="21270"/>
                  </a:cubicBezTo>
                  <a:cubicBezTo>
                    <a:pt x="7335" y="21600"/>
                    <a:pt x="10763" y="21435"/>
                    <a:pt x="14192" y="212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5" name="Line"/>
            <p:cNvSpPr/>
            <p:nvPr/>
          </p:nvSpPr>
          <p:spPr>
            <a:xfrm>
              <a:off x="7142091" y="5943600"/>
              <a:ext cx="212986" cy="145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483" fill="norm" stroke="1" extrusionOk="0">
                  <a:moveTo>
                    <a:pt x="21519" y="0"/>
                  </a:moveTo>
                  <a:cubicBezTo>
                    <a:pt x="19808" y="2191"/>
                    <a:pt x="18097" y="4383"/>
                    <a:pt x="15638" y="7670"/>
                  </a:cubicBezTo>
                  <a:cubicBezTo>
                    <a:pt x="13178" y="10957"/>
                    <a:pt x="9970" y="15339"/>
                    <a:pt x="7832" y="17843"/>
                  </a:cubicBezTo>
                  <a:cubicBezTo>
                    <a:pt x="5693" y="20348"/>
                    <a:pt x="4624" y="20974"/>
                    <a:pt x="3555" y="21287"/>
                  </a:cubicBezTo>
                  <a:cubicBezTo>
                    <a:pt x="2485" y="21600"/>
                    <a:pt x="1416" y="21600"/>
                    <a:pt x="774" y="20817"/>
                  </a:cubicBezTo>
                  <a:cubicBezTo>
                    <a:pt x="133" y="20035"/>
                    <a:pt x="-81" y="18470"/>
                    <a:pt x="26" y="16904"/>
                  </a:cubicBezTo>
                  <a:cubicBezTo>
                    <a:pt x="133" y="15339"/>
                    <a:pt x="561" y="13774"/>
                    <a:pt x="2165" y="13148"/>
                  </a:cubicBezTo>
                  <a:cubicBezTo>
                    <a:pt x="3769" y="12522"/>
                    <a:pt x="6549" y="12835"/>
                    <a:pt x="9222" y="14087"/>
                  </a:cubicBezTo>
                  <a:cubicBezTo>
                    <a:pt x="11895" y="15339"/>
                    <a:pt x="14462" y="17530"/>
                    <a:pt x="17028" y="19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6" name="Line"/>
            <p:cNvSpPr/>
            <p:nvPr/>
          </p:nvSpPr>
          <p:spPr>
            <a:xfrm>
              <a:off x="7393176" y="5842000"/>
              <a:ext cx="80839" cy="33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0" h="21600" fill="norm" stroke="1" extrusionOk="0">
                  <a:moveTo>
                    <a:pt x="17385" y="0"/>
                  </a:moveTo>
                  <a:cubicBezTo>
                    <a:pt x="19493" y="3804"/>
                    <a:pt x="21600" y="7608"/>
                    <a:pt x="18702" y="11208"/>
                  </a:cubicBezTo>
                  <a:cubicBezTo>
                    <a:pt x="15805" y="14808"/>
                    <a:pt x="7902" y="1820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7" name="Line"/>
            <p:cNvSpPr/>
            <p:nvPr/>
          </p:nvSpPr>
          <p:spPr>
            <a:xfrm>
              <a:off x="2141726" y="6705599"/>
              <a:ext cx="254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8" name="Line"/>
            <p:cNvSpPr/>
            <p:nvPr/>
          </p:nvSpPr>
          <p:spPr>
            <a:xfrm>
              <a:off x="2243326" y="6724650"/>
              <a:ext cx="254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506"/>
                    <a:pt x="3600" y="11012"/>
                    <a:pt x="7200" y="14612"/>
                  </a:cubicBezTo>
                  <a:cubicBezTo>
                    <a:pt x="10800" y="18212"/>
                    <a:pt x="16200" y="1990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9" name="Line"/>
            <p:cNvSpPr/>
            <p:nvPr/>
          </p:nvSpPr>
          <p:spPr>
            <a:xfrm>
              <a:off x="2973576" y="6692900"/>
              <a:ext cx="25401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400"/>
                    <a:pt x="3600" y="10800"/>
                    <a:pt x="7200" y="14400"/>
                  </a:cubicBezTo>
                  <a:cubicBezTo>
                    <a:pt x="10800" y="18000"/>
                    <a:pt x="16200" y="198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0" name="Line"/>
            <p:cNvSpPr/>
            <p:nvPr/>
          </p:nvSpPr>
          <p:spPr>
            <a:xfrm>
              <a:off x="3068826" y="6718300"/>
              <a:ext cx="254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82"/>
                    <a:pt x="0" y="9164"/>
                    <a:pt x="3600" y="12764"/>
                  </a:cubicBezTo>
                  <a:cubicBezTo>
                    <a:pt x="7200" y="16364"/>
                    <a:pt x="14400" y="1898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1" name="Line"/>
            <p:cNvSpPr/>
            <p:nvPr/>
          </p:nvSpPr>
          <p:spPr>
            <a:xfrm>
              <a:off x="3780026" y="6683919"/>
              <a:ext cx="31751" cy="78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27" fill="norm" stroke="1" extrusionOk="0">
                  <a:moveTo>
                    <a:pt x="0" y="2350"/>
                  </a:moveTo>
                  <a:cubicBezTo>
                    <a:pt x="5760" y="689"/>
                    <a:pt x="11520" y="-973"/>
                    <a:pt x="14400" y="689"/>
                  </a:cubicBezTo>
                  <a:cubicBezTo>
                    <a:pt x="17280" y="2350"/>
                    <a:pt x="17280" y="7335"/>
                    <a:pt x="18000" y="11212"/>
                  </a:cubicBezTo>
                  <a:cubicBezTo>
                    <a:pt x="18720" y="15089"/>
                    <a:pt x="20160" y="17858"/>
                    <a:pt x="21600" y="20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2" name="Line"/>
            <p:cNvSpPr/>
            <p:nvPr/>
          </p:nvSpPr>
          <p:spPr>
            <a:xfrm>
              <a:off x="3856226" y="6711950"/>
              <a:ext cx="381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3" name="Line"/>
            <p:cNvSpPr/>
            <p:nvPr/>
          </p:nvSpPr>
          <p:spPr>
            <a:xfrm>
              <a:off x="4710019" y="6578600"/>
              <a:ext cx="35208" cy="102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395" fill="norm" stroke="1" extrusionOk="0">
                  <a:moveTo>
                    <a:pt x="2075" y="0"/>
                  </a:moveTo>
                  <a:cubicBezTo>
                    <a:pt x="805" y="5731"/>
                    <a:pt x="-466" y="11461"/>
                    <a:pt x="169" y="15429"/>
                  </a:cubicBezTo>
                  <a:cubicBezTo>
                    <a:pt x="805" y="19396"/>
                    <a:pt x="3346" y="21600"/>
                    <a:pt x="7158" y="21380"/>
                  </a:cubicBezTo>
                  <a:cubicBezTo>
                    <a:pt x="10969" y="21159"/>
                    <a:pt x="16052" y="18514"/>
                    <a:pt x="21134" y="158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4" name="Line"/>
            <p:cNvSpPr/>
            <p:nvPr/>
          </p:nvSpPr>
          <p:spPr>
            <a:xfrm>
              <a:off x="4764276" y="6623050"/>
              <a:ext cx="635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5" name="Line"/>
            <p:cNvSpPr/>
            <p:nvPr/>
          </p:nvSpPr>
          <p:spPr>
            <a:xfrm>
              <a:off x="5621526" y="6546850"/>
              <a:ext cx="127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6" name="Line"/>
            <p:cNvSpPr/>
            <p:nvPr/>
          </p:nvSpPr>
          <p:spPr>
            <a:xfrm>
              <a:off x="5697726" y="6515100"/>
              <a:ext cx="1270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7" name="Line"/>
            <p:cNvSpPr/>
            <p:nvPr/>
          </p:nvSpPr>
          <p:spPr>
            <a:xfrm>
              <a:off x="6576143" y="6509795"/>
              <a:ext cx="202781" cy="533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349" fill="norm" stroke="1" extrusionOk="0">
                  <a:moveTo>
                    <a:pt x="3118" y="8853"/>
                  </a:moveTo>
                  <a:cubicBezTo>
                    <a:pt x="2672" y="11224"/>
                    <a:pt x="2227" y="13596"/>
                    <a:pt x="1781" y="15502"/>
                  </a:cubicBezTo>
                  <a:cubicBezTo>
                    <a:pt x="1336" y="17408"/>
                    <a:pt x="891" y="18848"/>
                    <a:pt x="557" y="19822"/>
                  </a:cubicBezTo>
                  <a:cubicBezTo>
                    <a:pt x="223" y="20796"/>
                    <a:pt x="0" y="21304"/>
                    <a:pt x="0" y="21347"/>
                  </a:cubicBezTo>
                  <a:cubicBezTo>
                    <a:pt x="0" y="21389"/>
                    <a:pt x="223" y="20965"/>
                    <a:pt x="891" y="19398"/>
                  </a:cubicBezTo>
                  <a:cubicBezTo>
                    <a:pt x="1559" y="17831"/>
                    <a:pt x="2672" y="15121"/>
                    <a:pt x="4231" y="12283"/>
                  </a:cubicBezTo>
                  <a:cubicBezTo>
                    <a:pt x="5790" y="9445"/>
                    <a:pt x="7794" y="6481"/>
                    <a:pt x="9575" y="4405"/>
                  </a:cubicBezTo>
                  <a:cubicBezTo>
                    <a:pt x="11357" y="2330"/>
                    <a:pt x="12915" y="1144"/>
                    <a:pt x="14252" y="509"/>
                  </a:cubicBezTo>
                  <a:cubicBezTo>
                    <a:pt x="15588" y="-126"/>
                    <a:pt x="16701" y="-211"/>
                    <a:pt x="18037" y="509"/>
                  </a:cubicBezTo>
                  <a:cubicBezTo>
                    <a:pt x="19373" y="1229"/>
                    <a:pt x="20932" y="2754"/>
                    <a:pt x="21266" y="4236"/>
                  </a:cubicBezTo>
                  <a:cubicBezTo>
                    <a:pt x="21600" y="5718"/>
                    <a:pt x="20709" y="7158"/>
                    <a:pt x="18148" y="8090"/>
                  </a:cubicBezTo>
                  <a:cubicBezTo>
                    <a:pt x="15588" y="9022"/>
                    <a:pt x="11357" y="9445"/>
                    <a:pt x="8685" y="9657"/>
                  </a:cubicBezTo>
                  <a:cubicBezTo>
                    <a:pt x="6012" y="9869"/>
                    <a:pt x="4899" y="9869"/>
                    <a:pt x="5233" y="9911"/>
                  </a:cubicBezTo>
                  <a:cubicBezTo>
                    <a:pt x="5567" y="9954"/>
                    <a:pt x="7348" y="10038"/>
                    <a:pt x="9130" y="101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8" name="Line"/>
            <p:cNvSpPr/>
            <p:nvPr/>
          </p:nvSpPr>
          <p:spPr>
            <a:xfrm>
              <a:off x="6802626" y="6703483"/>
              <a:ext cx="95251" cy="11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646"/>
                  </a:moveTo>
                  <a:cubicBezTo>
                    <a:pt x="480" y="3323"/>
                    <a:pt x="960" y="0"/>
                    <a:pt x="2640" y="0"/>
                  </a:cubicBezTo>
                  <a:cubicBezTo>
                    <a:pt x="4320" y="0"/>
                    <a:pt x="7200" y="3323"/>
                    <a:pt x="10560" y="7477"/>
                  </a:cubicBezTo>
                  <a:cubicBezTo>
                    <a:pt x="13920" y="11631"/>
                    <a:pt x="17760" y="166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9" name="Line"/>
            <p:cNvSpPr/>
            <p:nvPr/>
          </p:nvSpPr>
          <p:spPr>
            <a:xfrm>
              <a:off x="6777226" y="6680200"/>
              <a:ext cx="15875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68" y="2400"/>
                    <a:pt x="13536" y="4800"/>
                    <a:pt x="10080" y="7733"/>
                  </a:cubicBezTo>
                  <a:cubicBezTo>
                    <a:pt x="6624" y="10667"/>
                    <a:pt x="3744" y="14133"/>
                    <a:pt x="2160" y="16533"/>
                  </a:cubicBezTo>
                  <a:cubicBezTo>
                    <a:pt x="576" y="18933"/>
                    <a:pt x="288" y="202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0" name="Line"/>
            <p:cNvSpPr/>
            <p:nvPr/>
          </p:nvSpPr>
          <p:spPr>
            <a:xfrm>
              <a:off x="7013997" y="6485466"/>
              <a:ext cx="175980" cy="277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275" fill="norm" stroke="1" extrusionOk="0">
                  <a:moveTo>
                    <a:pt x="21127" y="325"/>
                  </a:moveTo>
                  <a:cubicBezTo>
                    <a:pt x="18332" y="0"/>
                    <a:pt x="15536" y="-325"/>
                    <a:pt x="12360" y="649"/>
                  </a:cubicBezTo>
                  <a:cubicBezTo>
                    <a:pt x="9183" y="1624"/>
                    <a:pt x="5626" y="3898"/>
                    <a:pt x="3212" y="6740"/>
                  </a:cubicBezTo>
                  <a:cubicBezTo>
                    <a:pt x="798" y="9582"/>
                    <a:pt x="-473" y="12992"/>
                    <a:pt x="162" y="15510"/>
                  </a:cubicBezTo>
                  <a:cubicBezTo>
                    <a:pt x="798" y="18027"/>
                    <a:pt x="3339" y="19651"/>
                    <a:pt x="6261" y="20463"/>
                  </a:cubicBezTo>
                  <a:cubicBezTo>
                    <a:pt x="9183" y="21275"/>
                    <a:pt x="12487" y="21275"/>
                    <a:pt x="15791" y="212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1" name="Line"/>
            <p:cNvSpPr/>
            <p:nvPr/>
          </p:nvSpPr>
          <p:spPr>
            <a:xfrm>
              <a:off x="7234426" y="6623050"/>
              <a:ext cx="3175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5082"/>
                    <a:pt x="12960" y="10165"/>
                    <a:pt x="9360" y="13765"/>
                  </a:cubicBezTo>
                  <a:cubicBezTo>
                    <a:pt x="5760" y="17365"/>
                    <a:pt x="2880" y="1948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2" name="Line"/>
            <p:cNvSpPr/>
            <p:nvPr/>
          </p:nvSpPr>
          <p:spPr>
            <a:xfrm>
              <a:off x="7259826" y="6521450"/>
              <a:ext cx="63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3" name="Line"/>
            <p:cNvSpPr/>
            <p:nvPr/>
          </p:nvSpPr>
          <p:spPr>
            <a:xfrm>
              <a:off x="7253476" y="6489700"/>
              <a:ext cx="159328" cy="342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1600" fill="norm" stroke="1" extrusionOk="0">
                  <a:moveTo>
                    <a:pt x="11631" y="0"/>
                  </a:moveTo>
                  <a:cubicBezTo>
                    <a:pt x="15231" y="2800"/>
                    <a:pt x="18831" y="5600"/>
                    <a:pt x="20215" y="8133"/>
                  </a:cubicBezTo>
                  <a:cubicBezTo>
                    <a:pt x="21600" y="10667"/>
                    <a:pt x="20769" y="12933"/>
                    <a:pt x="17031" y="15133"/>
                  </a:cubicBezTo>
                  <a:cubicBezTo>
                    <a:pt x="13292" y="17333"/>
                    <a:pt x="6646" y="1946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4" name="Line"/>
            <p:cNvSpPr/>
            <p:nvPr/>
          </p:nvSpPr>
          <p:spPr>
            <a:xfrm>
              <a:off x="465326" y="7245350"/>
              <a:ext cx="50801" cy="205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0" y="0"/>
                  </a:moveTo>
                  <a:cubicBezTo>
                    <a:pt x="3600" y="5069"/>
                    <a:pt x="7200" y="10139"/>
                    <a:pt x="9450" y="13224"/>
                  </a:cubicBezTo>
                  <a:cubicBezTo>
                    <a:pt x="11700" y="16310"/>
                    <a:pt x="12600" y="17412"/>
                    <a:pt x="14400" y="18514"/>
                  </a:cubicBezTo>
                  <a:cubicBezTo>
                    <a:pt x="16200" y="19616"/>
                    <a:pt x="18900" y="20718"/>
                    <a:pt x="20250" y="21159"/>
                  </a:cubicBezTo>
                  <a:cubicBezTo>
                    <a:pt x="21600" y="21600"/>
                    <a:pt x="21600" y="21380"/>
                    <a:pt x="21600" y="211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5" name="Line"/>
            <p:cNvSpPr/>
            <p:nvPr/>
          </p:nvSpPr>
          <p:spPr>
            <a:xfrm>
              <a:off x="347761" y="7454900"/>
              <a:ext cx="320766" cy="56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0687" fill="norm" stroke="1" extrusionOk="0">
                  <a:moveTo>
                    <a:pt x="1072" y="11571"/>
                  </a:moveTo>
                  <a:cubicBezTo>
                    <a:pt x="503" y="13886"/>
                    <a:pt x="-65" y="16200"/>
                    <a:pt x="6" y="18129"/>
                  </a:cubicBezTo>
                  <a:cubicBezTo>
                    <a:pt x="77" y="20057"/>
                    <a:pt x="788" y="21600"/>
                    <a:pt x="3061" y="20057"/>
                  </a:cubicBezTo>
                  <a:cubicBezTo>
                    <a:pt x="5335" y="18514"/>
                    <a:pt x="9172" y="13886"/>
                    <a:pt x="12511" y="10029"/>
                  </a:cubicBezTo>
                  <a:cubicBezTo>
                    <a:pt x="15851" y="6171"/>
                    <a:pt x="18693" y="3086"/>
                    <a:pt x="2153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6" name="Line"/>
            <p:cNvSpPr/>
            <p:nvPr/>
          </p:nvSpPr>
          <p:spPr>
            <a:xfrm>
              <a:off x="478026" y="7532046"/>
              <a:ext cx="139701" cy="126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0" y="5239"/>
                  </a:moveTo>
                  <a:cubicBezTo>
                    <a:pt x="655" y="7759"/>
                    <a:pt x="1309" y="10279"/>
                    <a:pt x="2291" y="9919"/>
                  </a:cubicBezTo>
                  <a:cubicBezTo>
                    <a:pt x="3273" y="9559"/>
                    <a:pt x="4582" y="6319"/>
                    <a:pt x="5891" y="3979"/>
                  </a:cubicBezTo>
                  <a:cubicBezTo>
                    <a:pt x="7200" y="1639"/>
                    <a:pt x="8509" y="199"/>
                    <a:pt x="10636" y="19"/>
                  </a:cubicBezTo>
                  <a:cubicBezTo>
                    <a:pt x="12764" y="-161"/>
                    <a:pt x="15709" y="919"/>
                    <a:pt x="17509" y="4159"/>
                  </a:cubicBezTo>
                  <a:cubicBezTo>
                    <a:pt x="19309" y="7399"/>
                    <a:pt x="19964" y="12799"/>
                    <a:pt x="20455" y="16039"/>
                  </a:cubicBezTo>
                  <a:cubicBezTo>
                    <a:pt x="20945" y="19279"/>
                    <a:pt x="21273" y="20359"/>
                    <a:pt x="21600" y="214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7" name="Line"/>
            <p:cNvSpPr/>
            <p:nvPr/>
          </p:nvSpPr>
          <p:spPr>
            <a:xfrm>
              <a:off x="478026" y="7594600"/>
              <a:ext cx="444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8" name="Line"/>
            <p:cNvSpPr/>
            <p:nvPr/>
          </p:nvSpPr>
          <p:spPr>
            <a:xfrm>
              <a:off x="771848" y="7310736"/>
              <a:ext cx="290379" cy="273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275" fill="norm" stroke="1" extrusionOk="0">
                  <a:moveTo>
                    <a:pt x="18186" y="2821"/>
                  </a:moveTo>
                  <a:cubicBezTo>
                    <a:pt x="18656" y="1502"/>
                    <a:pt x="19125" y="183"/>
                    <a:pt x="18656" y="18"/>
                  </a:cubicBezTo>
                  <a:cubicBezTo>
                    <a:pt x="18186" y="-147"/>
                    <a:pt x="16777" y="842"/>
                    <a:pt x="14586" y="2244"/>
                  </a:cubicBezTo>
                  <a:cubicBezTo>
                    <a:pt x="12395" y="3645"/>
                    <a:pt x="9421" y="5459"/>
                    <a:pt x="6995" y="7108"/>
                  </a:cubicBezTo>
                  <a:cubicBezTo>
                    <a:pt x="4569" y="8757"/>
                    <a:pt x="2690" y="10241"/>
                    <a:pt x="1516" y="11313"/>
                  </a:cubicBezTo>
                  <a:cubicBezTo>
                    <a:pt x="343" y="12384"/>
                    <a:pt x="-127" y="13044"/>
                    <a:pt x="30" y="13374"/>
                  </a:cubicBezTo>
                  <a:cubicBezTo>
                    <a:pt x="186" y="13703"/>
                    <a:pt x="969" y="13703"/>
                    <a:pt x="3003" y="13538"/>
                  </a:cubicBezTo>
                  <a:cubicBezTo>
                    <a:pt x="5038" y="13374"/>
                    <a:pt x="8325" y="13044"/>
                    <a:pt x="10438" y="12797"/>
                  </a:cubicBezTo>
                  <a:cubicBezTo>
                    <a:pt x="12551" y="12549"/>
                    <a:pt x="13490" y="12384"/>
                    <a:pt x="13960" y="12714"/>
                  </a:cubicBezTo>
                  <a:cubicBezTo>
                    <a:pt x="14430" y="13044"/>
                    <a:pt x="14430" y="13868"/>
                    <a:pt x="13647" y="14775"/>
                  </a:cubicBezTo>
                  <a:cubicBezTo>
                    <a:pt x="12864" y="15682"/>
                    <a:pt x="11299" y="16671"/>
                    <a:pt x="10203" y="17413"/>
                  </a:cubicBezTo>
                  <a:cubicBezTo>
                    <a:pt x="9108" y="18155"/>
                    <a:pt x="8482" y="18650"/>
                    <a:pt x="7386" y="19309"/>
                  </a:cubicBezTo>
                  <a:cubicBezTo>
                    <a:pt x="6290" y="19969"/>
                    <a:pt x="4725" y="20793"/>
                    <a:pt x="4334" y="21123"/>
                  </a:cubicBezTo>
                  <a:cubicBezTo>
                    <a:pt x="3943" y="21453"/>
                    <a:pt x="4725" y="21288"/>
                    <a:pt x="7777" y="20216"/>
                  </a:cubicBezTo>
                  <a:cubicBezTo>
                    <a:pt x="10830" y="19145"/>
                    <a:pt x="16151" y="17166"/>
                    <a:pt x="21473" y="151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9" name="Line"/>
            <p:cNvSpPr/>
            <p:nvPr/>
          </p:nvSpPr>
          <p:spPr>
            <a:xfrm>
              <a:off x="1182540" y="7296150"/>
              <a:ext cx="146387" cy="300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427" fill="norm" stroke="1" extrusionOk="0">
                  <a:moveTo>
                    <a:pt x="21040" y="0"/>
                  </a:moveTo>
                  <a:cubicBezTo>
                    <a:pt x="17085" y="604"/>
                    <a:pt x="13130" y="1208"/>
                    <a:pt x="9632" y="2643"/>
                  </a:cubicBezTo>
                  <a:cubicBezTo>
                    <a:pt x="6133" y="4078"/>
                    <a:pt x="3091" y="6344"/>
                    <a:pt x="1417" y="8912"/>
                  </a:cubicBezTo>
                  <a:cubicBezTo>
                    <a:pt x="-256" y="11480"/>
                    <a:pt x="-560" y="14350"/>
                    <a:pt x="1113" y="16540"/>
                  </a:cubicBezTo>
                  <a:cubicBezTo>
                    <a:pt x="2786" y="18730"/>
                    <a:pt x="6437" y="20241"/>
                    <a:pt x="9175" y="20920"/>
                  </a:cubicBezTo>
                  <a:cubicBezTo>
                    <a:pt x="11913" y="21600"/>
                    <a:pt x="13739" y="21449"/>
                    <a:pt x="15564" y="212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0" name="Line"/>
            <p:cNvSpPr/>
            <p:nvPr/>
          </p:nvSpPr>
          <p:spPr>
            <a:xfrm>
              <a:off x="1379726" y="7321550"/>
              <a:ext cx="203201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25" y="4926"/>
                    <a:pt x="9450" y="9853"/>
                    <a:pt x="13050" y="13453"/>
                  </a:cubicBezTo>
                  <a:cubicBezTo>
                    <a:pt x="16650" y="17053"/>
                    <a:pt x="19125" y="1932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1" name="Line"/>
            <p:cNvSpPr/>
            <p:nvPr/>
          </p:nvSpPr>
          <p:spPr>
            <a:xfrm>
              <a:off x="1463070" y="7300504"/>
              <a:ext cx="145257" cy="325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453" fill="norm" stroke="1" extrusionOk="0">
                  <a:moveTo>
                    <a:pt x="21483" y="132"/>
                  </a:moveTo>
                  <a:cubicBezTo>
                    <a:pt x="19605" y="-8"/>
                    <a:pt x="17726" y="-147"/>
                    <a:pt x="15692" y="341"/>
                  </a:cubicBezTo>
                  <a:cubicBezTo>
                    <a:pt x="13657" y="828"/>
                    <a:pt x="11466" y="1943"/>
                    <a:pt x="9118" y="4312"/>
                  </a:cubicBezTo>
                  <a:cubicBezTo>
                    <a:pt x="6770" y="6681"/>
                    <a:pt x="4266" y="10305"/>
                    <a:pt x="2700" y="12952"/>
                  </a:cubicBezTo>
                  <a:cubicBezTo>
                    <a:pt x="1135" y="15600"/>
                    <a:pt x="509" y="17272"/>
                    <a:pt x="196" y="18527"/>
                  </a:cubicBezTo>
                  <a:cubicBezTo>
                    <a:pt x="-117" y="19781"/>
                    <a:pt x="-117" y="20617"/>
                    <a:pt x="666" y="21035"/>
                  </a:cubicBezTo>
                  <a:cubicBezTo>
                    <a:pt x="1448" y="21453"/>
                    <a:pt x="3013" y="21453"/>
                    <a:pt x="4579" y="21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2" name="Line"/>
            <p:cNvSpPr/>
            <p:nvPr/>
          </p:nvSpPr>
          <p:spPr>
            <a:xfrm>
              <a:off x="1665476" y="7524750"/>
              <a:ext cx="254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3" name="Line"/>
            <p:cNvSpPr/>
            <p:nvPr/>
          </p:nvSpPr>
          <p:spPr>
            <a:xfrm>
              <a:off x="1646426" y="7410450"/>
              <a:ext cx="12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4" name="Line"/>
            <p:cNvSpPr/>
            <p:nvPr/>
          </p:nvSpPr>
          <p:spPr>
            <a:xfrm>
              <a:off x="1792476" y="7467600"/>
              <a:ext cx="13335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86" y="16200"/>
                    <a:pt x="6171" y="10800"/>
                    <a:pt x="9771" y="7200"/>
                  </a:cubicBezTo>
                  <a:cubicBezTo>
                    <a:pt x="13371" y="3600"/>
                    <a:pt x="17486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5" name="Line"/>
            <p:cNvSpPr/>
            <p:nvPr/>
          </p:nvSpPr>
          <p:spPr>
            <a:xfrm>
              <a:off x="2021076" y="7308850"/>
              <a:ext cx="234951" cy="241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86" y="3979"/>
                    <a:pt x="8173" y="7958"/>
                    <a:pt x="11773" y="11558"/>
                  </a:cubicBezTo>
                  <a:cubicBezTo>
                    <a:pt x="15373" y="15158"/>
                    <a:pt x="18486" y="1837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6" name="Line"/>
            <p:cNvSpPr/>
            <p:nvPr/>
          </p:nvSpPr>
          <p:spPr>
            <a:xfrm>
              <a:off x="2067627" y="7265342"/>
              <a:ext cx="188400" cy="322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537" fill="norm" stroke="1" extrusionOk="0">
                  <a:moveTo>
                    <a:pt x="21362" y="784"/>
                  </a:moveTo>
                  <a:cubicBezTo>
                    <a:pt x="20402" y="361"/>
                    <a:pt x="19442" y="-63"/>
                    <a:pt x="18602" y="8"/>
                  </a:cubicBezTo>
                  <a:cubicBezTo>
                    <a:pt x="17762" y="78"/>
                    <a:pt x="17042" y="643"/>
                    <a:pt x="15242" y="2266"/>
                  </a:cubicBezTo>
                  <a:cubicBezTo>
                    <a:pt x="13442" y="3890"/>
                    <a:pt x="10562" y="6572"/>
                    <a:pt x="7802" y="9608"/>
                  </a:cubicBezTo>
                  <a:cubicBezTo>
                    <a:pt x="5042" y="12643"/>
                    <a:pt x="2402" y="16031"/>
                    <a:pt x="1082" y="18078"/>
                  </a:cubicBezTo>
                  <a:cubicBezTo>
                    <a:pt x="-238" y="20125"/>
                    <a:pt x="-238" y="20831"/>
                    <a:pt x="482" y="21184"/>
                  </a:cubicBezTo>
                  <a:cubicBezTo>
                    <a:pt x="1202" y="21537"/>
                    <a:pt x="2642" y="21537"/>
                    <a:pt x="4082" y="215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7" name="Line"/>
            <p:cNvSpPr/>
            <p:nvPr/>
          </p:nvSpPr>
          <p:spPr>
            <a:xfrm>
              <a:off x="2309741" y="7477370"/>
              <a:ext cx="82313" cy="104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9" h="20916" fill="norm" stroke="1" extrusionOk="0">
                  <a:moveTo>
                    <a:pt x="4116" y="3128"/>
                  </a:moveTo>
                  <a:cubicBezTo>
                    <a:pt x="3576" y="5245"/>
                    <a:pt x="3036" y="7363"/>
                    <a:pt x="2226" y="10328"/>
                  </a:cubicBezTo>
                  <a:cubicBezTo>
                    <a:pt x="1416" y="13292"/>
                    <a:pt x="336" y="17104"/>
                    <a:pt x="66" y="17740"/>
                  </a:cubicBezTo>
                  <a:cubicBezTo>
                    <a:pt x="-204" y="18375"/>
                    <a:pt x="336" y="15834"/>
                    <a:pt x="1956" y="12657"/>
                  </a:cubicBezTo>
                  <a:cubicBezTo>
                    <a:pt x="3576" y="9481"/>
                    <a:pt x="6276" y="5669"/>
                    <a:pt x="8706" y="3128"/>
                  </a:cubicBezTo>
                  <a:cubicBezTo>
                    <a:pt x="11136" y="587"/>
                    <a:pt x="13296" y="-684"/>
                    <a:pt x="15456" y="375"/>
                  </a:cubicBezTo>
                  <a:cubicBezTo>
                    <a:pt x="17616" y="1434"/>
                    <a:pt x="19776" y="4822"/>
                    <a:pt x="20586" y="8634"/>
                  </a:cubicBezTo>
                  <a:cubicBezTo>
                    <a:pt x="21396" y="12445"/>
                    <a:pt x="20856" y="16681"/>
                    <a:pt x="20316" y="209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8" name="Line"/>
            <p:cNvSpPr/>
            <p:nvPr/>
          </p:nvSpPr>
          <p:spPr>
            <a:xfrm>
              <a:off x="2008376" y="7213600"/>
              <a:ext cx="23495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9" name="Line"/>
            <p:cNvSpPr/>
            <p:nvPr/>
          </p:nvSpPr>
          <p:spPr>
            <a:xfrm>
              <a:off x="2446526" y="7266730"/>
              <a:ext cx="98480" cy="327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448" fill="norm" stroke="1" extrusionOk="0">
                  <a:moveTo>
                    <a:pt x="0" y="679"/>
                  </a:moveTo>
                  <a:cubicBezTo>
                    <a:pt x="1838" y="263"/>
                    <a:pt x="3677" y="-152"/>
                    <a:pt x="5974" y="56"/>
                  </a:cubicBezTo>
                  <a:cubicBezTo>
                    <a:pt x="8272" y="263"/>
                    <a:pt x="11030" y="1094"/>
                    <a:pt x="14247" y="2894"/>
                  </a:cubicBezTo>
                  <a:cubicBezTo>
                    <a:pt x="17464" y="4694"/>
                    <a:pt x="21140" y="7463"/>
                    <a:pt x="21370" y="10510"/>
                  </a:cubicBezTo>
                  <a:cubicBezTo>
                    <a:pt x="21600" y="13556"/>
                    <a:pt x="18383" y="16879"/>
                    <a:pt x="15855" y="18748"/>
                  </a:cubicBezTo>
                  <a:cubicBezTo>
                    <a:pt x="13328" y="20617"/>
                    <a:pt x="11489" y="21033"/>
                    <a:pt x="9651" y="21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0" name="Line"/>
            <p:cNvSpPr/>
            <p:nvPr/>
          </p:nvSpPr>
          <p:spPr>
            <a:xfrm>
              <a:off x="2516376" y="7131050"/>
              <a:ext cx="16510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0"/>
                    <a:pt x="7200" y="0"/>
                    <a:pt x="9277" y="1000"/>
                  </a:cubicBezTo>
                  <a:cubicBezTo>
                    <a:pt x="11354" y="2000"/>
                    <a:pt x="11908" y="4000"/>
                    <a:pt x="11215" y="6400"/>
                  </a:cubicBezTo>
                  <a:cubicBezTo>
                    <a:pt x="10523" y="8800"/>
                    <a:pt x="8585" y="11600"/>
                    <a:pt x="7062" y="13800"/>
                  </a:cubicBezTo>
                  <a:cubicBezTo>
                    <a:pt x="5538" y="16000"/>
                    <a:pt x="4431" y="17600"/>
                    <a:pt x="4708" y="18800"/>
                  </a:cubicBezTo>
                  <a:cubicBezTo>
                    <a:pt x="4985" y="20000"/>
                    <a:pt x="6646" y="20800"/>
                    <a:pt x="9692" y="21200"/>
                  </a:cubicBezTo>
                  <a:cubicBezTo>
                    <a:pt x="12738" y="21600"/>
                    <a:pt x="17169" y="216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1" name="Line"/>
            <p:cNvSpPr/>
            <p:nvPr/>
          </p:nvSpPr>
          <p:spPr>
            <a:xfrm>
              <a:off x="2865626" y="7391400"/>
              <a:ext cx="635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2" name="Line"/>
            <p:cNvSpPr/>
            <p:nvPr/>
          </p:nvSpPr>
          <p:spPr>
            <a:xfrm>
              <a:off x="2935476" y="7397750"/>
              <a:ext cx="127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3" name="Line"/>
            <p:cNvSpPr/>
            <p:nvPr/>
          </p:nvSpPr>
          <p:spPr>
            <a:xfrm>
              <a:off x="3138113" y="7353299"/>
              <a:ext cx="19614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800"/>
                    <a:pt x="-1585" y="9600"/>
                    <a:pt x="575" y="13200"/>
                  </a:cubicBezTo>
                  <a:cubicBezTo>
                    <a:pt x="2735" y="16800"/>
                    <a:pt x="11375" y="19200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4" name="Line"/>
            <p:cNvSpPr/>
            <p:nvPr/>
          </p:nvSpPr>
          <p:spPr>
            <a:xfrm>
              <a:off x="3161632" y="7391399"/>
              <a:ext cx="27845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0"/>
                  </a:moveTo>
                  <a:cubicBezTo>
                    <a:pt x="239" y="4800"/>
                    <a:pt x="-1304" y="9600"/>
                    <a:pt x="1782" y="13200"/>
                  </a:cubicBezTo>
                  <a:cubicBezTo>
                    <a:pt x="4867" y="16800"/>
                    <a:pt x="12582" y="19200"/>
                    <a:pt x="2029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5" name="Line"/>
            <p:cNvSpPr/>
            <p:nvPr/>
          </p:nvSpPr>
          <p:spPr>
            <a:xfrm>
              <a:off x="3748276" y="7315200"/>
              <a:ext cx="127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6" name="Line"/>
            <p:cNvSpPr/>
            <p:nvPr/>
          </p:nvSpPr>
          <p:spPr>
            <a:xfrm>
              <a:off x="3792726" y="7340600"/>
              <a:ext cx="508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7" name="Line"/>
            <p:cNvSpPr/>
            <p:nvPr/>
          </p:nvSpPr>
          <p:spPr>
            <a:xfrm>
              <a:off x="4573776" y="7287354"/>
              <a:ext cx="31751" cy="53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8" fill="norm" stroke="1" extrusionOk="0">
                  <a:moveTo>
                    <a:pt x="0" y="5944"/>
                  </a:moveTo>
                  <a:cubicBezTo>
                    <a:pt x="4320" y="2621"/>
                    <a:pt x="8640" y="-702"/>
                    <a:pt x="10080" y="129"/>
                  </a:cubicBezTo>
                  <a:cubicBezTo>
                    <a:pt x="11520" y="960"/>
                    <a:pt x="10080" y="5944"/>
                    <a:pt x="11520" y="10098"/>
                  </a:cubicBezTo>
                  <a:cubicBezTo>
                    <a:pt x="12960" y="14252"/>
                    <a:pt x="17280" y="17575"/>
                    <a:pt x="21600" y="208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8" name="Line"/>
            <p:cNvSpPr/>
            <p:nvPr/>
          </p:nvSpPr>
          <p:spPr>
            <a:xfrm>
              <a:off x="4637276" y="7315200"/>
              <a:ext cx="1905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9" name="Line"/>
            <p:cNvSpPr/>
            <p:nvPr/>
          </p:nvSpPr>
          <p:spPr>
            <a:xfrm>
              <a:off x="5507226" y="7207250"/>
              <a:ext cx="127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0" name="Line"/>
            <p:cNvSpPr/>
            <p:nvPr/>
          </p:nvSpPr>
          <p:spPr>
            <a:xfrm>
              <a:off x="5564376" y="7219950"/>
              <a:ext cx="127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1" name="Line"/>
            <p:cNvSpPr/>
            <p:nvPr/>
          </p:nvSpPr>
          <p:spPr>
            <a:xfrm>
              <a:off x="6257706" y="7156450"/>
              <a:ext cx="94071" cy="286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482" fill="norm" stroke="1" extrusionOk="0">
                  <a:moveTo>
                    <a:pt x="14133" y="0"/>
                  </a:moveTo>
                  <a:cubicBezTo>
                    <a:pt x="11253" y="3494"/>
                    <a:pt x="8373" y="6988"/>
                    <a:pt x="5973" y="10085"/>
                  </a:cubicBezTo>
                  <a:cubicBezTo>
                    <a:pt x="3573" y="13182"/>
                    <a:pt x="1653" y="15882"/>
                    <a:pt x="693" y="17629"/>
                  </a:cubicBezTo>
                  <a:cubicBezTo>
                    <a:pt x="-267" y="19376"/>
                    <a:pt x="-267" y="20171"/>
                    <a:pt x="933" y="20726"/>
                  </a:cubicBezTo>
                  <a:cubicBezTo>
                    <a:pt x="2133" y="21282"/>
                    <a:pt x="4533" y="21600"/>
                    <a:pt x="8133" y="21441"/>
                  </a:cubicBezTo>
                  <a:cubicBezTo>
                    <a:pt x="11733" y="21282"/>
                    <a:pt x="16533" y="20647"/>
                    <a:pt x="21333" y="200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2" name="Line"/>
            <p:cNvSpPr/>
            <p:nvPr/>
          </p:nvSpPr>
          <p:spPr>
            <a:xfrm>
              <a:off x="6224776" y="7274792"/>
              <a:ext cx="476251" cy="11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66" fill="norm" stroke="1" extrusionOk="0">
                  <a:moveTo>
                    <a:pt x="0" y="12210"/>
                  </a:moveTo>
                  <a:cubicBezTo>
                    <a:pt x="1440" y="9461"/>
                    <a:pt x="2880" y="6712"/>
                    <a:pt x="4224" y="4945"/>
                  </a:cubicBezTo>
                  <a:cubicBezTo>
                    <a:pt x="5568" y="3178"/>
                    <a:pt x="6816" y="2392"/>
                    <a:pt x="7680" y="2392"/>
                  </a:cubicBezTo>
                  <a:cubicBezTo>
                    <a:pt x="8544" y="2392"/>
                    <a:pt x="9024" y="3178"/>
                    <a:pt x="9264" y="4552"/>
                  </a:cubicBezTo>
                  <a:cubicBezTo>
                    <a:pt x="9504" y="5927"/>
                    <a:pt x="9504" y="7890"/>
                    <a:pt x="9408" y="10050"/>
                  </a:cubicBezTo>
                  <a:cubicBezTo>
                    <a:pt x="9312" y="12210"/>
                    <a:pt x="9120" y="14567"/>
                    <a:pt x="8880" y="16530"/>
                  </a:cubicBezTo>
                  <a:cubicBezTo>
                    <a:pt x="8640" y="18494"/>
                    <a:pt x="8352" y="20065"/>
                    <a:pt x="8256" y="19868"/>
                  </a:cubicBezTo>
                  <a:cubicBezTo>
                    <a:pt x="8160" y="19672"/>
                    <a:pt x="8256" y="17708"/>
                    <a:pt x="8688" y="14763"/>
                  </a:cubicBezTo>
                  <a:cubicBezTo>
                    <a:pt x="9120" y="11818"/>
                    <a:pt x="9888" y="7890"/>
                    <a:pt x="10464" y="5338"/>
                  </a:cubicBezTo>
                  <a:cubicBezTo>
                    <a:pt x="11040" y="2785"/>
                    <a:pt x="11424" y="1607"/>
                    <a:pt x="11856" y="821"/>
                  </a:cubicBezTo>
                  <a:cubicBezTo>
                    <a:pt x="12288" y="36"/>
                    <a:pt x="12768" y="-357"/>
                    <a:pt x="13008" y="428"/>
                  </a:cubicBezTo>
                  <a:cubicBezTo>
                    <a:pt x="13248" y="1214"/>
                    <a:pt x="13248" y="3178"/>
                    <a:pt x="13200" y="5338"/>
                  </a:cubicBezTo>
                  <a:cubicBezTo>
                    <a:pt x="13152" y="7498"/>
                    <a:pt x="13056" y="9854"/>
                    <a:pt x="13056" y="12799"/>
                  </a:cubicBezTo>
                  <a:cubicBezTo>
                    <a:pt x="13056" y="15745"/>
                    <a:pt x="13152" y="19279"/>
                    <a:pt x="13344" y="20261"/>
                  </a:cubicBezTo>
                  <a:cubicBezTo>
                    <a:pt x="13536" y="21243"/>
                    <a:pt x="13824" y="19672"/>
                    <a:pt x="14160" y="18101"/>
                  </a:cubicBezTo>
                  <a:cubicBezTo>
                    <a:pt x="14496" y="16530"/>
                    <a:pt x="14880" y="14959"/>
                    <a:pt x="15504" y="12996"/>
                  </a:cubicBezTo>
                  <a:cubicBezTo>
                    <a:pt x="16128" y="11032"/>
                    <a:pt x="16992" y="8676"/>
                    <a:pt x="17568" y="6712"/>
                  </a:cubicBezTo>
                  <a:cubicBezTo>
                    <a:pt x="18144" y="4748"/>
                    <a:pt x="18432" y="3178"/>
                    <a:pt x="18336" y="2392"/>
                  </a:cubicBezTo>
                  <a:cubicBezTo>
                    <a:pt x="18240" y="1607"/>
                    <a:pt x="17760" y="1607"/>
                    <a:pt x="17328" y="2588"/>
                  </a:cubicBezTo>
                  <a:cubicBezTo>
                    <a:pt x="16896" y="3570"/>
                    <a:pt x="16512" y="5534"/>
                    <a:pt x="16272" y="7890"/>
                  </a:cubicBezTo>
                  <a:cubicBezTo>
                    <a:pt x="16032" y="10247"/>
                    <a:pt x="15936" y="12996"/>
                    <a:pt x="16032" y="15156"/>
                  </a:cubicBezTo>
                  <a:cubicBezTo>
                    <a:pt x="16128" y="17316"/>
                    <a:pt x="16416" y="18887"/>
                    <a:pt x="17136" y="19279"/>
                  </a:cubicBezTo>
                  <a:cubicBezTo>
                    <a:pt x="17856" y="19672"/>
                    <a:pt x="19008" y="18887"/>
                    <a:pt x="19824" y="17905"/>
                  </a:cubicBezTo>
                  <a:cubicBezTo>
                    <a:pt x="20640" y="16923"/>
                    <a:pt x="21120" y="15745"/>
                    <a:pt x="21600" y="145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3" name="Line"/>
            <p:cNvSpPr/>
            <p:nvPr/>
          </p:nvSpPr>
          <p:spPr>
            <a:xfrm>
              <a:off x="6866126" y="7264400"/>
              <a:ext cx="139701" cy="160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8" fill="norm" stroke="1" extrusionOk="0">
                  <a:moveTo>
                    <a:pt x="0" y="3366"/>
                  </a:moveTo>
                  <a:cubicBezTo>
                    <a:pt x="1309" y="6732"/>
                    <a:pt x="2618" y="10099"/>
                    <a:pt x="3600" y="12764"/>
                  </a:cubicBezTo>
                  <a:cubicBezTo>
                    <a:pt x="4582" y="15429"/>
                    <a:pt x="5236" y="17392"/>
                    <a:pt x="6055" y="18935"/>
                  </a:cubicBezTo>
                  <a:cubicBezTo>
                    <a:pt x="6873" y="20478"/>
                    <a:pt x="7855" y="21600"/>
                    <a:pt x="9491" y="21179"/>
                  </a:cubicBezTo>
                  <a:cubicBezTo>
                    <a:pt x="11127" y="20758"/>
                    <a:pt x="13418" y="18795"/>
                    <a:pt x="15545" y="15008"/>
                  </a:cubicBezTo>
                  <a:cubicBezTo>
                    <a:pt x="17673" y="11221"/>
                    <a:pt x="19636" y="561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4" name="Line"/>
            <p:cNvSpPr/>
            <p:nvPr/>
          </p:nvSpPr>
          <p:spPr>
            <a:xfrm>
              <a:off x="7045742" y="7288589"/>
              <a:ext cx="137885" cy="107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007" fill="norm" stroke="1" extrusionOk="0">
                  <a:moveTo>
                    <a:pt x="18374" y="8961"/>
                  </a:moveTo>
                  <a:cubicBezTo>
                    <a:pt x="15428" y="5638"/>
                    <a:pt x="12483" y="2315"/>
                    <a:pt x="10192" y="861"/>
                  </a:cubicBezTo>
                  <a:cubicBezTo>
                    <a:pt x="7901" y="-593"/>
                    <a:pt x="6264" y="-178"/>
                    <a:pt x="4628" y="1899"/>
                  </a:cubicBezTo>
                  <a:cubicBezTo>
                    <a:pt x="2992" y="3976"/>
                    <a:pt x="1355" y="7715"/>
                    <a:pt x="537" y="10622"/>
                  </a:cubicBezTo>
                  <a:cubicBezTo>
                    <a:pt x="-281" y="13530"/>
                    <a:pt x="-281" y="15607"/>
                    <a:pt x="1355" y="17476"/>
                  </a:cubicBezTo>
                  <a:cubicBezTo>
                    <a:pt x="2992" y="19345"/>
                    <a:pt x="6264" y="21007"/>
                    <a:pt x="9864" y="21007"/>
                  </a:cubicBezTo>
                  <a:cubicBezTo>
                    <a:pt x="13464" y="21007"/>
                    <a:pt x="17392" y="19345"/>
                    <a:pt x="21319" y="176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5" name="Line"/>
            <p:cNvSpPr/>
            <p:nvPr/>
          </p:nvSpPr>
          <p:spPr>
            <a:xfrm>
              <a:off x="7183626" y="7277100"/>
              <a:ext cx="171451" cy="136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0" y="6978"/>
                  </a:moveTo>
                  <a:cubicBezTo>
                    <a:pt x="800" y="5317"/>
                    <a:pt x="1600" y="3655"/>
                    <a:pt x="2667" y="3157"/>
                  </a:cubicBezTo>
                  <a:cubicBezTo>
                    <a:pt x="3733" y="2658"/>
                    <a:pt x="5067" y="3323"/>
                    <a:pt x="6933" y="5982"/>
                  </a:cubicBezTo>
                  <a:cubicBezTo>
                    <a:pt x="8800" y="8640"/>
                    <a:pt x="11200" y="13292"/>
                    <a:pt x="12267" y="16449"/>
                  </a:cubicBezTo>
                  <a:cubicBezTo>
                    <a:pt x="13333" y="19606"/>
                    <a:pt x="13067" y="21268"/>
                    <a:pt x="12533" y="21434"/>
                  </a:cubicBezTo>
                  <a:cubicBezTo>
                    <a:pt x="12000" y="21600"/>
                    <a:pt x="11200" y="20271"/>
                    <a:pt x="11333" y="17280"/>
                  </a:cubicBezTo>
                  <a:cubicBezTo>
                    <a:pt x="11467" y="14289"/>
                    <a:pt x="12533" y="9637"/>
                    <a:pt x="14400" y="6480"/>
                  </a:cubicBezTo>
                  <a:cubicBezTo>
                    <a:pt x="16267" y="3323"/>
                    <a:pt x="18933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6" name="Line"/>
            <p:cNvSpPr/>
            <p:nvPr/>
          </p:nvSpPr>
          <p:spPr>
            <a:xfrm>
              <a:off x="7408791" y="7245350"/>
              <a:ext cx="41536" cy="138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21446" fill="norm" stroke="1" extrusionOk="0">
                  <a:moveTo>
                    <a:pt x="14713" y="12764"/>
                  </a:moveTo>
                  <a:cubicBezTo>
                    <a:pt x="11473" y="14073"/>
                    <a:pt x="8233" y="15382"/>
                    <a:pt x="5533" y="17182"/>
                  </a:cubicBezTo>
                  <a:cubicBezTo>
                    <a:pt x="2833" y="18982"/>
                    <a:pt x="673" y="21273"/>
                    <a:pt x="133" y="21436"/>
                  </a:cubicBezTo>
                  <a:cubicBezTo>
                    <a:pt x="-407" y="21600"/>
                    <a:pt x="673" y="19636"/>
                    <a:pt x="3913" y="15873"/>
                  </a:cubicBezTo>
                  <a:cubicBezTo>
                    <a:pt x="7153" y="12109"/>
                    <a:pt x="12553" y="6545"/>
                    <a:pt x="15793" y="3600"/>
                  </a:cubicBezTo>
                  <a:cubicBezTo>
                    <a:pt x="19033" y="655"/>
                    <a:pt x="20113" y="327"/>
                    <a:pt x="2119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7" name="Line"/>
            <p:cNvSpPr/>
            <p:nvPr/>
          </p:nvSpPr>
          <p:spPr>
            <a:xfrm>
              <a:off x="7459591" y="7271694"/>
              <a:ext cx="282836" cy="86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0957" fill="norm" stroke="1" extrusionOk="0">
                  <a:moveTo>
                    <a:pt x="7999" y="4400"/>
                  </a:moveTo>
                  <a:cubicBezTo>
                    <a:pt x="6226" y="3885"/>
                    <a:pt x="4452" y="3371"/>
                    <a:pt x="3163" y="3885"/>
                  </a:cubicBezTo>
                  <a:cubicBezTo>
                    <a:pt x="1873" y="4400"/>
                    <a:pt x="1067" y="5942"/>
                    <a:pt x="584" y="8000"/>
                  </a:cubicBezTo>
                  <a:cubicBezTo>
                    <a:pt x="100" y="10057"/>
                    <a:pt x="-61" y="12628"/>
                    <a:pt x="20" y="15200"/>
                  </a:cubicBezTo>
                  <a:cubicBezTo>
                    <a:pt x="100" y="17771"/>
                    <a:pt x="423" y="20342"/>
                    <a:pt x="1309" y="20857"/>
                  </a:cubicBezTo>
                  <a:cubicBezTo>
                    <a:pt x="2196" y="21371"/>
                    <a:pt x="3646" y="19828"/>
                    <a:pt x="4614" y="18028"/>
                  </a:cubicBezTo>
                  <a:cubicBezTo>
                    <a:pt x="5581" y="16228"/>
                    <a:pt x="6064" y="14171"/>
                    <a:pt x="6709" y="13657"/>
                  </a:cubicBezTo>
                  <a:cubicBezTo>
                    <a:pt x="7354" y="13142"/>
                    <a:pt x="8160" y="14171"/>
                    <a:pt x="9046" y="15714"/>
                  </a:cubicBezTo>
                  <a:cubicBezTo>
                    <a:pt x="9933" y="17257"/>
                    <a:pt x="10900" y="19314"/>
                    <a:pt x="11626" y="19314"/>
                  </a:cubicBezTo>
                  <a:cubicBezTo>
                    <a:pt x="12351" y="19314"/>
                    <a:pt x="12835" y="17257"/>
                    <a:pt x="13640" y="14171"/>
                  </a:cubicBezTo>
                  <a:cubicBezTo>
                    <a:pt x="14446" y="11085"/>
                    <a:pt x="15575" y="6971"/>
                    <a:pt x="16461" y="4142"/>
                  </a:cubicBezTo>
                  <a:cubicBezTo>
                    <a:pt x="17348" y="1314"/>
                    <a:pt x="17993" y="-229"/>
                    <a:pt x="18557" y="28"/>
                  </a:cubicBezTo>
                  <a:cubicBezTo>
                    <a:pt x="19121" y="285"/>
                    <a:pt x="19605" y="2342"/>
                    <a:pt x="19766" y="4657"/>
                  </a:cubicBezTo>
                  <a:cubicBezTo>
                    <a:pt x="19927" y="6971"/>
                    <a:pt x="19766" y="9542"/>
                    <a:pt x="19524" y="12371"/>
                  </a:cubicBezTo>
                  <a:cubicBezTo>
                    <a:pt x="19282" y="15200"/>
                    <a:pt x="18960" y="18285"/>
                    <a:pt x="19282" y="18800"/>
                  </a:cubicBezTo>
                  <a:cubicBezTo>
                    <a:pt x="19605" y="19314"/>
                    <a:pt x="20572" y="17257"/>
                    <a:pt x="21539" y="15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8" name="Line"/>
            <p:cNvSpPr/>
            <p:nvPr/>
          </p:nvSpPr>
          <p:spPr>
            <a:xfrm>
              <a:off x="7794125" y="7234096"/>
              <a:ext cx="164237" cy="114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0811" fill="norm" stroke="1" extrusionOk="0">
                  <a:moveTo>
                    <a:pt x="1525" y="8993"/>
                  </a:moveTo>
                  <a:cubicBezTo>
                    <a:pt x="2618" y="7836"/>
                    <a:pt x="3712" y="6679"/>
                    <a:pt x="3712" y="6679"/>
                  </a:cubicBezTo>
                  <a:cubicBezTo>
                    <a:pt x="3712" y="6679"/>
                    <a:pt x="2618" y="7836"/>
                    <a:pt x="1798" y="9379"/>
                  </a:cubicBezTo>
                  <a:cubicBezTo>
                    <a:pt x="978" y="10922"/>
                    <a:pt x="431" y="12850"/>
                    <a:pt x="157" y="14779"/>
                  </a:cubicBezTo>
                  <a:cubicBezTo>
                    <a:pt x="-116" y="16707"/>
                    <a:pt x="-116" y="18636"/>
                    <a:pt x="841" y="19793"/>
                  </a:cubicBezTo>
                  <a:cubicBezTo>
                    <a:pt x="1798" y="20950"/>
                    <a:pt x="3712" y="21336"/>
                    <a:pt x="6719" y="19793"/>
                  </a:cubicBezTo>
                  <a:cubicBezTo>
                    <a:pt x="9727" y="18250"/>
                    <a:pt x="13828" y="14779"/>
                    <a:pt x="16289" y="12272"/>
                  </a:cubicBezTo>
                  <a:cubicBezTo>
                    <a:pt x="18750" y="9765"/>
                    <a:pt x="19570" y="8222"/>
                    <a:pt x="20254" y="6293"/>
                  </a:cubicBezTo>
                  <a:cubicBezTo>
                    <a:pt x="20937" y="4365"/>
                    <a:pt x="21484" y="2050"/>
                    <a:pt x="21074" y="893"/>
                  </a:cubicBezTo>
                  <a:cubicBezTo>
                    <a:pt x="20664" y="-264"/>
                    <a:pt x="19297" y="-264"/>
                    <a:pt x="17930" y="700"/>
                  </a:cubicBezTo>
                  <a:cubicBezTo>
                    <a:pt x="16562" y="1665"/>
                    <a:pt x="15195" y="3593"/>
                    <a:pt x="14512" y="6486"/>
                  </a:cubicBezTo>
                  <a:cubicBezTo>
                    <a:pt x="13828" y="9379"/>
                    <a:pt x="13828" y="13236"/>
                    <a:pt x="14922" y="15743"/>
                  </a:cubicBezTo>
                  <a:cubicBezTo>
                    <a:pt x="16016" y="18250"/>
                    <a:pt x="18203" y="19407"/>
                    <a:pt x="20390" y="205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9" name="Line"/>
            <p:cNvSpPr/>
            <p:nvPr/>
          </p:nvSpPr>
          <p:spPr>
            <a:xfrm>
              <a:off x="7951976" y="7372350"/>
              <a:ext cx="12700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0" name="Line"/>
            <p:cNvSpPr/>
            <p:nvPr/>
          </p:nvSpPr>
          <p:spPr>
            <a:xfrm>
              <a:off x="8366610" y="7199159"/>
              <a:ext cx="296567" cy="187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018" fill="norm" stroke="1" extrusionOk="0">
                  <a:moveTo>
                    <a:pt x="4000" y="7316"/>
                  </a:moveTo>
                  <a:cubicBezTo>
                    <a:pt x="4460" y="9452"/>
                    <a:pt x="4919" y="11588"/>
                    <a:pt x="5073" y="13250"/>
                  </a:cubicBezTo>
                  <a:cubicBezTo>
                    <a:pt x="5226" y="14911"/>
                    <a:pt x="5073" y="16098"/>
                    <a:pt x="4843" y="17404"/>
                  </a:cubicBezTo>
                  <a:cubicBezTo>
                    <a:pt x="4613" y="18709"/>
                    <a:pt x="4307" y="20133"/>
                    <a:pt x="3770" y="20727"/>
                  </a:cubicBezTo>
                  <a:cubicBezTo>
                    <a:pt x="3234" y="21320"/>
                    <a:pt x="2468" y="21083"/>
                    <a:pt x="1626" y="19302"/>
                  </a:cubicBezTo>
                  <a:cubicBezTo>
                    <a:pt x="783" y="17522"/>
                    <a:pt x="-136" y="14199"/>
                    <a:pt x="17" y="11351"/>
                  </a:cubicBezTo>
                  <a:cubicBezTo>
                    <a:pt x="170" y="8502"/>
                    <a:pt x="1396" y="6129"/>
                    <a:pt x="4077" y="4111"/>
                  </a:cubicBezTo>
                  <a:cubicBezTo>
                    <a:pt x="6758" y="2094"/>
                    <a:pt x="10894" y="432"/>
                    <a:pt x="14034" y="76"/>
                  </a:cubicBezTo>
                  <a:cubicBezTo>
                    <a:pt x="17175" y="-280"/>
                    <a:pt x="19319" y="669"/>
                    <a:pt x="21464" y="16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1" name="Line"/>
            <p:cNvSpPr/>
            <p:nvPr/>
          </p:nvSpPr>
          <p:spPr>
            <a:xfrm>
              <a:off x="8656826" y="7055761"/>
              <a:ext cx="152401" cy="68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0" y="7573"/>
                  </a:moveTo>
                  <a:cubicBezTo>
                    <a:pt x="900" y="4954"/>
                    <a:pt x="1800" y="2336"/>
                    <a:pt x="3000" y="1027"/>
                  </a:cubicBezTo>
                  <a:cubicBezTo>
                    <a:pt x="4200" y="-282"/>
                    <a:pt x="5700" y="-282"/>
                    <a:pt x="7050" y="700"/>
                  </a:cubicBezTo>
                  <a:cubicBezTo>
                    <a:pt x="8400" y="1682"/>
                    <a:pt x="9600" y="3645"/>
                    <a:pt x="9900" y="7245"/>
                  </a:cubicBezTo>
                  <a:cubicBezTo>
                    <a:pt x="10200" y="10845"/>
                    <a:pt x="9600" y="16082"/>
                    <a:pt x="10050" y="18700"/>
                  </a:cubicBezTo>
                  <a:cubicBezTo>
                    <a:pt x="10500" y="21318"/>
                    <a:pt x="12000" y="21318"/>
                    <a:pt x="14100" y="21318"/>
                  </a:cubicBezTo>
                  <a:cubicBezTo>
                    <a:pt x="16200" y="21318"/>
                    <a:pt x="18900" y="21318"/>
                    <a:pt x="21600" y="213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2" name="Line"/>
            <p:cNvSpPr/>
            <p:nvPr/>
          </p:nvSpPr>
          <p:spPr>
            <a:xfrm>
              <a:off x="8771126" y="7416800"/>
              <a:ext cx="7620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3" name="Line"/>
            <p:cNvSpPr/>
            <p:nvPr/>
          </p:nvSpPr>
          <p:spPr>
            <a:xfrm>
              <a:off x="9145776" y="7142618"/>
              <a:ext cx="196851" cy="31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3" fill="norm" stroke="1" extrusionOk="0">
                  <a:moveTo>
                    <a:pt x="0" y="3143"/>
                  </a:moveTo>
                  <a:cubicBezTo>
                    <a:pt x="697" y="2559"/>
                    <a:pt x="1394" y="1975"/>
                    <a:pt x="2206" y="1975"/>
                  </a:cubicBezTo>
                  <a:cubicBezTo>
                    <a:pt x="3019" y="1975"/>
                    <a:pt x="3948" y="2559"/>
                    <a:pt x="5226" y="4675"/>
                  </a:cubicBezTo>
                  <a:cubicBezTo>
                    <a:pt x="6503" y="6791"/>
                    <a:pt x="8129" y="10440"/>
                    <a:pt x="9058" y="13140"/>
                  </a:cubicBezTo>
                  <a:cubicBezTo>
                    <a:pt x="9987" y="15840"/>
                    <a:pt x="10219" y="17591"/>
                    <a:pt x="10335" y="18978"/>
                  </a:cubicBezTo>
                  <a:cubicBezTo>
                    <a:pt x="10452" y="20364"/>
                    <a:pt x="10452" y="21386"/>
                    <a:pt x="10568" y="21459"/>
                  </a:cubicBezTo>
                  <a:cubicBezTo>
                    <a:pt x="10684" y="21532"/>
                    <a:pt x="10916" y="20656"/>
                    <a:pt x="11961" y="17664"/>
                  </a:cubicBezTo>
                  <a:cubicBezTo>
                    <a:pt x="13006" y="14673"/>
                    <a:pt x="14865" y="9564"/>
                    <a:pt x="15910" y="6573"/>
                  </a:cubicBezTo>
                  <a:cubicBezTo>
                    <a:pt x="16955" y="3581"/>
                    <a:pt x="17187" y="2705"/>
                    <a:pt x="17535" y="1829"/>
                  </a:cubicBezTo>
                  <a:cubicBezTo>
                    <a:pt x="17884" y="954"/>
                    <a:pt x="18348" y="78"/>
                    <a:pt x="18813" y="5"/>
                  </a:cubicBezTo>
                  <a:cubicBezTo>
                    <a:pt x="19277" y="-68"/>
                    <a:pt x="19742" y="662"/>
                    <a:pt x="20206" y="1391"/>
                  </a:cubicBezTo>
                  <a:cubicBezTo>
                    <a:pt x="20671" y="2121"/>
                    <a:pt x="21135" y="2851"/>
                    <a:pt x="21600" y="35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4" name="Line"/>
            <p:cNvSpPr/>
            <p:nvPr/>
          </p:nvSpPr>
          <p:spPr>
            <a:xfrm>
              <a:off x="9321418" y="7282925"/>
              <a:ext cx="103759" cy="112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0867" fill="norm" stroke="1" extrusionOk="0">
                  <a:moveTo>
                    <a:pt x="18584" y="3632"/>
                  </a:moveTo>
                  <a:cubicBezTo>
                    <a:pt x="17288" y="2061"/>
                    <a:pt x="15992" y="490"/>
                    <a:pt x="14264" y="98"/>
                  </a:cubicBezTo>
                  <a:cubicBezTo>
                    <a:pt x="12536" y="-295"/>
                    <a:pt x="10376" y="490"/>
                    <a:pt x="8000" y="2650"/>
                  </a:cubicBezTo>
                  <a:cubicBezTo>
                    <a:pt x="5624" y="4810"/>
                    <a:pt x="3032" y="8345"/>
                    <a:pt x="1520" y="11683"/>
                  </a:cubicBezTo>
                  <a:cubicBezTo>
                    <a:pt x="8" y="15021"/>
                    <a:pt x="-424" y="18163"/>
                    <a:pt x="440" y="19734"/>
                  </a:cubicBezTo>
                  <a:cubicBezTo>
                    <a:pt x="1304" y="21305"/>
                    <a:pt x="3464" y="21305"/>
                    <a:pt x="7136" y="19341"/>
                  </a:cubicBezTo>
                  <a:cubicBezTo>
                    <a:pt x="10808" y="17378"/>
                    <a:pt x="15992" y="13450"/>
                    <a:pt x="21176" y="95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5" name="Line"/>
            <p:cNvSpPr/>
            <p:nvPr/>
          </p:nvSpPr>
          <p:spPr>
            <a:xfrm>
              <a:off x="9444226" y="7219950"/>
              <a:ext cx="177801" cy="211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6" fill="norm" stroke="1" extrusionOk="0">
                  <a:moveTo>
                    <a:pt x="0" y="6416"/>
                  </a:moveTo>
                  <a:cubicBezTo>
                    <a:pt x="1286" y="6202"/>
                    <a:pt x="2571" y="5988"/>
                    <a:pt x="3600" y="6416"/>
                  </a:cubicBezTo>
                  <a:cubicBezTo>
                    <a:pt x="4629" y="6844"/>
                    <a:pt x="5400" y="7913"/>
                    <a:pt x="6429" y="9945"/>
                  </a:cubicBezTo>
                  <a:cubicBezTo>
                    <a:pt x="7457" y="11976"/>
                    <a:pt x="8743" y="14970"/>
                    <a:pt x="9386" y="17002"/>
                  </a:cubicBezTo>
                  <a:cubicBezTo>
                    <a:pt x="10029" y="19034"/>
                    <a:pt x="10029" y="20103"/>
                    <a:pt x="9386" y="20745"/>
                  </a:cubicBezTo>
                  <a:cubicBezTo>
                    <a:pt x="8743" y="21386"/>
                    <a:pt x="7457" y="21600"/>
                    <a:pt x="6814" y="20851"/>
                  </a:cubicBezTo>
                  <a:cubicBezTo>
                    <a:pt x="6171" y="20103"/>
                    <a:pt x="6171" y="18392"/>
                    <a:pt x="7329" y="15184"/>
                  </a:cubicBezTo>
                  <a:cubicBezTo>
                    <a:pt x="8486" y="11976"/>
                    <a:pt x="10800" y="7271"/>
                    <a:pt x="13371" y="4491"/>
                  </a:cubicBezTo>
                  <a:cubicBezTo>
                    <a:pt x="15943" y="1711"/>
                    <a:pt x="18771" y="85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6" name="Line"/>
            <p:cNvSpPr/>
            <p:nvPr/>
          </p:nvSpPr>
          <p:spPr>
            <a:xfrm>
              <a:off x="9729736" y="7025226"/>
              <a:ext cx="197091" cy="363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417" fill="norm" stroke="1" extrusionOk="0">
                  <a:moveTo>
                    <a:pt x="21171" y="5493"/>
                  </a:moveTo>
                  <a:cubicBezTo>
                    <a:pt x="21171" y="4245"/>
                    <a:pt x="21171" y="2996"/>
                    <a:pt x="20944" y="2060"/>
                  </a:cubicBezTo>
                  <a:cubicBezTo>
                    <a:pt x="20716" y="1124"/>
                    <a:pt x="20262" y="499"/>
                    <a:pt x="19238" y="187"/>
                  </a:cubicBezTo>
                  <a:cubicBezTo>
                    <a:pt x="18215" y="-125"/>
                    <a:pt x="16624" y="-125"/>
                    <a:pt x="14577" y="811"/>
                  </a:cubicBezTo>
                  <a:cubicBezTo>
                    <a:pt x="12531" y="1748"/>
                    <a:pt x="10030" y="3621"/>
                    <a:pt x="7415" y="6367"/>
                  </a:cubicBezTo>
                  <a:cubicBezTo>
                    <a:pt x="4800" y="9114"/>
                    <a:pt x="2072" y="12735"/>
                    <a:pt x="822" y="15232"/>
                  </a:cubicBezTo>
                  <a:cubicBezTo>
                    <a:pt x="-429" y="17729"/>
                    <a:pt x="-202" y="19103"/>
                    <a:pt x="1163" y="20039"/>
                  </a:cubicBezTo>
                  <a:cubicBezTo>
                    <a:pt x="2527" y="20976"/>
                    <a:pt x="5028" y="21475"/>
                    <a:pt x="7415" y="21413"/>
                  </a:cubicBezTo>
                  <a:cubicBezTo>
                    <a:pt x="9803" y="21350"/>
                    <a:pt x="12076" y="20726"/>
                    <a:pt x="14350" y="201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7" name="Line"/>
            <p:cNvSpPr/>
            <p:nvPr/>
          </p:nvSpPr>
          <p:spPr>
            <a:xfrm>
              <a:off x="9926826" y="7143750"/>
              <a:ext cx="120651" cy="292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84" y="3913"/>
                    <a:pt x="11368" y="7826"/>
                    <a:pt x="14968" y="11426"/>
                  </a:cubicBezTo>
                  <a:cubicBezTo>
                    <a:pt x="18568" y="15026"/>
                    <a:pt x="20084" y="1831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8" name="Line"/>
            <p:cNvSpPr/>
            <p:nvPr/>
          </p:nvSpPr>
          <p:spPr>
            <a:xfrm>
              <a:off x="9895076" y="7127737"/>
              <a:ext cx="177801" cy="308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9" fill="norm" stroke="1" extrusionOk="0">
                  <a:moveTo>
                    <a:pt x="21600" y="2434"/>
                  </a:moveTo>
                  <a:cubicBezTo>
                    <a:pt x="21600" y="1405"/>
                    <a:pt x="21600" y="377"/>
                    <a:pt x="21086" y="83"/>
                  </a:cubicBezTo>
                  <a:cubicBezTo>
                    <a:pt x="20571" y="-211"/>
                    <a:pt x="19543" y="230"/>
                    <a:pt x="16971" y="2140"/>
                  </a:cubicBezTo>
                  <a:cubicBezTo>
                    <a:pt x="14400" y="4050"/>
                    <a:pt x="10286" y="7430"/>
                    <a:pt x="7200" y="10883"/>
                  </a:cubicBezTo>
                  <a:cubicBezTo>
                    <a:pt x="4114" y="14336"/>
                    <a:pt x="2057" y="17862"/>
                    <a:pt x="0" y="21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9" name="Line"/>
            <p:cNvSpPr/>
            <p:nvPr/>
          </p:nvSpPr>
          <p:spPr>
            <a:xfrm>
              <a:off x="10104626" y="7321550"/>
              <a:ext cx="317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0" name="Line"/>
            <p:cNvSpPr/>
            <p:nvPr/>
          </p:nvSpPr>
          <p:spPr>
            <a:xfrm>
              <a:off x="10130026" y="7207250"/>
              <a:ext cx="38646" cy="48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6" h="20609" fill="norm" stroke="1" extrusionOk="0">
                  <a:moveTo>
                    <a:pt x="0" y="16200"/>
                  </a:moveTo>
                  <a:cubicBezTo>
                    <a:pt x="5684" y="18900"/>
                    <a:pt x="11368" y="21600"/>
                    <a:pt x="15347" y="20250"/>
                  </a:cubicBezTo>
                  <a:cubicBezTo>
                    <a:pt x="19326" y="18900"/>
                    <a:pt x="21600" y="13500"/>
                    <a:pt x="20463" y="9450"/>
                  </a:cubicBezTo>
                  <a:cubicBezTo>
                    <a:pt x="19326" y="5400"/>
                    <a:pt x="14779" y="2700"/>
                    <a:pt x="102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1" name="Line"/>
            <p:cNvSpPr/>
            <p:nvPr/>
          </p:nvSpPr>
          <p:spPr>
            <a:xfrm>
              <a:off x="10212576" y="7105650"/>
              <a:ext cx="94255" cy="3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fill="norm" stroke="1" extrusionOk="0">
                  <a:moveTo>
                    <a:pt x="8640" y="0"/>
                  </a:moveTo>
                  <a:cubicBezTo>
                    <a:pt x="11040" y="124"/>
                    <a:pt x="13440" y="248"/>
                    <a:pt x="16080" y="1366"/>
                  </a:cubicBezTo>
                  <a:cubicBezTo>
                    <a:pt x="18720" y="2483"/>
                    <a:pt x="21600" y="4593"/>
                    <a:pt x="21360" y="7572"/>
                  </a:cubicBezTo>
                  <a:cubicBezTo>
                    <a:pt x="21120" y="10552"/>
                    <a:pt x="17760" y="14400"/>
                    <a:pt x="13680" y="16883"/>
                  </a:cubicBezTo>
                  <a:cubicBezTo>
                    <a:pt x="9600" y="19366"/>
                    <a:pt x="4800" y="2048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2" name="Line"/>
            <p:cNvSpPr/>
            <p:nvPr/>
          </p:nvSpPr>
          <p:spPr>
            <a:xfrm>
              <a:off x="-1" y="7010399"/>
              <a:ext cx="2806762" cy="78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555" fill="norm" stroke="1" extrusionOk="0">
                  <a:moveTo>
                    <a:pt x="599" y="5544"/>
                  </a:moveTo>
                  <a:cubicBezTo>
                    <a:pt x="745" y="5140"/>
                    <a:pt x="892" y="4736"/>
                    <a:pt x="1176" y="4563"/>
                  </a:cubicBezTo>
                  <a:cubicBezTo>
                    <a:pt x="1461" y="4389"/>
                    <a:pt x="1884" y="4447"/>
                    <a:pt x="2331" y="4332"/>
                  </a:cubicBezTo>
                  <a:cubicBezTo>
                    <a:pt x="2779" y="4216"/>
                    <a:pt x="3250" y="3927"/>
                    <a:pt x="3795" y="3667"/>
                  </a:cubicBezTo>
                  <a:cubicBezTo>
                    <a:pt x="4340" y="3407"/>
                    <a:pt x="4958" y="3176"/>
                    <a:pt x="5527" y="3032"/>
                  </a:cubicBezTo>
                  <a:cubicBezTo>
                    <a:pt x="6097" y="2888"/>
                    <a:pt x="6617" y="2830"/>
                    <a:pt x="7097" y="2657"/>
                  </a:cubicBezTo>
                  <a:cubicBezTo>
                    <a:pt x="7577" y="2483"/>
                    <a:pt x="8016" y="2195"/>
                    <a:pt x="8447" y="2021"/>
                  </a:cubicBezTo>
                  <a:cubicBezTo>
                    <a:pt x="8878" y="1848"/>
                    <a:pt x="9301" y="1790"/>
                    <a:pt x="9675" y="1617"/>
                  </a:cubicBezTo>
                  <a:cubicBezTo>
                    <a:pt x="10049" y="1444"/>
                    <a:pt x="10374" y="1155"/>
                    <a:pt x="10724" y="982"/>
                  </a:cubicBezTo>
                  <a:cubicBezTo>
                    <a:pt x="11074" y="809"/>
                    <a:pt x="11448" y="751"/>
                    <a:pt x="11814" y="606"/>
                  </a:cubicBezTo>
                  <a:cubicBezTo>
                    <a:pt x="12180" y="462"/>
                    <a:pt x="12538" y="231"/>
                    <a:pt x="13034" y="116"/>
                  </a:cubicBezTo>
                  <a:cubicBezTo>
                    <a:pt x="13530" y="0"/>
                    <a:pt x="14164" y="0"/>
                    <a:pt x="14717" y="0"/>
                  </a:cubicBezTo>
                  <a:cubicBezTo>
                    <a:pt x="15270" y="0"/>
                    <a:pt x="15742" y="0"/>
                    <a:pt x="16246" y="144"/>
                  </a:cubicBezTo>
                  <a:cubicBezTo>
                    <a:pt x="16750" y="289"/>
                    <a:pt x="17287" y="578"/>
                    <a:pt x="17759" y="722"/>
                  </a:cubicBezTo>
                  <a:cubicBezTo>
                    <a:pt x="18230" y="866"/>
                    <a:pt x="18637" y="866"/>
                    <a:pt x="19003" y="809"/>
                  </a:cubicBezTo>
                  <a:cubicBezTo>
                    <a:pt x="19369" y="751"/>
                    <a:pt x="19694" y="635"/>
                    <a:pt x="20028" y="606"/>
                  </a:cubicBezTo>
                  <a:cubicBezTo>
                    <a:pt x="20361" y="578"/>
                    <a:pt x="20703" y="635"/>
                    <a:pt x="20947" y="866"/>
                  </a:cubicBezTo>
                  <a:cubicBezTo>
                    <a:pt x="21191" y="1097"/>
                    <a:pt x="21337" y="1502"/>
                    <a:pt x="21435" y="2137"/>
                  </a:cubicBezTo>
                  <a:cubicBezTo>
                    <a:pt x="21532" y="2772"/>
                    <a:pt x="21581" y="3639"/>
                    <a:pt x="21565" y="4649"/>
                  </a:cubicBezTo>
                  <a:cubicBezTo>
                    <a:pt x="21548" y="5660"/>
                    <a:pt x="21467" y="6815"/>
                    <a:pt x="21418" y="7970"/>
                  </a:cubicBezTo>
                  <a:cubicBezTo>
                    <a:pt x="21370" y="9125"/>
                    <a:pt x="21353" y="10280"/>
                    <a:pt x="21329" y="11435"/>
                  </a:cubicBezTo>
                  <a:cubicBezTo>
                    <a:pt x="21304" y="12590"/>
                    <a:pt x="21272" y="13745"/>
                    <a:pt x="21248" y="14612"/>
                  </a:cubicBezTo>
                  <a:cubicBezTo>
                    <a:pt x="21223" y="15478"/>
                    <a:pt x="21207" y="16056"/>
                    <a:pt x="21174" y="16489"/>
                  </a:cubicBezTo>
                  <a:cubicBezTo>
                    <a:pt x="21142" y="16922"/>
                    <a:pt x="21093" y="17211"/>
                    <a:pt x="20987" y="17471"/>
                  </a:cubicBezTo>
                  <a:cubicBezTo>
                    <a:pt x="20882" y="17730"/>
                    <a:pt x="20719" y="17961"/>
                    <a:pt x="20434" y="18279"/>
                  </a:cubicBezTo>
                  <a:cubicBezTo>
                    <a:pt x="20150" y="18597"/>
                    <a:pt x="19743" y="19001"/>
                    <a:pt x="19336" y="19348"/>
                  </a:cubicBezTo>
                  <a:cubicBezTo>
                    <a:pt x="18930" y="19694"/>
                    <a:pt x="18523" y="19983"/>
                    <a:pt x="18108" y="20098"/>
                  </a:cubicBezTo>
                  <a:cubicBezTo>
                    <a:pt x="17694" y="20214"/>
                    <a:pt x="17271" y="20156"/>
                    <a:pt x="16799" y="20156"/>
                  </a:cubicBezTo>
                  <a:cubicBezTo>
                    <a:pt x="16327" y="20156"/>
                    <a:pt x="15807" y="20214"/>
                    <a:pt x="15311" y="20185"/>
                  </a:cubicBezTo>
                  <a:cubicBezTo>
                    <a:pt x="14815" y="20156"/>
                    <a:pt x="14343" y="20041"/>
                    <a:pt x="13912" y="20041"/>
                  </a:cubicBezTo>
                  <a:cubicBezTo>
                    <a:pt x="13481" y="20041"/>
                    <a:pt x="13091" y="20156"/>
                    <a:pt x="12668" y="20272"/>
                  </a:cubicBezTo>
                  <a:cubicBezTo>
                    <a:pt x="12245" y="20387"/>
                    <a:pt x="11789" y="20503"/>
                    <a:pt x="11318" y="20589"/>
                  </a:cubicBezTo>
                  <a:cubicBezTo>
                    <a:pt x="10846" y="20676"/>
                    <a:pt x="10358" y="20734"/>
                    <a:pt x="9919" y="20734"/>
                  </a:cubicBezTo>
                  <a:cubicBezTo>
                    <a:pt x="9480" y="20734"/>
                    <a:pt x="9089" y="20676"/>
                    <a:pt x="8675" y="20589"/>
                  </a:cubicBezTo>
                  <a:cubicBezTo>
                    <a:pt x="8260" y="20503"/>
                    <a:pt x="7821" y="20387"/>
                    <a:pt x="7373" y="20358"/>
                  </a:cubicBezTo>
                  <a:cubicBezTo>
                    <a:pt x="6926" y="20329"/>
                    <a:pt x="6471" y="20387"/>
                    <a:pt x="6097" y="20503"/>
                  </a:cubicBezTo>
                  <a:cubicBezTo>
                    <a:pt x="5723" y="20618"/>
                    <a:pt x="5430" y="20791"/>
                    <a:pt x="5137" y="20965"/>
                  </a:cubicBezTo>
                  <a:cubicBezTo>
                    <a:pt x="4844" y="21138"/>
                    <a:pt x="4551" y="21311"/>
                    <a:pt x="4186" y="21427"/>
                  </a:cubicBezTo>
                  <a:cubicBezTo>
                    <a:pt x="3820" y="21542"/>
                    <a:pt x="3380" y="21600"/>
                    <a:pt x="2901" y="21513"/>
                  </a:cubicBezTo>
                  <a:cubicBezTo>
                    <a:pt x="2421" y="21427"/>
                    <a:pt x="1900" y="21196"/>
                    <a:pt x="1477" y="20994"/>
                  </a:cubicBezTo>
                  <a:cubicBezTo>
                    <a:pt x="1054" y="20791"/>
                    <a:pt x="729" y="20618"/>
                    <a:pt x="501" y="20358"/>
                  </a:cubicBezTo>
                  <a:cubicBezTo>
                    <a:pt x="274" y="20098"/>
                    <a:pt x="144" y="19752"/>
                    <a:pt x="70" y="19030"/>
                  </a:cubicBezTo>
                  <a:cubicBezTo>
                    <a:pt x="-3" y="18308"/>
                    <a:pt x="-19" y="17211"/>
                    <a:pt x="22" y="15911"/>
                  </a:cubicBezTo>
                  <a:cubicBezTo>
                    <a:pt x="62" y="14612"/>
                    <a:pt x="160" y="13110"/>
                    <a:pt x="274" y="11811"/>
                  </a:cubicBezTo>
                  <a:cubicBezTo>
                    <a:pt x="388" y="10511"/>
                    <a:pt x="518" y="9414"/>
                    <a:pt x="680" y="8288"/>
                  </a:cubicBezTo>
                  <a:cubicBezTo>
                    <a:pt x="843" y="7161"/>
                    <a:pt x="1038" y="6006"/>
                    <a:pt x="1193" y="5313"/>
                  </a:cubicBezTo>
                  <a:cubicBezTo>
                    <a:pt x="1347" y="4620"/>
                    <a:pt x="1461" y="4389"/>
                    <a:pt x="1559" y="4216"/>
                  </a:cubicBezTo>
                  <a:cubicBezTo>
                    <a:pt x="1656" y="4043"/>
                    <a:pt x="1738" y="3927"/>
                    <a:pt x="1754" y="4014"/>
                  </a:cubicBezTo>
                  <a:cubicBezTo>
                    <a:pt x="1770" y="4101"/>
                    <a:pt x="1721" y="4389"/>
                    <a:pt x="1673" y="46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9" name="Drawing"/>
          <p:cNvGrpSpPr/>
          <p:nvPr/>
        </p:nvGrpSpPr>
        <p:grpSpPr>
          <a:xfrm>
            <a:off x="641349" y="1899646"/>
            <a:ext cx="11331395" cy="6755404"/>
            <a:chOff x="0" y="0"/>
            <a:chExt cx="11331393" cy="6755403"/>
          </a:xfrm>
        </p:grpSpPr>
        <p:sp>
          <p:nvSpPr>
            <p:cNvPr id="1215" name="Line"/>
            <p:cNvSpPr/>
            <p:nvPr/>
          </p:nvSpPr>
          <p:spPr>
            <a:xfrm>
              <a:off x="685791" y="405924"/>
              <a:ext cx="298459" cy="60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507" fill="norm" stroke="1" extrusionOk="0">
                  <a:moveTo>
                    <a:pt x="5020" y="6732"/>
                  </a:moveTo>
                  <a:cubicBezTo>
                    <a:pt x="4259" y="6957"/>
                    <a:pt x="3499" y="7182"/>
                    <a:pt x="2738" y="7332"/>
                  </a:cubicBezTo>
                  <a:cubicBezTo>
                    <a:pt x="1978" y="7482"/>
                    <a:pt x="1217" y="7557"/>
                    <a:pt x="685" y="7407"/>
                  </a:cubicBezTo>
                  <a:cubicBezTo>
                    <a:pt x="152" y="7257"/>
                    <a:pt x="-152" y="6882"/>
                    <a:pt x="76" y="5720"/>
                  </a:cubicBezTo>
                  <a:cubicBezTo>
                    <a:pt x="304" y="4557"/>
                    <a:pt x="1065" y="2607"/>
                    <a:pt x="1673" y="1445"/>
                  </a:cubicBezTo>
                  <a:cubicBezTo>
                    <a:pt x="2282" y="282"/>
                    <a:pt x="2738" y="-93"/>
                    <a:pt x="3042" y="19"/>
                  </a:cubicBezTo>
                  <a:cubicBezTo>
                    <a:pt x="3347" y="132"/>
                    <a:pt x="3499" y="732"/>
                    <a:pt x="3879" y="2045"/>
                  </a:cubicBezTo>
                  <a:cubicBezTo>
                    <a:pt x="4259" y="3357"/>
                    <a:pt x="4868" y="5382"/>
                    <a:pt x="5400" y="7707"/>
                  </a:cubicBezTo>
                  <a:cubicBezTo>
                    <a:pt x="5933" y="10032"/>
                    <a:pt x="6389" y="12657"/>
                    <a:pt x="6465" y="14907"/>
                  </a:cubicBezTo>
                  <a:cubicBezTo>
                    <a:pt x="6541" y="17157"/>
                    <a:pt x="6237" y="19032"/>
                    <a:pt x="5856" y="20120"/>
                  </a:cubicBezTo>
                  <a:cubicBezTo>
                    <a:pt x="5476" y="21207"/>
                    <a:pt x="5020" y="21507"/>
                    <a:pt x="4563" y="21507"/>
                  </a:cubicBezTo>
                  <a:cubicBezTo>
                    <a:pt x="4107" y="21507"/>
                    <a:pt x="3651" y="21207"/>
                    <a:pt x="3499" y="20119"/>
                  </a:cubicBezTo>
                  <a:cubicBezTo>
                    <a:pt x="3347" y="19032"/>
                    <a:pt x="3499" y="17157"/>
                    <a:pt x="3803" y="16032"/>
                  </a:cubicBezTo>
                  <a:cubicBezTo>
                    <a:pt x="4107" y="14907"/>
                    <a:pt x="4563" y="14532"/>
                    <a:pt x="5172" y="14270"/>
                  </a:cubicBezTo>
                  <a:cubicBezTo>
                    <a:pt x="5780" y="14007"/>
                    <a:pt x="6541" y="13857"/>
                    <a:pt x="7149" y="14044"/>
                  </a:cubicBezTo>
                  <a:cubicBezTo>
                    <a:pt x="7758" y="14232"/>
                    <a:pt x="8214" y="14757"/>
                    <a:pt x="8594" y="15620"/>
                  </a:cubicBezTo>
                  <a:cubicBezTo>
                    <a:pt x="8975" y="16482"/>
                    <a:pt x="9279" y="17682"/>
                    <a:pt x="9583" y="18545"/>
                  </a:cubicBezTo>
                  <a:cubicBezTo>
                    <a:pt x="9887" y="19407"/>
                    <a:pt x="10192" y="19932"/>
                    <a:pt x="10344" y="20007"/>
                  </a:cubicBezTo>
                  <a:cubicBezTo>
                    <a:pt x="10496" y="20082"/>
                    <a:pt x="10496" y="19707"/>
                    <a:pt x="10648" y="18770"/>
                  </a:cubicBezTo>
                  <a:cubicBezTo>
                    <a:pt x="10800" y="17832"/>
                    <a:pt x="11104" y="16332"/>
                    <a:pt x="11409" y="15357"/>
                  </a:cubicBezTo>
                  <a:cubicBezTo>
                    <a:pt x="11713" y="14382"/>
                    <a:pt x="12017" y="13932"/>
                    <a:pt x="12473" y="13595"/>
                  </a:cubicBezTo>
                  <a:cubicBezTo>
                    <a:pt x="12930" y="13257"/>
                    <a:pt x="13538" y="13032"/>
                    <a:pt x="14299" y="13032"/>
                  </a:cubicBezTo>
                  <a:cubicBezTo>
                    <a:pt x="15059" y="13032"/>
                    <a:pt x="15972" y="13257"/>
                    <a:pt x="16885" y="14120"/>
                  </a:cubicBezTo>
                  <a:cubicBezTo>
                    <a:pt x="17797" y="14982"/>
                    <a:pt x="18710" y="16482"/>
                    <a:pt x="19471" y="17382"/>
                  </a:cubicBezTo>
                  <a:cubicBezTo>
                    <a:pt x="20231" y="18282"/>
                    <a:pt x="20840" y="18582"/>
                    <a:pt x="21448" y="188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6" name="Line"/>
            <p:cNvSpPr/>
            <p:nvPr/>
          </p:nvSpPr>
          <p:spPr>
            <a:xfrm>
              <a:off x="1491191" y="656685"/>
              <a:ext cx="212253" cy="552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420" fill="norm" stroke="1" extrusionOk="0">
                  <a:moveTo>
                    <a:pt x="13316" y="2323"/>
                  </a:moveTo>
                  <a:cubicBezTo>
                    <a:pt x="12058" y="1502"/>
                    <a:pt x="10800" y="680"/>
                    <a:pt x="9646" y="270"/>
                  </a:cubicBezTo>
                  <a:cubicBezTo>
                    <a:pt x="8493" y="-141"/>
                    <a:pt x="7444" y="-141"/>
                    <a:pt x="5767" y="680"/>
                  </a:cubicBezTo>
                  <a:cubicBezTo>
                    <a:pt x="4089" y="1502"/>
                    <a:pt x="1782" y="3144"/>
                    <a:pt x="734" y="4499"/>
                  </a:cubicBezTo>
                  <a:cubicBezTo>
                    <a:pt x="-315" y="5854"/>
                    <a:pt x="-105" y="6922"/>
                    <a:pt x="524" y="7538"/>
                  </a:cubicBezTo>
                  <a:cubicBezTo>
                    <a:pt x="1153" y="8154"/>
                    <a:pt x="2202" y="8318"/>
                    <a:pt x="3984" y="8031"/>
                  </a:cubicBezTo>
                  <a:cubicBezTo>
                    <a:pt x="5767" y="7743"/>
                    <a:pt x="8283" y="7004"/>
                    <a:pt x="9961" y="6183"/>
                  </a:cubicBezTo>
                  <a:cubicBezTo>
                    <a:pt x="11638" y="5362"/>
                    <a:pt x="12477" y="4458"/>
                    <a:pt x="13002" y="3719"/>
                  </a:cubicBezTo>
                  <a:cubicBezTo>
                    <a:pt x="13526" y="2980"/>
                    <a:pt x="13735" y="2405"/>
                    <a:pt x="13735" y="2323"/>
                  </a:cubicBezTo>
                  <a:cubicBezTo>
                    <a:pt x="13735" y="2241"/>
                    <a:pt x="13526" y="2651"/>
                    <a:pt x="14050" y="4048"/>
                  </a:cubicBezTo>
                  <a:cubicBezTo>
                    <a:pt x="14574" y="5444"/>
                    <a:pt x="15833" y="7826"/>
                    <a:pt x="17196" y="10289"/>
                  </a:cubicBezTo>
                  <a:cubicBezTo>
                    <a:pt x="18559" y="12753"/>
                    <a:pt x="20027" y="15299"/>
                    <a:pt x="20656" y="16983"/>
                  </a:cubicBezTo>
                  <a:cubicBezTo>
                    <a:pt x="21285" y="18667"/>
                    <a:pt x="21075" y="19488"/>
                    <a:pt x="20341" y="20186"/>
                  </a:cubicBezTo>
                  <a:cubicBezTo>
                    <a:pt x="19607" y="20884"/>
                    <a:pt x="18349" y="21459"/>
                    <a:pt x="16357" y="21418"/>
                  </a:cubicBezTo>
                  <a:cubicBezTo>
                    <a:pt x="14365" y="21377"/>
                    <a:pt x="11638" y="20720"/>
                    <a:pt x="9961" y="19734"/>
                  </a:cubicBezTo>
                  <a:cubicBezTo>
                    <a:pt x="8283" y="18749"/>
                    <a:pt x="7654" y="17435"/>
                    <a:pt x="7025" y="161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7" name="Line"/>
            <p:cNvSpPr/>
            <p:nvPr/>
          </p:nvSpPr>
          <p:spPr>
            <a:xfrm>
              <a:off x="1791983" y="665044"/>
              <a:ext cx="144767" cy="224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013" fill="norm" stroke="1" extrusionOk="0">
                  <a:moveTo>
                    <a:pt x="3515" y="10767"/>
                  </a:moveTo>
                  <a:cubicBezTo>
                    <a:pt x="5058" y="10965"/>
                    <a:pt x="6601" y="11164"/>
                    <a:pt x="8453" y="9876"/>
                  </a:cubicBezTo>
                  <a:cubicBezTo>
                    <a:pt x="10304" y="8587"/>
                    <a:pt x="12464" y="5813"/>
                    <a:pt x="13390" y="3931"/>
                  </a:cubicBezTo>
                  <a:cubicBezTo>
                    <a:pt x="14315" y="2048"/>
                    <a:pt x="14007" y="1057"/>
                    <a:pt x="13081" y="463"/>
                  </a:cubicBezTo>
                  <a:cubicBezTo>
                    <a:pt x="12155" y="-132"/>
                    <a:pt x="10613" y="-330"/>
                    <a:pt x="8453" y="958"/>
                  </a:cubicBezTo>
                  <a:cubicBezTo>
                    <a:pt x="6293" y="2246"/>
                    <a:pt x="3515" y="5020"/>
                    <a:pt x="1818" y="8191"/>
                  </a:cubicBezTo>
                  <a:cubicBezTo>
                    <a:pt x="121" y="11362"/>
                    <a:pt x="-496" y="14929"/>
                    <a:pt x="430" y="17406"/>
                  </a:cubicBezTo>
                  <a:cubicBezTo>
                    <a:pt x="1355" y="19883"/>
                    <a:pt x="3824" y="21270"/>
                    <a:pt x="7527" y="20973"/>
                  </a:cubicBezTo>
                  <a:cubicBezTo>
                    <a:pt x="11230" y="20676"/>
                    <a:pt x="16167" y="18694"/>
                    <a:pt x="21104" y="167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8" name="Line"/>
            <p:cNvSpPr/>
            <p:nvPr/>
          </p:nvSpPr>
          <p:spPr>
            <a:xfrm>
              <a:off x="1975576" y="637090"/>
              <a:ext cx="291374" cy="235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269" fill="norm" stroke="1" extrusionOk="0">
                  <a:moveTo>
                    <a:pt x="1355" y="7176"/>
                  </a:moveTo>
                  <a:cubicBezTo>
                    <a:pt x="1198" y="11190"/>
                    <a:pt x="1042" y="15204"/>
                    <a:pt x="807" y="17785"/>
                  </a:cubicBezTo>
                  <a:cubicBezTo>
                    <a:pt x="572" y="20365"/>
                    <a:pt x="259" y="21512"/>
                    <a:pt x="103" y="21225"/>
                  </a:cubicBezTo>
                  <a:cubicBezTo>
                    <a:pt x="-54" y="20939"/>
                    <a:pt x="-54" y="19218"/>
                    <a:pt x="259" y="16829"/>
                  </a:cubicBezTo>
                  <a:cubicBezTo>
                    <a:pt x="572" y="14439"/>
                    <a:pt x="1198" y="11381"/>
                    <a:pt x="1746" y="9374"/>
                  </a:cubicBezTo>
                  <a:cubicBezTo>
                    <a:pt x="2294" y="7367"/>
                    <a:pt x="2763" y="6411"/>
                    <a:pt x="3468" y="5838"/>
                  </a:cubicBezTo>
                  <a:cubicBezTo>
                    <a:pt x="4172" y="5264"/>
                    <a:pt x="5111" y="5073"/>
                    <a:pt x="5737" y="6602"/>
                  </a:cubicBezTo>
                  <a:cubicBezTo>
                    <a:pt x="6363" y="8131"/>
                    <a:pt x="6676" y="11381"/>
                    <a:pt x="6911" y="13484"/>
                  </a:cubicBezTo>
                  <a:cubicBezTo>
                    <a:pt x="7146" y="15586"/>
                    <a:pt x="7303" y="16542"/>
                    <a:pt x="7772" y="16829"/>
                  </a:cubicBezTo>
                  <a:cubicBezTo>
                    <a:pt x="8242" y="17116"/>
                    <a:pt x="9024" y="16733"/>
                    <a:pt x="10589" y="14631"/>
                  </a:cubicBezTo>
                  <a:cubicBezTo>
                    <a:pt x="12155" y="12528"/>
                    <a:pt x="14503" y="8705"/>
                    <a:pt x="15833" y="6316"/>
                  </a:cubicBezTo>
                  <a:cubicBezTo>
                    <a:pt x="17163" y="3926"/>
                    <a:pt x="17476" y="2970"/>
                    <a:pt x="17711" y="2015"/>
                  </a:cubicBezTo>
                  <a:cubicBezTo>
                    <a:pt x="17946" y="1059"/>
                    <a:pt x="18103" y="103"/>
                    <a:pt x="17633" y="8"/>
                  </a:cubicBezTo>
                  <a:cubicBezTo>
                    <a:pt x="17163" y="-88"/>
                    <a:pt x="16068" y="677"/>
                    <a:pt x="15050" y="2493"/>
                  </a:cubicBezTo>
                  <a:cubicBezTo>
                    <a:pt x="14033" y="4308"/>
                    <a:pt x="13094" y="7176"/>
                    <a:pt x="12624" y="9087"/>
                  </a:cubicBezTo>
                  <a:cubicBezTo>
                    <a:pt x="12155" y="10999"/>
                    <a:pt x="12155" y="11954"/>
                    <a:pt x="12468" y="12815"/>
                  </a:cubicBezTo>
                  <a:cubicBezTo>
                    <a:pt x="12781" y="13675"/>
                    <a:pt x="13407" y="14439"/>
                    <a:pt x="14581" y="14726"/>
                  </a:cubicBezTo>
                  <a:cubicBezTo>
                    <a:pt x="15755" y="15013"/>
                    <a:pt x="17476" y="14822"/>
                    <a:pt x="18729" y="13770"/>
                  </a:cubicBezTo>
                  <a:cubicBezTo>
                    <a:pt x="19981" y="12719"/>
                    <a:pt x="20763" y="10808"/>
                    <a:pt x="21546" y="88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9" name="Line"/>
            <p:cNvSpPr/>
            <p:nvPr/>
          </p:nvSpPr>
          <p:spPr>
            <a:xfrm>
              <a:off x="2279649" y="618041"/>
              <a:ext cx="133351" cy="193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1" fill="norm" stroke="1" extrusionOk="0">
                  <a:moveTo>
                    <a:pt x="0" y="2448"/>
                  </a:moveTo>
                  <a:cubicBezTo>
                    <a:pt x="0" y="1287"/>
                    <a:pt x="0" y="125"/>
                    <a:pt x="514" y="9"/>
                  </a:cubicBezTo>
                  <a:cubicBezTo>
                    <a:pt x="1029" y="-107"/>
                    <a:pt x="2057" y="822"/>
                    <a:pt x="4114" y="3261"/>
                  </a:cubicBezTo>
                  <a:cubicBezTo>
                    <a:pt x="6171" y="5699"/>
                    <a:pt x="9257" y="9648"/>
                    <a:pt x="11143" y="12435"/>
                  </a:cubicBezTo>
                  <a:cubicBezTo>
                    <a:pt x="13029" y="15222"/>
                    <a:pt x="13714" y="16848"/>
                    <a:pt x="13886" y="18241"/>
                  </a:cubicBezTo>
                  <a:cubicBezTo>
                    <a:pt x="14057" y="19635"/>
                    <a:pt x="13714" y="20796"/>
                    <a:pt x="12686" y="21145"/>
                  </a:cubicBezTo>
                  <a:cubicBezTo>
                    <a:pt x="11657" y="21493"/>
                    <a:pt x="9943" y="21028"/>
                    <a:pt x="8571" y="19054"/>
                  </a:cubicBezTo>
                  <a:cubicBezTo>
                    <a:pt x="7200" y="17080"/>
                    <a:pt x="6171" y="13596"/>
                    <a:pt x="7200" y="10345"/>
                  </a:cubicBezTo>
                  <a:cubicBezTo>
                    <a:pt x="8229" y="7093"/>
                    <a:pt x="11314" y="4074"/>
                    <a:pt x="14057" y="2564"/>
                  </a:cubicBezTo>
                  <a:cubicBezTo>
                    <a:pt x="16800" y="1054"/>
                    <a:pt x="19200" y="1054"/>
                    <a:pt x="21600" y="10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0" name="Line"/>
            <p:cNvSpPr/>
            <p:nvPr/>
          </p:nvSpPr>
          <p:spPr>
            <a:xfrm>
              <a:off x="2411118" y="364602"/>
              <a:ext cx="242456" cy="447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425" fill="norm" stroke="1" extrusionOk="0">
                  <a:moveTo>
                    <a:pt x="10687" y="12298"/>
                  </a:moveTo>
                  <a:cubicBezTo>
                    <a:pt x="8841" y="12298"/>
                    <a:pt x="6995" y="12298"/>
                    <a:pt x="5056" y="12805"/>
                  </a:cubicBezTo>
                  <a:cubicBezTo>
                    <a:pt x="3118" y="13312"/>
                    <a:pt x="1087" y="14326"/>
                    <a:pt x="348" y="15340"/>
                  </a:cubicBezTo>
                  <a:cubicBezTo>
                    <a:pt x="-390" y="16355"/>
                    <a:pt x="164" y="17369"/>
                    <a:pt x="902" y="17876"/>
                  </a:cubicBezTo>
                  <a:cubicBezTo>
                    <a:pt x="1641" y="18383"/>
                    <a:pt x="2564" y="18383"/>
                    <a:pt x="3764" y="17977"/>
                  </a:cubicBezTo>
                  <a:cubicBezTo>
                    <a:pt x="4964" y="17571"/>
                    <a:pt x="6441" y="16760"/>
                    <a:pt x="7456" y="15898"/>
                  </a:cubicBezTo>
                  <a:cubicBezTo>
                    <a:pt x="8472" y="15036"/>
                    <a:pt x="9025" y="14124"/>
                    <a:pt x="9302" y="13921"/>
                  </a:cubicBezTo>
                  <a:cubicBezTo>
                    <a:pt x="9579" y="13718"/>
                    <a:pt x="9579" y="14225"/>
                    <a:pt x="9672" y="14732"/>
                  </a:cubicBezTo>
                  <a:cubicBezTo>
                    <a:pt x="9764" y="15239"/>
                    <a:pt x="9948" y="15746"/>
                    <a:pt x="10502" y="16050"/>
                  </a:cubicBezTo>
                  <a:cubicBezTo>
                    <a:pt x="11056" y="16355"/>
                    <a:pt x="11979" y="16456"/>
                    <a:pt x="12810" y="16355"/>
                  </a:cubicBezTo>
                  <a:cubicBezTo>
                    <a:pt x="13641" y="16253"/>
                    <a:pt x="14379" y="15949"/>
                    <a:pt x="15579" y="14326"/>
                  </a:cubicBezTo>
                  <a:cubicBezTo>
                    <a:pt x="16779" y="12704"/>
                    <a:pt x="18441" y="9763"/>
                    <a:pt x="19456" y="7481"/>
                  </a:cubicBezTo>
                  <a:cubicBezTo>
                    <a:pt x="20472" y="5200"/>
                    <a:pt x="20841" y="3577"/>
                    <a:pt x="21025" y="2360"/>
                  </a:cubicBezTo>
                  <a:cubicBezTo>
                    <a:pt x="21210" y="1143"/>
                    <a:pt x="21210" y="332"/>
                    <a:pt x="20841" y="79"/>
                  </a:cubicBezTo>
                  <a:cubicBezTo>
                    <a:pt x="20472" y="-175"/>
                    <a:pt x="19733" y="129"/>
                    <a:pt x="18625" y="1802"/>
                  </a:cubicBezTo>
                  <a:cubicBezTo>
                    <a:pt x="17518" y="3476"/>
                    <a:pt x="16041" y="6518"/>
                    <a:pt x="15487" y="10017"/>
                  </a:cubicBezTo>
                  <a:cubicBezTo>
                    <a:pt x="14933" y="13515"/>
                    <a:pt x="15302" y="17470"/>
                    <a:pt x="15672" y="21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1" name="Line"/>
            <p:cNvSpPr/>
            <p:nvPr/>
          </p:nvSpPr>
          <p:spPr>
            <a:xfrm>
              <a:off x="2686050" y="862603"/>
              <a:ext cx="762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2" name="Line"/>
            <p:cNvSpPr/>
            <p:nvPr/>
          </p:nvSpPr>
          <p:spPr>
            <a:xfrm>
              <a:off x="3281595" y="514899"/>
              <a:ext cx="134977" cy="559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471" fill="norm" stroke="1" extrusionOk="0">
                  <a:moveTo>
                    <a:pt x="8064" y="7736"/>
                  </a:moveTo>
                  <a:cubicBezTo>
                    <a:pt x="6100" y="7330"/>
                    <a:pt x="4137" y="6924"/>
                    <a:pt x="3482" y="7046"/>
                  </a:cubicBezTo>
                  <a:cubicBezTo>
                    <a:pt x="2828" y="7168"/>
                    <a:pt x="3482" y="7818"/>
                    <a:pt x="4464" y="9442"/>
                  </a:cubicBezTo>
                  <a:cubicBezTo>
                    <a:pt x="5446" y="11066"/>
                    <a:pt x="6755" y="13664"/>
                    <a:pt x="7737" y="15654"/>
                  </a:cubicBezTo>
                  <a:cubicBezTo>
                    <a:pt x="8719" y="17643"/>
                    <a:pt x="9373" y="19024"/>
                    <a:pt x="9700" y="19958"/>
                  </a:cubicBezTo>
                  <a:cubicBezTo>
                    <a:pt x="10028" y="20891"/>
                    <a:pt x="10028" y="21379"/>
                    <a:pt x="9537" y="21460"/>
                  </a:cubicBezTo>
                  <a:cubicBezTo>
                    <a:pt x="9046" y="21541"/>
                    <a:pt x="8064" y="21216"/>
                    <a:pt x="6428" y="19795"/>
                  </a:cubicBezTo>
                  <a:cubicBezTo>
                    <a:pt x="4791" y="18374"/>
                    <a:pt x="2500" y="15857"/>
                    <a:pt x="1191" y="13258"/>
                  </a:cubicBezTo>
                  <a:cubicBezTo>
                    <a:pt x="-118" y="10660"/>
                    <a:pt x="-445" y="7980"/>
                    <a:pt x="700" y="5869"/>
                  </a:cubicBezTo>
                  <a:cubicBezTo>
                    <a:pt x="1846" y="3758"/>
                    <a:pt x="4464" y="2215"/>
                    <a:pt x="6591" y="1321"/>
                  </a:cubicBezTo>
                  <a:cubicBezTo>
                    <a:pt x="8719" y="428"/>
                    <a:pt x="10355" y="185"/>
                    <a:pt x="12155" y="63"/>
                  </a:cubicBezTo>
                  <a:cubicBezTo>
                    <a:pt x="13955" y="-59"/>
                    <a:pt x="15919" y="-59"/>
                    <a:pt x="17719" y="591"/>
                  </a:cubicBezTo>
                  <a:cubicBezTo>
                    <a:pt x="19519" y="1240"/>
                    <a:pt x="21155" y="2539"/>
                    <a:pt x="20828" y="4123"/>
                  </a:cubicBezTo>
                  <a:cubicBezTo>
                    <a:pt x="20500" y="5706"/>
                    <a:pt x="18210" y="7574"/>
                    <a:pt x="16246" y="8670"/>
                  </a:cubicBezTo>
                  <a:cubicBezTo>
                    <a:pt x="14282" y="9767"/>
                    <a:pt x="12646" y="10091"/>
                    <a:pt x="11010" y="10294"/>
                  </a:cubicBezTo>
                  <a:cubicBezTo>
                    <a:pt x="9373" y="10497"/>
                    <a:pt x="7737" y="10579"/>
                    <a:pt x="6591" y="10416"/>
                  </a:cubicBezTo>
                  <a:cubicBezTo>
                    <a:pt x="5446" y="10254"/>
                    <a:pt x="4791" y="9848"/>
                    <a:pt x="5119" y="9158"/>
                  </a:cubicBezTo>
                  <a:cubicBezTo>
                    <a:pt x="5446" y="8467"/>
                    <a:pt x="6755" y="7493"/>
                    <a:pt x="8064" y="65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3" name="Line"/>
            <p:cNvSpPr/>
            <p:nvPr/>
          </p:nvSpPr>
          <p:spPr>
            <a:xfrm>
              <a:off x="3498850" y="322853"/>
              <a:ext cx="31750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4361"/>
                    <a:pt x="2880" y="8721"/>
                    <a:pt x="6480" y="12321"/>
                  </a:cubicBezTo>
                  <a:cubicBezTo>
                    <a:pt x="10080" y="15921"/>
                    <a:pt x="15840" y="1876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4" name="Line"/>
            <p:cNvSpPr/>
            <p:nvPr/>
          </p:nvSpPr>
          <p:spPr>
            <a:xfrm>
              <a:off x="3587750" y="528170"/>
              <a:ext cx="310638" cy="459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518" fill="norm" stroke="1" extrusionOk="0">
                  <a:moveTo>
                    <a:pt x="0" y="1982"/>
                  </a:moveTo>
                  <a:cubicBezTo>
                    <a:pt x="292" y="3171"/>
                    <a:pt x="584" y="4360"/>
                    <a:pt x="1022" y="5152"/>
                  </a:cubicBezTo>
                  <a:cubicBezTo>
                    <a:pt x="1459" y="5945"/>
                    <a:pt x="2043" y="6341"/>
                    <a:pt x="2992" y="6341"/>
                  </a:cubicBezTo>
                  <a:cubicBezTo>
                    <a:pt x="3941" y="6341"/>
                    <a:pt x="5254" y="5945"/>
                    <a:pt x="6130" y="5202"/>
                  </a:cubicBezTo>
                  <a:cubicBezTo>
                    <a:pt x="7005" y="4459"/>
                    <a:pt x="7443" y="3369"/>
                    <a:pt x="7735" y="2576"/>
                  </a:cubicBezTo>
                  <a:cubicBezTo>
                    <a:pt x="8027" y="1783"/>
                    <a:pt x="8173" y="1288"/>
                    <a:pt x="8027" y="1338"/>
                  </a:cubicBezTo>
                  <a:cubicBezTo>
                    <a:pt x="7881" y="1387"/>
                    <a:pt x="7443" y="1982"/>
                    <a:pt x="7370" y="3072"/>
                  </a:cubicBezTo>
                  <a:cubicBezTo>
                    <a:pt x="7297" y="4161"/>
                    <a:pt x="7589" y="5747"/>
                    <a:pt x="8027" y="6738"/>
                  </a:cubicBezTo>
                  <a:cubicBezTo>
                    <a:pt x="8465" y="7728"/>
                    <a:pt x="9049" y="8125"/>
                    <a:pt x="9778" y="8422"/>
                  </a:cubicBezTo>
                  <a:cubicBezTo>
                    <a:pt x="10508" y="8719"/>
                    <a:pt x="11384" y="8917"/>
                    <a:pt x="12551" y="8472"/>
                  </a:cubicBezTo>
                  <a:cubicBezTo>
                    <a:pt x="13719" y="8026"/>
                    <a:pt x="15178" y="6936"/>
                    <a:pt x="16200" y="5796"/>
                  </a:cubicBezTo>
                  <a:cubicBezTo>
                    <a:pt x="17222" y="4657"/>
                    <a:pt x="17805" y="3468"/>
                    <a:pt x="18097" y="2626"/>
                  </a:cubicBezTo>
                  <a:cubicBezTo>
                    <a:pt x="18389" y="1783"/>
                    <a:pt x="18389" y="1288"/>
                    <a:pt x="18170" y="842"/>
                  </a:cubicBezTo>
                  <a:cubicBezTo>
                    <a:pt x="17951" y="396"/>
                    <a:pt x="17514" y="0"/>
                    <a:pt x="16930" y="0"/>
                  </a:cubicBezTo>
                  <a:cubicBezTo>
                    <a:pt x="16346" y="0"/>
                    <a:pt x="15616" y="396"/>
                    <a:pt x="15178" y="842"/>
                  </a:cubicBezTo>
                  <a:cubicBezTo>
                    <a:pt x="14741" y="1288"/>
                    <a:pt x="14595" y="1783"/>
                    <a:pt x="14522" y="2279"/>
                  </a:cubicBezTo>
                  <a:cubicBezTo>
                    <a:pt x="14449" y="2774"/>
                    <a:pt x="14449" y="3270"/>
                    <a:pt x="14741" y="3666"/>
                  </a:cubicBezTo>
                  <a:cubicBezTo>
                    <a:pt x="15032" y="4062"/>
                    <a:pt x="15616" y="4360"/>
                    <a:pt x="16346" y="4508"/>
                  </a:cubicBezTo>
                  <a:cubicBezTo>
                    <a:pt x="17076" y="4657"/>
                    <a:pt x="17951" y="4657"/>
                    <a:pt x="18462" y="4954"/>
                  </a:cubicBezTo>
                  <a:cubicBezTo>
                    <a:pt x="18973" y="5251"/>
                    <a:pt x="19119" y="5846"/>
                    <a:pt x="19630" y="7679"/>
                  </a:cubicBezTo>
                  <a:cubicBezTo>
                    <a:pt x="20141" y="9512"/>
                    <a:pt x="21016" y="12583"/>
                    <a:pt x="21308" y="14912"/>
                  </a:cubicBezTo>
                  <a:cubicBezTo>
                    <a:pt x="21600" y="17240"/>
                    <a:pt x="21308" y="18826"/>
                    <a:pt x="20505" y="19866"/>
                  </a:cubicBezTo>
                  <a:cubicBezTo>
                    <a:pt x="19703" y="20906"/>
                    <a:pt x="18389" y="21402"/>
                    <a:pt x="17368" y="21501"/>
                  </a:cubicBezTo>
                  <a:cubicBezTo>
                    <a:pt x="16346" y="21600"/>
                    <a:pt x="15616" y="21303"/>
                    <a:pt x="15251" y="19569"/>
                  </a:cubicBezTo>
                  <a:cubicBezTo>
                    <a:pt x="14886" y="17835"/>
                    <a:pt x="14886" y="14664"/>
                    <a:pt x="14886" y="114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5" name="Line"/>
            <p:cNvSpPr/>
            <p:nvPr/>
          </p:nvSpPr>
          <p:spPr>
            <a:xfrm>
              <a:off x="3943350" y="621303"/>
              <a:ext cx="1206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6" name="Line"/>
            <p:cNvSpPr/>
            <p:nvPr/>
          </p:nvSpPr>
          <p:spPr>
            <a:xfrm>
              <a:off x="4171950" y="551453"/>
              <a:ext cx="635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7" name="Line"/>
            <p:cNvSpPr/>
            <p:nvPr/>
          </p:nvSpPr>
          <p:spPr>
            <a:xfrm>
              <a:off x="4147832" y="455071"/>
              <a:ext cx="36818" cy="172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477" fill="norm" stroke="1" extrusionOk="0">
                  <a:moveTo>
                    <a:pt x="13673" y="21477"/>
                  </a:moveTo>
                  <a:cubicBezTo>
                    <a:pt x="8873" y="15418"/>
                    <a:pt x="4073" y="9360"/>
                    <a:pt x="1673" y="5540"/>
                  </a:cubicBezTo>
                  <a:cubicBezTo>
                    <a:pt x="-727" y="1721"/>
                    <a:pt x="-727" y="140"/>
                    <a:pt x="2873" y="9"/>
                  </a:cubicBezTo>
                  <a:cubicBezTo>
                    <a:pt x="6473" y="-123"/>
                    <a:pt x="13673" y="1194"/>
                    <a:pt x="20873" y="2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8" name="Line"/>
            <p:cNvSpPr/>
            <p:nvPr/>
          </p:nvSpPr>
          <p:spPr>
            <a:xfrm>
              <a:off x="4229100" y="487953"/>
              <a:ext cx="13970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82" y="4320"/>
                    <a:pt x="1964" y="8640"/>
                    <a:pt x="2618" y="11400"/>
                  </a:cubicBezTo>
                  <a:cubicBezTo>
                    <a:pt x="3273" y="14160"/>
                    <a:pt x="3600" y="15360"/>
                    <a:pt x="3764" y="16560"/>
                  </a:cubicBezTo>
                  <a:cubicBezTo>
                    <a:pt x="3927" y="17760"/>
                    <a:pt x="3927" y="18960"/>
                    <a:pt x="3764" y="18840"/>
                  </a:cubicBezTo>
                  <a:cubicBezTo>
                    <a:pt x="3600" y="18720"/>
                    <a:pt x="3273" y="17280"/>
                    <a:pt x="3436" y="15000"/>
                  </a:cubicBezTo>
                  <a:cubicBezTo>
                    <a:pt x="3600" y="12720"/>
                    <a:pt x="4255" y="9600"/>
                    <a:pt x="5073" y="7440"/>
                  </a:cubicBezTo>
                  <a:cubicBezTo>
                    <a:pt x="5891" y="5280"/>
                    <a:pt x="6873" y="4080"/>
                    <a:pt x="8182" y="3720"/>
                  </a:cubicBezTo>
                  <a:cubicBezTo>
                    <a:pt x="9491" y="3360"/>
                    <a:pt x="11127" y="3840"/>
                    <a:pt x="13255" y="6360"/>
                  </a:cubicBezTo>
                  <a:cubicBezTo>
                    <a:pt x="15382" y="8880"/>
                    <a:pt x="18000" y="13440"/>
                    <a:pt x="19473" y="16320"/>
                  </a:cubicBezTo>
                  <a:cubicBezTo>
                    <a:pt x="20945" y="19200"/>
                    <a:pt x="21273" y="20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9" name="Line"/>
            <p:cNvSpPr/>
            <p:nvPr/>
          </p:nvSpPr>
          <p:spPr>
            <a:xfrm>
              <a:off x="4654034" y="483855"/>
              <a:ext cx="203717" cy="204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120" fill="norm" stroke="1" extrusionOk="0">
                  <a:moveTo>
                    <a:pt x="5399" y="7623"/>
                  </a:moveTo>
                  <a:cubicBezTo>
                    <a:pt x="7180" y="6313"/>
                    <a:pt x="8962" y="5004"/>
                    <a:pt x="9964" y="3695"/>
                  </a:cubicBezTo>
                  <a:cubicBezTo>
                    <a:pt x="10966" y="2386"/>
                    <a:pt x="11189" y="1077"/>
                    <a:pt x="10743" y="423"/>
                  </a:cubicBezTo>
                  <a:cubicBezTo>
                    <a:pt x="10298" y="-232"/>
                    <a:pt x="9185" y="-232"/>
                    <a:pt x="7403" y="1186"/>
                  </a:cubicBezTo>
                  <a:cubicBezTo>
                    <a:pt x="5622" y="2604"/>
                    <a:pt x="3172" y="5441"/>
                    <a:pt x="1725" y="8823"/>
                  </a:cubicBezTo>
                  <a:cubicBezTo>
                    <a:pt x="277" y="12204"/>
                    <a:pt x="-168" y="16132"/>
                    <a:pt x="55" y="18423"/>
                  </a:cubicBezTo>
                  <a:cubicBezTo>
                    <a:pt x="277" y="20713"/>
                    <a:pt x="1168" y="21368"/>
                    <a:pt x="3618" y="21041"/>
                  </a:cubicBezTo>
                  <a:cubicBezTo>
                    <a:pt x="6067" y="20713"/>
                    <a:pt x="10075" y="19404"/>
                    <a:pt x="13304" y="17332"/>
                  </a:cubicBezTo>
                  <a:cubicBezTo>
                    <a:pt x="16533" y="15259"/>
                    <a:pt x="18983" y="12423"/>
                    <a:pt x="21432" y="95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0" name="Line"/>
            <p:cNvSpPr/>
            <p:nvPr/>
          </p:nvSpPr>
          <p:spPr>
            <a:xfrm>
              <a:off x="4835706" y="465975"/>
              <a:ext cx="64793" cy="212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6" h="21256" fill="norm" stroke="1" extrusionOk="0">
                  <a:moveTo>
                    <a:pt x="16635" y="5375"/>
                  </a:moveTo>
                  <a:cubicBezTo>
                    <a:pt x="18598" y="4104"/>
                    <a:pt x="20562" y="2834"/>
                    <a:pt x="19907" y="1881"/>
                  </a:cubicBezTo>
                  <a:cubicBezTo>
                    <a:pt x="19253" y="928"/>
                    <a:pt x="15980" y="293"/>
                    <a:pt x="12707" y="81"/>
                  </a:cubicBezTo>
                  <a:cubicBezTo>
                    <a:pt x="9435" y="-131"/>
                    <a:pt x="6162" y="81"/>
                    <a:pt x="3544" y="610"/>
                  </a:cubicBezTo>
                  <a:cubicBezTo>
                    <a:pt x="926" y="1140"/>
                    <a:pt x="-1038" y="1987"/>
                    <a:pt x="598" y="3998"/>
                  </a:cubicBezTo>
                  <a:cubicBezTo>
                    <a:pt x="2235" y="6010"/>
                    <a:pt x="7471" y="9187"/>
                    <a:pt x="10744" y="11410"/>
                  </a:cubicBezTo>
                  <a:cubicBezTo>
                    <a:pt x="14017" y="13634"/>
                    <a:pt x="15326" y="14904"/>
                    <a:pt x="15980" y="16281"/>
                  </a:cubicBezTo>
                  <a:cubicBezTo>
                    <a:pt x="16635" y="17657"/>
                    <a:pt x="16635" y="19140"/>
                    <a:pt x="14998" y="20093"/>
                  </a:cubicBezTo>
                  <a:cubicBezTo>
                    <a:pt x="13362" y="21045"/>
                    <a:pt x="10089" y="21469"/>
                    <a:pt x="8126" y="21151"/>
                  </a:cubicBezTo>
                  <a:cubicBezTo>
                    <a:pt x="6162" y="20834"/>
                    <a:pt x="5507" y="19775"/>
                    <a:pt x="6162" y="17128"/>
                  </a:cubicBezTo>
                  <a:cubicBezTo>
                    <a:pt x="6817" y="14481"/>
                    <a:pt x="8780" y="10245"/>
                    <a:pt x="10744" y="60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1" name="Line"/>
            <p:cNvSpPr/>
            <p:nvPr/>
          </p:nvSpPr>
          <p:spPr>
            <a:xfrm>
              <a:off x="4982633" y="269775"/>
              <a:ext cx="103718" cy="361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3" fill="norm" stroke="1" extrusionOk="0">
                  <a:moveTo>
                    <a:pt x="1763" y="509"/>
                  </a:moveTo>
                  <a:cubicBezTo>
                    <a:pt x="3527" y="135"/>
                    <a:pt x="5290" y="-240"/>
                    <a:pt x="6171" y="197"/>
                  </a:cubicBezTo>
                  <a:cubicBezTo>
                    <a:pt x="7053" y="634"/>
                    <a:pt x="7053" y="1883"/>
                    <a:pt x="6392" y="4130"/>
                  </a:cubicBezTo>
                  <a:cubicBezTo>
                    <a:pt x="5731" y="6377"/>
                    <a:pt x="4408" y="9624"/>
                    <a:pt x="3527" y="12433"/>
                  </a:cubicBezTo>
                  <a:cubicBezTo>
                    <a:pt x="2645" y="15242"/>
                    <a:pt x="2204" y="17614"/>
                    <a:pt x="2204" y="19113"/>
                  </a:cubicBezTo>
                  <a:cubicBezTo>
                    <a:pt x="2204" y="20611"/>
                    <a:pt x="2645" y="21235"/>
                    <a:pt x="3967" y="21298"/>
                  </a:cubicBezTo>
                  <a:cubicBezTo>
                    <a:pt x="5290" y="21360"/>
                    <a:pt x="7494" y="20861"/>
                    <a:pt x="8596" y="19862"/>
                  </a:cubicBezTo>
                  <a:cubicBezTo>
                    <a:pt x="9698" y="18863"/>
                    <a:pt x="9698" y="17365"/>
                    <a:pt x="7273" y="16178"/>
                  </a:cubicBezTo>
                  <a:cubicBezTo>
                    <a:pt x="4849" y="14992"/>
                    <a:pt x="0" y="14118"/>
                    <a:pt x="0" y="13681"/>
                  </a:cubicBezTo>
                  <a:cubicBezTo>
                    <a:pt x="0" y="13244"/>
                    <a:pt x="4849" y="13244"/>
                    <a:pt x="9257" y="13369"/>
                  </a:cubicBezTo>
                  <a:cubicBezTo>
                    <a:pt x="13665" y="13494"/>
                    <a:pt x="17633" y="13744"/>
                    <a:pt x="21600" y="139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2" name="Line"/>
            <p:cNvSpPr/>
            <p:nvPr/>
          </p:nvSpPr>
          <p:spPr>
            <a:xfrm>
              <a:off x="5105400" y="589553"/>
              <a:ext cx="508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3" name="Line"/>
            <p:cNvSpPr/>
            <p:nvPr/>
          </p:nvSpPr>
          <p:spPr>
            <a:xfrm>
              <a:off x="5629962" y="221739"/>
              <a:ext cx="605097" cy="479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440" fill="norm" stroke="1" extrusionOk="0">
                  <a:moveTo>
                    <a:pt x="766" y="11916"/>
                  </a:moveTo>
                  <a:cubicBezTo>
                    <a:pt x="916" y="14189"/>
                    <a:pt x="1067" y="16463"/>
                    <a:pt x="1142" y="17884"/>
                  </a:cubicBezTo>
                  <a:cubicBezTo>
                    <a:pt x="1217" y="19305"/>
                    <a:pt x="1217" y="19873"/>
                    <a:pt x="1142" y="20395"/>
                  </a:cubicBezTo>
                  <a:cubicBezTo>
                    <a:pt x="1067" y="20916"/>
                    <a:pt x="916" y="21389"/>
                    <a:pt x="691" y="21437"/>
                  </a:cubicBezTo>
                  <a:cubicBezTo>
                    <a:pt x="465" y="21484"/>
                    <a:pt x="164" y="21105"/>
                    <a:pt x="51" y="19826"/>
                  </a:cubicBezTo>
                  <a:cubicBezTo>
                    <a:pt x="-62" y="18547"/>
                    <a:pt x="13" y="16368"/>
                    <a:pt x="277" y="14805"/>
                  </a:cubicBezTo>
                  <a:cubicBezTo>
                    <a:pt x="540" y="13242"/>
                    <a:pt x="992" y="12295"/>
                    <a:pt x="1406" y="11679"/>
                  </a:cubicBezTo>
                  <a:cubicBezTo>
                    <a:pt x="1820" y="11063"/>
                    <a:pt x="2196" y="10779"/>
                    <a:pt x="2610" y="10968"/>
                  </a:cubicBezTo>
                  <a:cubicBezTo>
                    <a:pt x="3024" y="11158"/>
                    <a:pt x="3475" y="11821"/>
                    <a:pt x="3852" y="12816"/>
                  </a:cubicBezTo>
                  <a:cubicBezTo>
                    <a:pt x="4228" y="13810"/>
                    <a:pt x="4529" y="15137"/>
                    <a:pt x="4679" y="16037"/>
                  </a:cubicBezTo>
                  <a:cubicBezTo>
                    <a:pt x="4830" y="16937"/>
                    <a:pt x="4830" y="17410"/>
                    <a:pt x="5018" y="17600"/>
                  </a:cubicBezTo>
                  <a:cubicBezTo>
                    <a:pt x="5206" y="17789"/>
                    <a:pt x="5583" y="17695"/>
                    <a:pt x="6185" y="17031"/>
                  </a:cubicBezTo>
                  <a:cubicBezTo>
                    <a:pt x="6787" y="16368"/>
                    <a:pt x="7615" y="15137"/>
                    <a:pt x="8217" y="14142"/>
                  </a:cubicBezTo>
                  <a:cubicBezTo>
                    <a:pt x="8819" y="13147"/>
                    <a:pt x="9195" y="12389"/>
                    <a:pt x="9383" y="11726"/>
                  </a:cubicBezTo>
                  <a:cubicBezTo>
                    <a:pt x="9571" y="11063"/>
                    <a:pt x="9571" y="10495"/>
                    <a:pt x="9383" y="10258"/>
                  </a:cubicBezTo>
                  <a:cubicBezTo>
                    <a:pt x="9195" y="10021"/>
                    <a:pt x="8819" y="10116"/>
                    <a:pt x="8443" y="10589"/>
                  </a:cubicBezTo>
                  <a:cubicBezTo>
                    <a:pt x="8066" y="11063"/>
                    <a:pt x="7690" y="11916"/>
                    <a:pt x="7389" y="12863"/>
                  </a:cubicBezTo>
                  <a:cubicBezTo>
                    <a:pt x="7088" y="13810"/>
                    <a:pt x="6862" y="14852"/>
                    <a:pt x="6749" y="15658"/>
                  </a:cubicBezTo>
                  <a:cubicBezTo>
                    <a:pt x="6636" y="16463"/>
                    <a:pt x="6636" y="17031"/>
                    <a:pt x="6749" y="17505"/>
                  </a:cubicBezTo>
                  <a:cubicBezTo>
                    <a:pt x="6862" y="17979"/>
                    <a:pt x="7088" y="18358"/>
                    <a:pt x="7502" y="18595"/>
                  </a:cubicBezTo>
                  <a:cubicBezTo>
                    <a:pt x="7916" y="18831"/>
                    <a:pt x="8518" y="18926"/>
                    <a:pt x="9120" y="18642"/>
                  </a:cubicBezTo>
                  <a:cubicBezTo>
                    <a:pt x="9722" y="18358"/>
                    <a:pt x="10324" y="17695"/>
                    <a:pt x="11001" y="16652"/>
                  </a:cubicBezTo>
                  <a:cubicBezTo>
                    <a:pt x="11679" y="15610"/>
                    <a:pt x="12431" y="14189"/>
                    <a:pt x="12845" y="13100"/>
                  </a:cubicBezTo>
                  <a:cubicBezTo>
                    <a:pt x="13259" y="12010"/>
                    <a:pt x="13335" y="11252"/>
                    <a:pt x="13222" y="11016"/>
                  </a:cubicBezTo>
                  <a:cubicBezTo>
                    <a:pt x="13109" y="10779"/>
                    <a:pt x="12808" y="11063"/>
                    <a:pt x="12431" y="11868"/>
                  </a:cubicBezTo>
                  <a:cubicBezTo>
                    <a:pt x="12055" y="12673"/>
                    <a:pt x="11604" y="14000"/>
                    <a:pt x="11378" y="14900"/>
                  </a:cubicBezTo>
                  <a:cubicBezTo>
                    <a:pt x="11152" y="15800"/>
                    <a:pt x="11152" y="16273"/>
                    <a:pt x="11340" y="16747"/>
                  </a:cubicBezTo>
                  <a:cubicBezTo>
                    <a:pt x="11528" y="17221"/>
                    <a:pt x="11905" y="17695"/>
                    <a:pt x="12732" y="17742"/>
                  </a:cubicBezTo>
                  <a:cubicBezTo>
                    <a:pt x="13560" y="17789"/>
                    <a:pt x="14840" y="17410"/>
                    <a:pt x="15969" y="16558"/>
                  </a:cubicBezTo>
                  <a:cubicBezTo>
                    <a:pt x="17098" y="15705"/>
                    <a:pt x="18076" y="14379"/>
                    <a:pt x="18565" y="13431"/>
                  </a:cubicBezTo>
                  <a:cubicBezTo>
                    <a:pt x="19054" y="12484"/>
                    <a:pt x="19054" y="11916"/>
                    <a:pt x="18866" y="11726"/>
                  </a:cubicBezTo>
                  <a:cubicBezTo>
                    <a:pt x="18678" y="11537"/>
                    <a:pt x="18302" y="11726"/>
                    <a:pt x="17737" y="12484"/>
                  </a:cubicBezTo>
                  <a:cubicBezTo>
                    <a:pt x="17173" y="13242"/>
                    <a:pt x="16420" y="14568"/>
                    <a:pt x="16006" y="15705"/>
                  </a:cubicBezTo>
                  <a:cubicBezTo>
                    <a:pt x="15592" y="16842"/>
                    <a:pt x="15517" y="17789"/>
                    <a:pt x="15630" y="18405"/>
                  </a:cubicBezTo>
                  <a:cubicBezTo>
                    <a:pt x="15743" y="19021"/>
                    <a:pt x="16044" y="19305"/>
                    <a:pt x="16383" y="19352"/>
                  </a:cubicBezTo>
                  <a:cubicBezTo>
                    <a:pt x="16721" y="19400"/>
                    <a:pt x="17098" y="19210"/>
                    <a:pt x="17850" y="17931"/>
                  </a:cubicBezTo>
                  <a:cubicBezTo>
                    <a:pt x="18603" y="16652"/>
                    <a:pt x="19732" y="14284"/>
                    <a:pt x="20409" y="11489"/>
                  </a:cubicBezTo>
                  <a:cubicBezTo>
                    <a:pt x="21086" y="8695"/>
                    <a:pt x="21312" y="5473"/>
                    <a:pt x="21425" y="3626"/>
                  </a:cubicBezTo>
                  <a:cubicBezTo>
                    <a:pt x="21538" y="1779"/>
                    <a:pt x="21538" y="1305"/>
                    <a:pt x="21463" y="831"/>
                  </a:cubicBezTo>
                  <a:cubicBezTo>
                    <a:pt x="21387" y="358"/>
                    <a:pt x="21237" y="-116"/>
                    <a:pt x="20974" y="26"/>
                  </a:cubicBezTo>
                  <a:cubicBezTo>
                    <a:pt x="20710" y="168"/>
                    <a:pt x="20334" y="926"/>
                    <a:pt x="19958" y="2726"/>
                  </a:cubicBezTo>
                  <a:cubicBezTo>
                    <a:pt x="19581" y="4526"/>
                    <a:pt x="19205" y="7368"/>
                    <a:pt x="19355" y="9595"/>
                  </a:cubicBezTo>
                  <a:cubicBezTo>
                    <a:pt x="19506" y="11821"/>
                    <a:pt x="20183" y="13431"/>
                    <a:pt x="20861" y="150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4" name="Line"/>
            <p:cNvSpPr/>
            <p:nvPr/>
          </p:nvSpPr>
          <p:spPr>
            <a:xfrm>
              <a:off x="6674383" y="449842"/>
              <a:ext cx="164567" cy="197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0955" fill="norm" stroke="1" extrusionOk="0">
                  <a:moveTo>
                    <a:pt x="4084" y="11476"/>
                  </a:moveTo>
                  <a:cubicBezTo>
                    <a:pt x="2976" y="13951"/>
                    <a:pt x="1868" y="16426"/>
                    <a:pt x="1176" y="18226"/>
                  </a:cubicBezTo>
                  <a:cubicBezTo>
                    <a:pt x="484" y="20026"/>
                    <a:pt x="207" y="21151"/>
                    <a:pt x="68" y="20926"/>
                  </a:cubicBezTo>
                  <a:cubicBezTo>
                    <a:pt x="-70" y="20701"/>
                    <a:pt x="-70" y="19126"/>
                    <a:pt x="761" y="15976"/>
                  </a:cubicBezTo>
                  <a:cubicBezTo>
                    <a:pt x="1592" y="12826"/>
                    <a:pt x="3253" y="8101"/>
                    <a:pt x="4361" y="5176"/>
                  </a:cubicBezTo>
                  <a:cubicBezTo>
                    <a:pt x="5468" y="2251"/>
                    <a:pt x="6022" y="1126"/>
                    <a:pt x="6992" y="451"/>
                  </a:cubicBezTo>
                  <a:cubicBezTo>
                    <a:pt x="7961" y="-224"/>
                    <a:pt x="9345" y="-449"/>
                    <a:pt x="10868" y="2026"/>
                  </a:cubicBezTo>
                  <a:cubicBezTo>
                    <a:pt x="12392" y="4501"/>
                    <a:pt x="14053" y="9676"/>
                    <a:pt x="15022" y="12938"/>
                  </a:cubicBezTo>
                  <a:cubicBezTo>
                    <a:pt x="15992" y="16201"/>
                    <a:pt x="16268" y="17551"/>
                    <a:pt x="17238" y="18338"/>
                  </a:cubicBezTo>
                  <a:cubicBezTo>
                    <a:pt x="18207" y="19126"/>
                    <a:pt x="19868" y="19351"/>
                    <a:pt x="21530" y="195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5" name="Line"/>
            <p:cNvSpPr/>
            <p:nvPr/>
          </p:nvSpPr>
          <p:spPr>
            <a:xfrm>
              <a:off x="6886907" y="424453"/>
              <a:ext cx="91744" cy="195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409" fill="norm" stroke="1" extrusionOk="0">
                  <a:moveTo>
                    <a:pt x="15386" y="7665"/>
                  </a:moveTo>
                  <a:cubicBezTo>
                    <a:pt x="13422" y="6968"/>
                    <a:pt x="11459" y="6271"/>
                    <a:pt x="9495" y="6503"/>
                  </a:cubicBezTo>
                  <a:cubicBezTo>
                    <a:pt x="7532" y="6735"/>
                    <a:pt x="5568" y="7897"/>
                    <a:pt x="3850" y="9987"/>
                  </a:cubicBezTo>
                  <a:cubicBezTo>
                    <a:pt x="2132" y="12077"/>
                    <a:pt x="659" y="15097"/>
                    <a:pt x="168" y="17187"/>
                  </a:cubicBezTo>
                  <a:cubicBezTo>
                    <a:pt x="-323" y="19277"/>
                    <a:pt x="168" y="20439"/>
                    <a:pt x="2868" y="21019"/>
                  </a:cubicBezTo>
                  <a:cubicBezTo>
                    <a:pt x="5568" y="21600"/>
                    <a:pt x="10477" y="21600"/>
                    <a:pt x="13668" y="20555"/>
                  </a:cubicBezTo>
                  <a:cubicBezTo>
                    <a:pt x="16859" y="19510"/>
                    <a:pt x="18332" y="17419"/>
                    <a:pt x="19313" y="13819"/>
                  </a:cubicBezTo>
                  <a:cubicBezTo>
                    <a:pt x="20295" y="10219"/>
                    <a:pt x="20786" y="5110"/>
                    <a:pt x="2127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6" name="Line"/>
            <p:cNvSpPr/>
            <p:nvPr/>
          </p:nvSpPr>
          <p:spPr>
            <a:xfrm>
              <a:off x="7039992" y="156624"/>
              <a:ext cx="78359" cy="471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400" fill="norm" stroke="1" extrusionOk="0">
                  <a:moveTo>
                    <a:pt x="10811" y="1203"/>
                  </a:moveTo>
                  <a:cubicBezTo>
                    <a:pt x="13085" y="627"/>
                    <a:pt x="15359" y="51"/>
                    <a:pt x="16780" y="3"/>
                  </a:cubicBezTo>
                  <a:cubicBezTo>
                    <a:pt x="18201" y="-45"/>
                    <a:pt x="18769" y="435"/>
                    <a:pt x="17064" y="2307"/>
                  </a:cubicBezTo>
                  <a:cubicBezTo>
                    <a:pt x="15359" y="4179"/>
                    <a:pt x="11380" y="7443"/>
                    <a:pt x="7969" y="10611"/>
                  </a:cubicBezTo>
                  <a:cubicBezTo>
                    <a:pt x="4559" y="13779"/>
                    <a:pt x="1717" y="16851"/>
                    <a:pt x="580" y="18627"/>
                  </a:cubicBezTo>
                  <a:cubicBezTo>
                    <a:pt x="-557" y="20403"/>
                    <a:pt x="11" y="20883"/>
                    <a:pt x="2001" y="21171"/>
                  </a:cubicBezTo>
                  <a:cubicBezTo>
                    <a:pt x="3990" y="21459"/>
                    <a:pt x="7401" y="21555"/>
                    <a:pt x="10811" y="20979"/>
                  </a:cubicBezTo>
                  <a:cubicBezTo>
                    <a:pt x="14222" y="20403"/>
                    <a:pt x="17632" y="19155"/>
                    <a:pt x="21043" y="179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7" name="Line"/>
            <p:cNvSpPr/>
            <p:nvPr/>
          </p:nvSpPr>
          <p:spPr>
            <a:xfrm>
              <a:off x="7022060" y="392703"/>
              <a:ext cx="14074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5874" y="21600"/>
                  </a:moveTo>
                  <a:cubicBezTo>
                    <a:pt x="3333" y="20000"/>
                    <a:pt x="792" y="18400"/>
                    <a:pt x="156" y="16400"/>
                  </a:cubicBezTo>
                  <a:cubicBezTo>
                    <a:pt x="-479" y="14400"/>
                    <a:pt x="792" y="12000"/>
                    <a:pt x="4603" y="9200"/>
                  </a:cubicBezTo>
                  <a:cubicBezTo>
                    <a:pt x="8415" y="6400"/>
                    <a:pt x="14768" y="3200"/>
                    <a:pt x="2112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8" name="Line"/>
            <p:cNvSpPr/>
            <p:nvPr/>
          </p:nvSpPr>
          <p:spPr>
            <a:xfrm>
              <a:off x="7736037" y="343446"/>
              <a:ext cx="252263" cy="18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0557" fill="norm" stroke="1" extrusionOk="0">
                  <a:moveTo>
                    <a:pt x="16592" y="8794"/>
                  </a:moveTo>
                  <a:cubicBezTo>
                    <a:pt x="14972" y="5807"/>
                    <a:pt x="13352" y="2820"/>
                    <a:pt x="11372" y="1211"/>
                  </a:cubicBezTo>
                  <a:cubicBezTo>
                    <a:pt x="9392" y="-397"/>
                    <a:pt x="7052" y="-627"/>
                    <a:pt x="5072" y="1901"/>
                  </a:cubicBezTo>
                  <a:cubicBezTo>
                    <a:pt x="3092" y="4428"/>
                    <a:pt x="1472" y="9713"/>
                    <a:pt x="662" y="13275"/>
                  </a:cubicBezTo>
                  <a:cubicBezTo>
                    <a:pt x="-148" y="16837"/>
                    <a:pt x="-148" y="18675"/>
                    <a:pt x="302" y="19709"/>
                  </a:cubicBezTo>
                  <a:cubicBezTo>
                    <a:pt x="752" y="20743"/>
                    <a:pt x="1652" y="20973"/>
                    <a:pt x="3272" y="19594"/>
                  </a:cubicBezTo>
                  <a:cubicBezTo>
                    <a:pt x="4892" y="18216"/>
                    <a:pt x="7232" y="15228"/>
                    <a:pt x="8672" y="13275"/>
                  </a:cubicBezTo>
                  <a:cubicBezTo>
                    <a:pt x="10112" y="11322"/>
                    <a:pt x="10652" y="10403"/>
                    <a:pt x="10922" y="10518"/>
                  </a:cubicBezTo>
                  <a:cubicBezTo>
                    <a:pt x="11192" y="10633"/>
                    <a:pt x="11192" y="11782"/>
                    <a:pt x="11192" y="13275"/>
                  </a:cubicBezTo>
                  <a:cubicBezTo>
                    <a:pt x="11192" y="14769"/>
                    <a:pt x="11192" y="16607"/>
                    <a:pt x="11552" y="17986"/>
                  </a:cubicBezTo>
                  <a:cubicBezTo>
                    <a:pt x="11912" y="19364"/>
                    <a:pt x="12632" y="20284"/>
                    <a:pt x="14072" y="19594"/>
                  </a:cubicBezTo>
                  <a:cubicBezTo>
                    <a:pt x="15512" y="18905"/>
                    <a:pt x="17672" y="16607"/>
                    <a:pt x="19022" y="14654"/>
                  </a:cubicBezTo>
                  <a:cubicBezTo>
                    <a:pt x="20372" y="12701"/>
                    <a:pt x="20912" y="11092"/>
                    <a:pt x="21452" y="9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9" name="Line"/>
            <p:cNvSpPr/>
            <p:nvPr/>
          </p:nvSpPr>
          <p:spPr>
            <a:xfrm>
              <a:off x="8043333" y="87903"/>
              <a:ext cx="33868" cy="434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1" fill="norm" stroke="1" extrusionOk="0">
                  <a:moveTo>
                    <a:pt x="9450" y="0"/>
                  </a:moveTo>
                  <a:cubicBezTo>
                    <a:pt x="8100" y="4089"/>
                    <a:pt x="6750" y="8179"/>
                    <a:pt x="4725" y="11534"/>
                  </a:cubicBezTo>
                  <a:cubicBezTo>
                    <a:pt x="2700" y="14889"/>
                    <a:pt x="0" y="17511"/>
                    <a:pt x="0" y="19136"/>
                  </a:cubicBezTo>
                  <a:cubicBezTo>
                    <a:pt x="0" y="20761"/>
                    <a:pt x="2700" y="21390"/>
                    <a:pt x="6750" y="21495"/>
                  </a:cubicBezTo>
                  <a:cubicBezTo>
                    <a:pt x="10800" y="21600"/>
                    <a:pt x="16200" y="21181"/>
                    <a:pt x="21600" y="207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0" name="Line"/>
            <p:cNvSpPr/>
            <p:nvPr/>
          </p:nvSpPr>
          <p:spPr>
            <a:xfrm>
              <a:off x="8115300" y="348253"/>
              <a:ext cx="209550" cy="180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fill="norm" stroke="1" extrusionOk="0">
                  <a:moveTo>
                    <a:pt x="0" y="2210"/>
                  </a:moveTo>
                  <a:cubicBezTo>
                    <a:pt x="218" y="982"/>
                    <a:pt x="436" y="-245"/>
                    <a:pt x="436" y="123"/>
                  </a:cubicBezTo>
                  <a:cubicBezTo>
                    <a:pt x="436" y="491"/>
                    <a:pt x="218" y="2455"/>
                    <a:pt x="327" y="5769"/>
                  </a:cubicBezTo>
                  <a:cubicBezTo>
                    <a:pt x="436" y="9082"/>
                    <a:pt x="873" y="13746"/>
                    <a:pt x="1636" y="16446"/>
                  </a:cubicBezTo>
                  <a:cubicBezTo>
                    <a:pt x="2400" y="19146"/>
                    <a:pt x="3491" y="19882"/>
                    <a:pt x="4473" y="19760"/>
                  </a:cubicBezTo>
                  <a:cubicBezTo>
                    <a:pt x="5455" y="19637"/>
                    <a:pt x="6327" y="18655"/>
                    <a:pt x="7200" y="16691"/>
                  </a:cubicBezTo>
                  <a:cubicBezTo>
                    <a:pt x="8073" y="14728"/>
                    <a:pt x="8945" y="11782"/>
                    <a:pt x="9382" y="9450"/>
                  </a:cubicBezTo>
                  <a:cubicBezTo>
                    <a:pt x="9818" y="7119"/>
                    <a:pt x="9818" y="5400"/>
                    <a:pt x="9600" y="5155"/>
                  </a:cubicBezTo>
                  <a:cubicBezTo>
                    <a:pt x="9382" y="4910"/>
                    <a:pt x="8945" y="6137"/>
                    <a:pt x="8727" y="8100"/>
                  </a:cubicBezTo>
                  <a:cubicBezTo>
                    <a:pt x="8509" y="10064"/>
                    <a:pt x="8509" y="12764"/>
                    <a:pt x="9164" y="15096"/>
                  </a:cubicBezTo>
                  <a:cubicBezTo>
                    <a:pt x="9818" y="17428"/>
                    <a:pt x="11127" y="19391"/>
                    <a:pt x="12327" y="20373"/>
                  </a:cubicBezTo>
                  <a:cubicBezTo>
                    <a:pt x="13527" y="21355"/>
                    <a:pt x="14618" y="21355"/>
                    <a:pt x="15927" y="18410"/>
                  </a:cubicBezTo>
                  <a:cubicBezTo>
                    <a:pt x="17236" y="15464"/>
                    <a:pt x="18764" y="9573"/>
                    <a:pt x="19745" y="6014"/>
                  </a:cubicBezTo>
                  <a:cubicBezTo>
                    <a:pt x="20727" y="2455"/>
                    <a:pt x="21164" y="122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1" name="Line"/>
            <p:cNvSpPr/>
            <p:nvPr/>
          </p:nvSpPr>
          <p:spPr>
            <a:xfrm>
              <a:off x="8356055" y="330153"/>
              <a:ext cx="439195" cy="496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473" fill="norm" stroke="1" extrusionOk="0">
                  <a:moveTo>
                    <a:pt x="4367" y="3803"/>
                  </a:moveTo>
                  <a:cubicBezTo>
                    <a:pt x="4470" y="2796"/>
                    <a:pt x="4574" y="1790"/>
                    <a:pt x="4470" y="1103"/>
                  </a:cubicBezTo>
                  <a:cubicBezTo>
                    <a:pt x="4367" y="417"/>
                    <a:pt x="4057" y="51"/>
                    <a:pt x="3437" y="5"/>
                  </a:cubicBezTo>
                  <a:cubicBezTo>
                    <a:pt x="2817" y="-41"/>
                    <a:pt x="1887" y="234"/>
                    <a:pt x="1215" y="1423"/>
                  </a:cubicBezTo>
                  <a:cubicBezTo>
                    <a:pt x="543" y="2613"/>
                    <a:pt x="130" y="4718"/>
                    <a:pt x="26" y="6045"/>
                  </a:cubicBezTo>
                  <a:cubicBezTo>
                    <a:pt x="-77" y="7373"/>
                    <a:pt x="130" y="7922"/>
                    <a:pt x="491" y="8242"/>
                  </a:cubicBezTo>
                  <a:cubicBezTo>
                    <a:pt x="853" y="8562"/>
                    <a:pt x="1370" y="8654"/>
                    <a:pt x="2093" y="8059"/>
                  </a:cubicBezTo>
                  <a:cubicBezTo>
                    <a:pt x="2817" y="7464"/>
                    <a:pt x="3747" y="6183"/>
                    <a:pt x="4315" y="5313"/>
                  </a:cubicBezTo>
                  <a:cubicBezTo>
                    <a:pt x="4884" y="4444"/>
                    <a:pt x="5090" y="3986"/>
                    <a:pt x="5142" y="3986"/>
                  </a:cubicBezTo>
                  <a:cubicBezTo>
                    <a:pt x="5194" y="3986"/>
                    <a:pt x="5090" y="4444"/>
                    <a:pt x="4987" y="4993"/>
                  </a:cubicBezTo>
                  <a:cubicBezTo>
                    <a:pt x="4884" y="5542"/>
                    <a:pt x="4780" y="6183"/>
                    <a:pt x="4987" y="6457"/>
                  </a:cubicBezTo>
                  <a:cubicBezTo>
                    <a:pt x="5194" y="6732"/>
                    <a:pt x="5711" y="6640"/>
                    <a:pt x="6176" y="6366"/>
                  </a:cubicBezTo>
                  <a:cubicBezTo>
                    <a:pt x="6641" y="6091"/>
                    <a:pt x="7054" y="5634"/>
                    <a:pt x="7467" y="5222"/>
                  </a:cubicBezTo>
                  <a:cubicBezTo>
                    <a:pt x="7881" y="4810"/>
                    <a:pt x="8294" y="4444"/>
                    <a:pt x="8656" y="4444"/>
                  </a:cubicBezTo>
                  <a:cubicBezTo>
                    <a:pt x="9018" y="4444"/>
                    <a:pt x="9328" y="4810"/>
                    <a:pt x="9741" y="5084"/>
                  </a:cubicBezTo>
                  <a:cubicBezTo>
                    <a:pt x="10155" y="5359"/>
                    <a:pt x="10671" y="5542"/>
                    <a:pt x="11085" y="5451"/>
                  </a:cubicBezTo>
                  <a:cubicBezTo>
                    <a:pt x="11498" y="5359"/>
                    <a:pt x="11808" y="4993"/>
                    <a:pt x="12067" y="4581"/>
                  </a:cubicBezTo>
                  <a:cubicBezTo>
                    <a:pt x="12325" y="4169"/>
                    <a:pt x="12532" y="3712"/>
                    <a:pt x="12635" y="3803"/>
                  </a:cubicBezTo>
                  <a:cubicBezTo>
                    <a:pt x="12738" y="3895"/>
                    <a:pt x="12738" y="4535"/>
                    <a:pt x="12893" y="6366"/>
                  </a:cubicBezTo>
                  <a:cubicBezTo>
                    <a:pt x="13048" y="8196"/>
                    <a:pt x="13358" y="11217"/>
                    <a:pt x="13410" y="13734"/>
                  </a:cubicBezTo>
                  <a:cubicBezTo>
                    <a:pt x="13462" y="16251"/>
                    <a:pt x="13255" y="18264"/>
                    <a:pt x="12893" y="19454"/>
                  </a:cubicBezTo>
                  <a:cubicBezTo>
                    <a:pt x="12532" y="20644"/>
                    <a:pt x="12015" y="21010"/>
                    <a:pt x="11498" y="21239"/>
                  </a:cubicBezTo>
                  <a:cubicBezTo>
                    <a:pt x="10981" y="21467"/>
                    <a:pt x="10465" y="21559"/>
                    <a:pt x="10051" y="21376"/>
                  </a:cubicBezTo>
                  <a:cubicBezTo>
                    <a:pt x="9638" y="21193"/>
                    <a:pt x="9328" y="20735"/>
                    <a:pt x="9379" y="19271"/>
                  </a:cubicBezTo>
                  <a:cubicBezTo>
                    <a:pt x="9431" y="17806"/>
                    <a:pt x="9845" y="15335"/>
                    <a:pt x="11085" y="13459"/>
                  </a:cubicBezTo>
                  <a:cubicBezTo>
                    <a:pt x="12325" y="11583"/>
                    <a:pt x="14392" y="10301"/>
                    <a:pt x="16201" y="8700"/>
                  </a:cubicBezTo>
                  <a:cubicBezTo>
                    <a:pt x="18009" y="7098"/>
                    <a:pt x="19559" y="5176"/>
                    <a:pt x="20438" y="3986"/>
                  </a:cubicBezTo>
                  <a:cubicBezTo>
                    <a:pt x="21316" y="2796"/>
                    <a:pt x="21523" y="2339"/>
                    <a:pt x="21420" y="1973"/>
                  </a:cubicBezTo>
                  <a:cubicBezTo>
                    <a:pt x="21316" y="1606"/>
                    <a:pt x="20903" y="1332"/>
                    <a:pt x="20179" y="1332"/>
                  </a:cubicBezTo>
                  <a:cubicBezTo>
                    <a:pt x="19456" y="1332"/>
                    <a:pt x="18423" y="1606"/>
                    <a:pt x="17751" y="1927"/>
                  </a:cubicBezTo>
                  <a:cubicBezTo>
                    <a:pt x="17079" y="2247"/>
                    <a:pt x="16769" y="2613"/>
                    <a:pt x="16666" y="3025"/>
                  </a:cubicBezTo>
                  <a:cubicBezTo>
                    <a:pt x="16562" y="3437"/>
                    <a:pt x="16666" y="3895"/>
                    <a:pt x="17182" y="4535"/>
                  </a:cubicBezTo>
                  <a:cubicBezTo>
                    <a:pt x="17699" y="5176"/>
                    <a:pt x="18629" y="6000"/>
                    <a:pt x="19301" y="6640"/>
                  </a:cubicBezTo>
                  <a:cubicBezTo>
                    <a:pt x="19973" y="7281"/>
                    <a:pt x="20386" y="7739"/>
                    <a:pt x="20593" y="8196"/>
                  </a:cubicBezTo>
                  <a:cubicBezTo>
                    <a:pt x="20800" y="8654"/>
                    <a:pt x="20800" y="9112"/>
                    <a:pt x="20076" y="9432"/>
                  </a:cubicBezTo>
                  <a:cubicBezTo>
                    <a:pt x="19353" y="9752"/>
                    <a:pt x="17906" y="9935"/>
                    <a:pt x="16459" y="101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2" name="Line"/>
            <p:cNvSpPr/>
            <p:nvPr/>
          </p:nvSpPr>
          <p:spPr>
            <a:xfrm>
              <a:off x="9298516" y="38821"/>
              <a:ext cx="78619" cy="481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2" h="21452" fill="norm" stroke="1" extrusionOk="0">
                  <a:moveTo>
                    <a:pt x="2842" y="3319"/>
                  </a:moveTo>
                  <a:cubicBezTo>
                    <a:pt x="6253" y="2375"/>
                    <a:pt x="9663" y="1432"/>
                    <a:pt x="12789" y="819"/>
                  </a:cubicBezTo>
                  <a:cubicBezTo>
                    <a:pt x="15916" y="206"/>
                    <a:pt x="18758" y="-77"/>
                    <a:pt x="20179" y="17"/>
                  </a:cubicBezTo>
                  <a:cubicBezTo>
                    <a:pt x="21600" y="112"/>
                    <a:pt x="21600" y="583"/>
                    <a:pt x="18758" y="2470"/>
                  </a:cubicBezTo>
                  <a:cubicBezTo>
                    <a:pt x="15916" y="4356"/>
                    <a:pt x="10232" y="7657"/>
                    <a:pt x="6821" y="10629"/>
                  </a:cubicBezTo>
                  <a:cubicBezTo>
                    <a:pt x="3411" y="13600"/>
                    <a:pt x="2274" y="16241"/>
                    <a:pt x="1705" y="17844"/>
                  </a:cubicBezTo>
                  <a:cubicBezTo>
                    <a:pt x="1137" y="19448"/>
                    <a:pt x="1137" y="20014"/>
                    <a:pt x="1989" y="20485"/>
                  </a:cubicBezTo>
                  <a:cubicBezTo>
                    <a:pt x="2842" y="20957"/>
                    <a:pt x="4547" y="21334"/>
                    <a:pt x="7105" y="21429"/>
                  </a:cubicBezTo>
                  <a:cubicBezTo>
                    <a:pt x="9663" y="21523"/>
                    <a:pt x="13074" y="21334"/>
                    <a:pt x="15916" y="20627"/>
                  </a:cubicBezTo>
                  <a:cubicBezTo>
                    <a:pt x="18758" y="19920"/>
                    <a:pt x="21032" y="18693"/>
                    <a:pt x="21032" y="17561"/>
                  </a:cubicBezTo>
                  <a:cubicBezTo>
                    <a:pt x="21032" y="16430"/>
                    <a:pt x="18758" y="15392"/>
                    <a:pt x="16200" y="14732"/>
                  </a:cubicBezTo>
                  <a:cubicBezTo>
                    <a:pt x="13642" y="14071"/>
                    <a:pt x="10800" y="13789"/>
                    <a:pt x="7389" y="13694"/>
                  </a:cubicBezTo>
                  <a:cubicBezTo>
                    <a:pt x="3979" y="13600"/>
                    <a:pt x="0" y="13694"/>
                    <a:pt x="0" y="13930"/>
                  </a:cubicBezTo>
                  <a:cubicBezTo>
                    <a:pt x="0" y="14166"/>
                    <a:pt x="3979" y="14543"/>
                    <a:pt x="7958" y="149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3" name="Line"/>
            <p:cNvSpPr/>
            <p:nvPr/>
          </p:nvSpPr>
          <p:spPr>
            <a:xfrm>
              <a:off x="9448629" y="303896"/>
              <a:ext cx="133521" cy="174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1237" fill="norm" stroke="1" extrusionOk="0">
                  <a:moveTo>
                    <a:pt x="1024" y="12332"/>
                  </a:moveTo>
                  <a:cubicBezTo>
                    <a:pt x="5011" y="9246"/>
                    <a:pt x="8999" y="6161"/>
                    <a:pt x="11325" y="3975"/>
                  </a:cubicBezTo>
                  <a:cubicBezTo>
                    <a:pt x="13651" y="1789"/>
                    <a:pt x="14316" y="503"/>
                    <a:pt x="13817" y="118"/>
                  </a:cubicBezTo>
                  <a:cubicBezTo>
                    <a:pt x="13319" y="-268"/>
                    <a:pt x="11657" y="246"/>
                    <a:pt x="9165" y="2432"/>
                  </a:cubicBezTo>
                  <a:cubicBezTo>
                    <a:pt x="6673" y="4618"/>
                    <a:pt x="3350" y="8475"/>
                    <a:pt x="1522" y="11689"/>
                  </a:cubicBezTo>
                  <a:cubicBezTo>
                    <a:pt x="-306" y="14903"/>
                    <a:pt x="-638" y="17475"/>
                    <a:pt x="1356" y="19018"/>
                  </a:cubicBezTo>
                  <a:cubicBezTo>
                    <a:pt x="3350" y="20561"/>
                    <a:pt x="7670" y="21075"/>
                    <a:pt x="11325" y="21203"/>
                  </a:cubicBezTo>
                  <a:cubicBezTo>
                    <a:pt x="14980" y="21332"/>
                    <a:pt x="17971" y="21075"/>
                    <a:pt x="20962" y="20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4" name="Line"/>
            <p:cNvSpPr/>
            <p:nvPr/>
          </p:nvSpPr>
          <p:spPr>
            <a:xfrm>
              <a:off x="9990945" y="268788"/>
              <a:ext cx="105555" cy="215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327" fill="norm" stroke="1" extrusionOk="0">
                  <a:moveTo>
                    <a:pt x="21121" y="1582"/>
                  </a:moveTo>
                  <a:cubicBezTo>
                    <a:pt x="18156" y="743"/>
                    <a:pt x="15192" y="-96"/>
                    <a:pt x="12650" y="9"/>
                  </a:cubicBezTo>
                  <a:cubicBezTo>
                    <a:pt x="10109" y="114"/>
                    <a:pt x="7992" y="1162"/>
                    <a:pt x="5662" y="4413"/>
                  </a:cubicBezTo>
                  <a:cubicBezTo>
                    <a:pt x="3333" y="7663"/>
                    <a:pt x="792" y="13116"/>
                    <a:pt x="156" y="16366"/>
                  </a:cubicBezTo>
                  <a:cubicBezTo>
                    <a:pt x="-479" y="19617"/>
                    <a:pt x="792" y="20665"/>
                    <a:pt x="4603" y="21085"/>
                  </a:cubicBezTo>
                  <a:cubicBezTo>
                    <a:pt x="8415" y="21504"/>
                    <a:pt x="14768" y="21294"/>
                    <a:pt x="21121" y="210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5" name="Line"/>
            <p:cNvSpPr/>
            <p:nvPr/>
          </p:nvSpPr>
          <p:spPr>
            <a:xfrm>
              <a:off x="10152400" y="310153"/>
              <a:ext cx="85917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5" h="21600" fill="norm" stroke="1" extrusionOk="0">
                  <a:moveTo>
                    <a:pt x="17275" y="2160"/>
                  </a:moveTo>
                  <a:cubicBezTo>
                    <a:pt x="14704" y="1800"/>
                    <a:pt x="12132" y="1440"/>
                    <a:pt x="9304" y="2700"/>
                  </a:cubicBezTo>
                  <a:cubicBezTo>
                    <a:pt x="6475" y="3960"/>
                    <a:pt x="3389" y="6840"/>
                    <a:pt x="1589" y="9540"/>
                  </a:cubicBezTo>
                  <a:cubicBezTo>
                    <a:pt x="-211" y="12240"/>
                    <a:pt x="-725" y="14760"/>
                    <a:pt x="1332" y="17100"/>
                  </a:cubicBezTo>
                  <a:cubicBezTo>
                    <a:pt x="3389" y="19440"/>
                    <a:pt x="8018" y="21600"/>
                    <a:pt x="12389" y="21600"/>
                  </a:cubicBezTo>
                  <a:cubicBezTo>
                    <a:pt x="16761" y="21600"/>
                    <a:pt x="20875" y="19440"/>
                    <a:pt x="20875" y="15480"/>
                  </a:cubicBezTo>
                  <a:cubicBezTo>
                    <a:pt x="20875" y="11520"/>
                    <a:pt x="16761" y="5760"/>
                    <a:pt x="1264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6" name="Line"/>
            <p:cNvSpPr/>
            <p:nvPr/>
          </p:nvSpPr>
          <p:spPr>
            <a:xfrm>
              <a:off x="10264499" y="284753"/>
              <a:ext cx="130451" cy="179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4748" y="0"/>
                  </a:moveTo>
                  <a:cubicBezTo>
                    <a:pt x="4052" y="4320"/>
                    <a:pt x="3355" y="8640"/>
                    <a:pt x="2658" y="11816"/>
                  </a:cubicBezTo>
                  <a:cubicBezTo>
                    <a:pt x="1961" y="14993"/>
                    <a:pt x="1265" y="17026"/>
                    <a:pt x="742" y="18678"/>
                  </a:cubicBezTo>
                  <a:cubicBezTo>
                    <a:pt x="219" y="20329"/>
                    <a:pt x="-129" y="21600"/>
                    <a:pt x="45" y="21600"/>
                  </a:cubicBezTo>
                  <a:cubicBezTo>
                    <a:pt x="219" y="21600"/>
                    <a:pt x="916" y="20329"/>
                    <a:pt x="3181" y="17026"/>
                  </a:cubicBezTo>
                  <a:cubicBezTo>
                    <a:pt x="5445" y="13722"/>
                    <a:pt x="9277" y="8386"/>
                    <a:pt x="12065" y="5464"/>
                  </a:cubicBezTo>
                  <a:cubicBezTo>
                    <a:pt x="14852" y="2541"/>
                    <a:pt x="16594" y="2033"/>
                    <a:pt x="17987" y="2287"/>
                  </a:cubicBezTo>
                  <a:cubicBezTo>
                    <a:pt x="19381" y="2541"/>
                    <a:pt x="20426" y="3558"/>
                    <a:pt x="20948" y="6226"/>
                  </a:cubicBezTo>
                  <a:cubicBezTo>
                    <a:pt x="21471" y="8894"/>
                    <a:pt x="21471" y="13214"/>
                    <a:pt x="21471" y="175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7" name="Line"/>
            <p:cNvSpPr/>
            <p:nvPr/>
          </p:nvSpPr>
          <p:spPr>
            <a:xfrm>
              <a:off x="10452099" y="274069"/>
              <a:ext cx="72221" cy="225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273" fill="norm" stroke="1" extrusionOk="0">
                  <a:moveTo>
                    <a:pt x="18514" y="6409"/>
                  </a:moveTo>
                  <a:cubicBezTo>
                    <a:pt x="19131" y="5409"/>
                    <a:pt x="19749" y="4409"/>
                    <a:pt x="19440" y="3309"/>
                  </a:cubicBezTo>
                  <a:cubicBezTo>
                    <a:pt x="19131" y="2209"/>
                    <a:pt x="17897" y="1009"/>
                    <a:pt x="15429" y="409"/>
                  </a:cubicBezTo>
                  <a:cubicBezTo>
                    <a:pt x="12960" y="-191"/>
                    <a:pt x="9257" y="-191"/>
                    <a:pt x="6480" y="809"/>
                  </a:cubicBezTo>
                  <a:cubicBezTo>
                    <a:pt x="3703" y="1809"/>
                    <a:pt x="1851" y="3809"/>
                    <a:pt x="4320" y="6609"/>
                  </a:cubicBezTo>
                  <a:cubicBezTo>
                    <a:pt x="6789" y="9409"/>
                    <a:pt x="13577" y="13009"/>
                    <a:pt x="17280" y="15309"/>
                  </a:cubicBezTo>
                  <a:cubicBezTo>
                    <a:pt x="20983" y="17609"/>
                    <a:pt x="21600" y="18609"/>
                    <a:pt x="20674" y="19409"/>
                  </a:cubicBezTo>
                  <a:cubicBezTo>
                    <a:pt x="19749" y="20209"/>
                    <a:pt x="17280" y="20809"/>
                    <a:pt x="14503" y="21109"/>
                  </a:cubicBezTo>
                  <a:cubicBezTo>
                    <a:pt x="11726" y="21409"/>
                    <a:pt x="8640" y="21409"/>
                    <a:pt x="6171" y="20109"/>
                  </a:cubicBezTo>
                  <a:cubicBezTo>
                    <a:pt x="3703" y="18809"/>
                    <a:pt x="1851" y="16209"/>
                    <a:pt x="0" y="136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8" name="Line"/>
            <p:cNvSpPr/>
            <p:nvPr/>
          </p:nvSpPr>
          <p:spPr>
            <a:xfrm>
              <a:off x="10547350" y="329203"/>
              <a:ext cx="27845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8514" y="0"/>
                  </a:moveTo>
                  <a:cubicBezTo>
                    <a:pt x="20057" y="4000"/>
                    <a:pt x="21600" y="8000"/>
                    <a:pt x="18514" y="11600"/>
                  </a:cubicBezTo>
                  <a:cubicBezTo>
                    <a:pt x="15429" y="15200"/>
                    <a:pt x="7714" y="18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9" name="Line"/>
            <p:cNvSpPr/>
            <p:nvPr/>
          </p:nvSpPr>
          <p:spPr>
            <a:xfrm>
              <a:off x="10560050" y="224116"/>
              <a:ext cx="76200" cy="98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1" fill="norm" stroke="1" extrusionOk="0">
                  <a:moveTo>
                    <a:pt x="0" y="20991"/>
                  </a:moveTo>
                  <a:cubicBezTo>
                    <a:pt x="1200" y="16491"/>
                    <a:pt x="2400" y="11991"/>
                    <a:pt x="3900" y="8166"/>
                  </a:cubicBezTo>
                  <a:cubicBezTo>
                    <a:pt x="5400" y="4341"/>
                    <a:pt x="7200" y="1191"/>
                    <a:pt x="10200" y="291"/>
                  </a:cubicBezTo>
                  <a:cubicBezTo>
                    <a:pt x="13200" y="-609"/>
                    <a:pt x="17400" y="741"/>
                    <a:pt x="21600" y="2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0" name="Line"/>
            <p:cNvSpPr/>
            <p:nvPr/>
          </p:nvSpPr>
          <p:spPr>
            <a:xfrm>
              <a:off x="10644046" y="284038"/>
              <a:ext cx="119204" cy="245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078" fill="norm" stroke="1" extrusionOk="0">
                  <a:moveTo>
                    <a:pt x="21341" y="2239"/>
                  </a:moveTo>
                  <a:cubicBezTo>
                    <a:pt x="20204" y="1513"/>
                    <a:pt x="19067" y="787"/>
                    <a:pt x="17173" y="333"/>
                  </a:cubicBezTo>
                  <a:cubicBezTo>
                    <a:pt x="15278" y="-120"/>
                    <a:pt x="12625" y="-302"/>
                    <a:pt x="10920" y="1059"/>
                  </a:cubicBezTo>
                  <a:cubicBezTo>
                    <a:pt x="9215" y="2421"/>
                    <a:pt x="8457" y="5325"/>
                    <a:pt x="8836" y="7866"/>
                  </a:cubicBezTo>
                  <a:cubicBezTo>
                    <a:pt x="9215" y="10407"/>
                    <a:pt x="10730" y="12585"/>
                    <a:pt x="10352" y="14764"/>
                  </a:cubicBezTo>
                  <a:cubicBezTo>
                    <a:pt x="9973" y="16942"/>
                    <a:pt x="7699" y="19120"/>
                    <a:pt x="5615" y="20209"/>
                  </a:cubicBezTo>
                  <a:cubicBezTo>
                    <a:pt x="3530" y="21298"/>
                    <a:pt x="1636" y="21298"/>
                    <a:pt x="688" y="20572"/>
                  </a:cubicBezTo>
                  <a:cubicBezTo>
                    <a:pt x="-259" y="19846"/>
                    <a:pt x="-259" y="18394"/>
                    <a:pt x="878" y="16579"/>
                  </a:cubicBezTo>
                  <a:cubicBezTo>
                    <a:pt x="2015" y="14764"/>
                    <a:pt x="4288" y="12585"/>
                    <a:pt x="6562" y="104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1" name="Line"/>
            <p:cNvSpPr/>
            <p:nvPr/>
          </p:nvSpPr>
          <p:spPr>
            <a:xfrm>
              <a:off x="10778066" y="43453"/>
              <a:ext cx="137584" cy="462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fill="norm" stroke="1" extrusionOk="0">
                  <a:moveTo>
                    <a:pt x="21600" y="0"/>
                  </a:moveTo>
                  <a:cubicBezTo>
                    <a:pt x="18277" y="2762"/>
                    <a:pt x="14954" y="5523"/>
                    <a:pt x="11465" y="8581"/>
                  </a:cubicBezTo>
                  <a:cubicBezTo>
                    <a:pt x="7975" y="11638"/>
                    <a:pt x="4320" y="14992"/>
                    <a:pt x="2326" y="16964"/>
                  </a:cubicBezTo>
                  <a:cubicBezTo>
                    <a:pt x="332" y="18937"/>
                    <a:pt x="0" y="19529"/>
                    <a:pt x="0" y="20071"/>
                  </a:cubicBezTo>
                  <a:cubicBezTo>
                    <a:pt x="0" y="20614"/>
                    <a:pt x="332" y="21107"/>
                    <a:pt x="1329" y="21353"/>
                  </a:cubicBezTo>
                  <a:cubicBezTo>
                    <a:pt x="2326" y="21600"/>
                    <a:pt x="3988" y="21600"/>
                    <a:pt x="5649" y="21403"/>
                  </a:cubicBezTo>
                  <a:cubicBezTo>
                    <a:pt x="7311" y="21205"/>
                    <a:pt x="8972" y="20811"/>
                    <a:pt x="10634" y="204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2" name="Line"/>
            <p:cNvSpPr/>
            <p:nvPr/>
          </p:nvSpPr>
          <p:spPr>
            <a:xfrm>
              <a:off x="10777110" y="280695"/>
              <a:ext cx="354440" cy="176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206" fill="norm" stroke="1" extrusionOk="0">
                  <a:moveTo>
                    <a:pt x="1080" y="6586"/>
                  </a:moveTo>
                  <a:cubicBezTo>
                    <a:pt x="441" y="6586"/>
                    <a:pt x="-198" y="6586"/>
                    <a:pt x="58" y="6967"/>
                  </a:cubicBezTo>
                  <a:cubicBezTo>
                    <a:pt x="313" y="7349"/>
                    <a:pt x="1464" y="8111"/>
                    <a:pt x="3061" y="8238"/>
                  </a:cubicBezTo>
                  <a:cubicBezTo>
                    <a:pt x="4659" y="8365"/>
                    <a:pt x="6704" y="7857"/>
                    <a:pt x="8110" y="7221"/>
                  </a:cubicBezTo>
                  <a:cubicBezTo>
                    <a:pt x="9516" y="6586"/>
                    <a:pt x="10282" y="5824"/>
                    <a:pt x="10922" y="4553"/>
                  </a:cubicBezTo>
                  <a:cubicBezTo>
                    <a:pt x="11561" y="3283"/>
                    <a:pt x="12072" y="1504"/>
                    <a:pt x="11944" y="614"/>
                  </a:cubicBezTo>
                  <a:cubicBezTo>
                    <a:pt x="11816" y="-275"/>
                    <a:pt x="11049" y="-275"/>
                    <a:pt x="9899" y="1123"/>
                  </a:cubicBezTo>
                  <a:cubicBezTo>
                    <a:pt x="8749" y="2520"/>
                    <a:pt x="7215" y="5316"/>
                    <a:pt x="6384" y="8238"/>
                  </a:cubicBezTo>
                  <a:cubicBezTo>
                    <a:pt x="5553" y="11160"/>
                    <a:pt x="5426" y="14210"/>
                    <a:pt x="5553" y="16243"/>
                  </a:cubicBezTo>
                  <a:cubicBezTo>
                    <a:pt x="5681" y="18276"/>
                    <a:pt x="6065" y="19292"/>
                    <a:pt x="6959" y="19546"/>
                  </a:cubicBezTo>
                  <a:cubicBezTo>
                    <a:pt x="7854" y="19800"/>
                    <a:pt x="9260" y="19292"/>
                    <a:pt x="10602" y="17513"/>
                  </a:cubicBezTo>
                  <a:cubicBezTo>
                    <a:pt x="11944" y="15734"/>
                    <a:pt x="13222" y="12685"/>
                    <a:pt x="13989" y="10525"/>
                  </a:cubicBezTo>
                  <a:cubicBezTo>
                    <a:pt x="14756" y="8365"/>
                    <a:pt x="15011" y="7094"/>
                    <a:pt x="15075" y="7221"/>
                  </a:cubicBezTo>
                  <a:cubicBezTo>
                    <a:pt x="15139" y="7349"/>
                    <a:pt x="15011" y="8873"/>
                    <a:pt x="14756" y="11033"/>
                  </a:cubicBezTo>
                  <a:cubicBezTo>
                    <a:pt x="14500" y="13193"/>
                    <a:pt x="14117" y="15989"/>
                    <a:pt x="13861" y="18021"/>
                  </a:cubicBezTo>
                  <a:cubicBezTo>
                    <a:pt x="13606" y="20054"/>
                    <a:pt x="13478" y="21325"/>
                    <a:pt x="13606" y="21198"/>
                  </a:cubicBezTo>
                  <a:cubicBezTo>
                    <a:pt x="13733" y="21071"/>
                    <a:pt x="14117" y="19546"/>
                    <a:pt x="14884" y="16878"/>
                  </a:cubicBezTo>
                  <a:cubicBezTo>
                    <a:pt x="15651" y="14210"/>
                    <a:pt x="16801" y="10398"/>
                    <a:pt x="17632" y="8111"/>
                  </a:cubicBezTo>
                  <a:cubicBezTo>
                    <a:pt x="18462" y="5824"/>
                    <a:pt x="18974" y="5061"/>
                    <a:pt x="19421" y="5316"/>
                  </a:cubicBezTo>
                  <a:cubicBezTo>
                    <a:pt x="19868" y="5570"/>
                    <a:pt x="20252" y="6840"/>
                    <a:pt x="20571" y="9254"/>
                  </a:cubicBezTo>
                  <a:cubicBezTo>
                    <a:pt x="20891" y="11669"/>
                    <a:pt x="21146" y="15226"/>
                    <a:pt x="21402" y="187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3" name="Line"/>
            <p:cNvSpPr/>
            <p:nvPr/>
          </p:nvSpPr>
          <p:spPr>
            <a:xfrm>
              <a:off x="11176557" y="-1"/>
              <a:ext cx="154837" cy="492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487" fill="norm" stroke="1" extrusionOk="0">
                  <a:moveTo>
                    <a:pt x="20939" y="1065"/>
                  </a:moveTo>
                  <a:cubicBezTo>
                    <a:pt x="21231" y="511"/>
                    <a:pt x="21523" y="-43"/>
                    <a:pt x="21231" y="3"/>
                  </a:cubicBezTo>
                  <a:cubicBezTo>
                    <a:pt x="20939" y="49"/>
                    <a:pt x="20064" y="695"/>
                    <a:pt x="17437" y="2542"/>
                  </a:cubicBezTo>
                  <a:cubicBezTo>
                    <a:pt x="14809" y="4388"/>
                    <a:pt x="10431" y="7434"/>
                    <a:pt x="7220" y="10295"/>
                  </a:cubicBezTo>
                  <a:cubicBezTo>
                    <a:pt x="4009" y="13157"/>
                    <a:pt x="1966" y="15834"/>
                    <a:pt x="945" y="17403"/>
                  </a:cubicBezTo>
                  <a:cubicBezTo>
                    <a:pt x="-77" y="18972"/>
                    <a:pt x="-77" y="19434"/>
                    <a:pt x="69" y="19942"/>
                  </a:cubicBezTo>
                  <a:cubicBezTo>
                    <a:pt x="215" y="20449"/>
                    <a:pt x="507" y="21003"/>
                    <a:pt x="1382" y="21280"/>
                  </a:cubicBezTo>
                  <a:cubicBezTo>
                    <a:pt x="2258" y="21557"/>
                    <a:pt x="3718" y="21557"/>
                    <a:pt x="5177" y="21280"/>
                  </a:cubicBezTo>
                  <a:cubicBezTo>
                    <a:pt x="6637" y="21003"/>
                    <a:pt x="8096" y="20449"/>
                    <a:pt x="9555" y="198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4" name="Line"/>
            <p:cNvSpPr/>
            <p:nvPr/>
          </p:nvSpPr>
          <p:spPr>
            <a:xfrm>
              <a:off x="11150600" y="297453"/>
              <a:ext cx="952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5" name="Line"/>
            <p:cNvSpPr/>
            <p:nvPr/>
          </p:nvSpPr>
          <p:spPr>
            <a:xfrm>
              <a:off x="0" y="843553"/>
              <a:ext cx="43180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29" y="17217"/>
                    <a:pt x="4659" y="12835"/>
                    <a:pt x="7782" y="9235"/>
                  </a:cubicBezTo>
                  <a:cubicBezTo>
                    <a:pt x="10906" y="5635"/>
                    <a:pt x="14824" y="2817"/>
                    <a:pt x="17259" y="1409"/>
                  </a:cubicBezTo>
                  <a:cubicBezTo>
                    <a:pt x="19694" y="0"/>
                    <a:pt x="20647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6" name="Line"/>
            <p:cNvSpPr/>
            <p:nvPr/>
          </p:nvSpPr>
          <p:spPr>
            <a:xfrm>
              <a:off x="253999" y="1865903"/>
              <a:ext cx="3175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76" y="15600"/>
                    <a:pt x="8352" y="9600"/>
                    <a:pt x="11952" y="6000"/>
                  </a:cubicBezTo>
                  <a:cubicBezTo>
                    <a:pt x="15552" y="2400"/>
                    <a:pt x="18576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7" name="Line"/>
            <p:cNvSpPr/>
            <p:nvPr/>
          </p:nvSpPr>
          <p:spPr>
            <a:xfrm>
              <a:off x="902642" y="1571357"/>
              <a:ext cx="284809" cy="552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426" fill="norm" stroke="1" extrusionOk="0">
                  <a:moveTo>
                    <a:pt x="7609" y="4284"/>
                  </a:moveTo>
                  <a:cubicBezTo>
                    <a:pt x="5529" y="4202"/>
                    <a:pt x="3449" y="4120"/>
                    <a:pt x="2089" y="3668"/>
                  </a:cubicBezTo>
                  <a:cubicBezTo>
                    <a:pt x="729" y="3216"/>
                    <a:pt x="89" y="2395"/>
                    <a:pt x="9" y="1820"/>
                  </a:cubicBezTo>
                  <a:cubicBezTo>
                    <a:pt x="-71" y="1245"/>
                    <a:pt x="409" y="917"/>
                    <a:pt x="969" y="588"/>
                  </a:cubicBezTo>
                  <a:cubicBezTo>
                    <a:pt x="1529" y="260"/>
                    <a:pt x="2169" y="-69"/>
                    <a:pt x="2649" y="13"/>
                  </a:cubicBezTo>
                  <a:cubicBezTo>
                    <a:pt x="3129" y="95"/>
                    <a:pt x="3449" y="588"/>
                    <a:pt x="3849" y="2313"/>
                  </a:cubicBezTo>
                  <a:cubicBezTo>
                    <a:pt x="4249" y="4037"/>
                    <a:pt x="4729" y="6994"/>
                    <a:pt x="4969" y="9787"/>
                  </a:cubicBezTo>
                  <a:cubicBezTo>
                    <a:pt x="5209" y="12579"/>
                    <a:pt x="5209" y="15207"/>
                    <a:pt x="5049" y="16973"/>
                  </a:cubicBezTo>
                  <a:cubicBezTo>
                    <a:pt x="4889" y="18739"/>
                    <a:pt x="4569" y="19642"/>
                    <a:pt x="4169" y="20340"/>
                  </a:cubicBezTo>
                  <a:cubicBezTo>
                    <a:pt x="3769" y="21038"/>
                    <a:pt x="3289" y="21531"/>
                    <a:pt x="3049" y="21408"/>
                  </a:cubicBezTo>
                  <a:cubicBezTo>
                    <a:pt x="2809" y="21285"/>
                    <a:pt x="2809" y="20545"/>
                    <a:pt x="3529" y="19272"/>
                  </a:cubicBezTo>
                  <a:cubicBezTo>
                    <a:pt x="4249" y="17999"/>
                    <a:pt x="5689" y="16193"/>
                    <a:pt x="6649" y="15125"/>
                  </a:cubicBezTo>
                  <a:cubicBezTo>
                    <a:pt x="7609" y="14057"/>
                    <a:pt x="8089" y="13729"/>
                    <a:pt x="8649" y="13688"/>
                  </a:cubicBezTo>
                  <a:cubicBezTo>
                    <a:pt x="9209" y="13647"/>
                    <a:pt x="9849" y="13893"/>
                    <a:pt x="10169" y="14345"/>
                  </a:cubicBezTo>
                  <a:cubicBezTo>
                    <a:pt x="10489" y="14796"/>
                    <a:pt x="10489" y="15453"/>
                    <a:pt x="10409" y="15987"/>
                  </a:cubicBezTo>
                  <a:cubicBezTo>
                    <a:pt x="10329" y="16521"/>
                    <a:pt x="10169" y="16932"/>
                    <a:pt x="10089" y="16891"/>
                  </a:cubicBezTo>
                  <a:cubicBezTo>
                    <a:pt x="10009" y="16850"/>
                    <a:pt x="10009" y="16357"/>
                    <a:pt x="10729" y="15700"/>
                  </a:cubicBezTo>
                  <a:cubicBezTo>
                    <a:pt x="11449" y="15043"/>
                    <a:pt x="12889" y="14221"/>
                    <a:pt x="14089" y="13811"/>
                  </a:cubicBezTo>
                  <a:cubicBezTo>
                    <a:pt x="15289" y="13400"/>
                    <a:pt x="16249" y="13400"/>
                    <a:pt x="17449" y="14180"/>
                  </a:cubicBezTo>
                  <a:cubicBezTo>
                    <a:pt x="18649" y="14961"/>
                    <a:pt x="20089" y="16521"/>
                    <a:pt x="21529" y="180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8" name="Line"/>
            <p:cNvSpPr/>
            <p:nvPr/>
          </p:nvSpPr>
          <p:spPr>
            <a:xfrm>
              <a:off x="1874418" y="1767131"/>
              <a:ext cx="125833" cy="278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215" fill="norm" stroke="1" extrusionOk="0">
                  <a:moveTo>
                    <a:pt x="21050" y="3654"/>
                  </a:moveTo>
                  <a:cubicBezTo>
                    <a:pt x="17509" y="2364"/>
                    <a:pt x="13968" y="1075"/>
                    <a:pt x="10958" y="430"/>
                  </a:cubicBezTo>
                  <a:cubicBezTo>
                    <a:pt x="7948" y="-215"/>
                    <a:pt x="5470" y="-215"/>
                    <a:pt x="3345" y="994"/>
                  </a:cubicBezTo>
                  <a:cubicBezTo>
                    <a:pt x="1220" y="2203"/>
                    <a:pt x="-550" y="4621"/>
                    <a:pt x="158" y="6475"/>
                  </a:cubicBezTo>
                  <a:cubicBezTo>
                    <a:pt x="866" y="8328"/>
                    <a:pt x="4053" y="9618"/>
                    <a:pt x="7240" y="10988"/>
                  </a:cubicBezTo>
                  <a:cubicBezTo>
                    <a:pt x="10427" y="12358"/>
                    <a:pt x="13614" y="13809"/>
                    <a:pt x="15207" y="15179"/>
                  </a:cubicBezTo>
                  <a:cubicBezTo>
                    <a:pt x="16801" y="16549"/>
                    <a:pt x="16801" y="17839"/>
                    <a:pt x="16093" y="18806"/>
                  </a:cubicBezTo>
                  <a:cubicBezTo>
                    <a:pt x="15384" y="19773"/>
                    <a:pt x="13968" y="20418"/>
                    <a:pt x="12375" y="20821"/>
                  </a:cubicBezTo>
                  <a:cubicBezTo>
                    <a:pt x="10781" y="21224"/>
                    <a:pt x="9011" y="21385"/>
                    <a:pt x="7948" y="20982"/>
                  </a:cubicBezTo>
                  <a:cubicBezTo>
                    <a:pt x="6886" y="20579"/>
                    <a:pt x="6532" y="19612"/>
                    <a:pt x="8125" y="18000"/>
                  </a:cubicBezTo>
                  <a:cubicBezTo>
                    <a:pt x="9719" y="16388"/>
                    <a:pt x="13260" y="14131"/>
                    <a:pt x="16801" y="1187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9" name="Line"/>
            <p:cNvSpPr/>
            <p:nvPr/>
          </p:nvSpPr>
          <p:spPr>
            <a:xfrm>
              <a:off x="2033221" y="1835101"/>
              <a:ext cx="94846" cy="16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3" h="20870" fill="norm" stroke="1" extrusionOk="0">
                  <a:moveTo>
                    <a:pt x="12144" y="2225"/>
                  </a:moveTo>
                  <a:cubicBezTo>
                    <a:pt x="13522" y="1184"/>
                    <a:pt x="14901" y="143"/>
                    <a:pt x="14671" y="13"/>
                  </a:cubicBezTo>
                  <a:cubicBezTo>
                    <a:pt x="14441" y="-117"/>
                    <a:pt x="12603" y="664"/>
                    <a:pt x="9846" y="3396"/>
                  </a:cubicBezTo>
                  <a:cubicBezTo>
                    <a:pt x="7088" y="6129"/>
                    <a:pt x="3412" y="10813"/>
                    <a:pt x="1573" y="13806"/>
                  </a:cubicBezTo>
                  <a:cubicBezTo>
                    <a:pt x="-265" y="16799"/>
                    <a:pt x="-265" y="18100"/>
                    <a:pt x="424" y="19271"/>
                  </a:cubicBezTo>
                  <a:cubicBezTo>
                    <a:pt x="1114" y="20442"/>
                    <a:pt x="2492" y="21483"/>
                    <a:pt x="6169" y="20442"/>
                  </a:cubicBezTo>
                  <a:cubicBezTo>
                    <a:pt x="9846" y="19401"/>
                    <a:pt x="15820" y="16278"/>
                    <a:pt x="18578" y="13285"/>
                  </a:cubicBezTo>
                  <a:cubicBezTo>
                    <a:pt x="21335" y="10293"/>
                    <a:pt x="20875" y="7430"/>
                    <a:pt x="19497" y="5608"/>
                  </a:cubicBezTo>
                  <a:cubicBezTo>
                    <a:pt x="18118" y="3787"/>
                    <a:pt x="15820" y="3006"/>
                    <a:pt x="14212" y="3136"/>
                  </a:cubicBezTo>
                  <a:cubicBezTo>
                    <a:pt x="12603" y="3266"/>
                    <a:pt x="11684" y="4307"/>
                    <a:pt x="10765" y="5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0" name="Line"/>
            <p:cNvSpPr/>
            <p:nvPr/>
          </p:nvSpPr>
          <p:spPr>
            <a:xfrm>
              <a:off x="2190750" y="1819007"/>
              <a:ext cx="196850" cy="156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7" fill="norm" stroke="1" extrusionOk="0">
                  <a:moveTo>
                    <a:pt x="0" y="2061"/>
                  </a:moveTo>
                  <a:cubicBezTo>
                    <a:pt x="929" y="909"/>
                    <a:pt x="1858" y="-243"/>
                    <a:pt x="2555" y="45"/>
                  </a:cubicBezTo>
                  <a:cubicBezTo>
                    <a:pt x="3252" y="333"/>
                    <a:pt x="3716" y="2061"/>
                    <a:pt x="3716" y="5373"/>
                  </a:cubicBezTo>
                  <a:cubicBezTo>
                    <a:pt x="3716" y="8685"/>
                    <a:pt x="3252" y="13581"/>
                    <a:pt x="2787" y="16749"/>
                  </a:cubicBezTo>
                  <a:cubicBezTo>
                    <a:pt x="2323" y="19917"/>
                    <a:pt x="1858" y="21357"/>
                    <a:pt x="1742" y="21357"/>
                  </a:cubicBezTo>
                  <a:cubicBezTo>
                    <a:pt x="1626" y="21357"/>
                    <a:pt x="1858" y="19917"/>
                    <a:pt x="2555" y="17613"/>
                  </a:cubicBezTo>
                  <a:cubicBezTo>
                    <a:pt x="3252" y="15309"/>
                    <a:pt x="4413" y="12141"/>
                    <a:pt x="5574" y="9405"/>
                  </a:cubicBezTo>
                  <a:cubicBezTo>
                    <a:pt x="6735" y="6669"/>
                    <a:pt x="7897" y="4365"/>
                    <a:pt x="8594" y="4077"/>
                  </a:cubicBezTo>
                  <a:cubicBezTo>
                    <a:pt x="9290" y="3789"/>
                    <a:pt x="9523" y="5517"/>
                    <a:pt x="9639" y="7245"/>
                  </a:cubicBezTo>
                  <a:cubicBezTo>
                    <a:pt x="9755" y="8973"/>
                    <a:pt x="9755" y="10701"/>
                    <a:pt x="9755" y="12285"/>
                  </a:cubicBezTo>
                  <a:cubicBezTo>
                    <a:pt x="9755" y="13869"/>
                    <a:pt x="9755" y="15309"/>
                    <a:pt x="10103" y="15309"/>
                  </a:cubicBezTo>
                  <a:cubicBezTo>
                    <a:pt x="10452" y="15309"/>
                    <a:pt x="11148" y="13869"/>
                    <a:pt x="11961" y="11709"/>
                  </a:cubicBezTo>
                  <a:cubicBezTo>
                    <a:pt x="12774" y="9549"/>
                    <a:pt x="13703" y="6669"/>
                    <a:pt x="14632" y="4653"/>
                  </a:cubicBezTo>
                  <a:cubicBezTo>
                    <a:pt x="15561" y="2637"/>
                    <a:pt x="16490" y="1485"/>
                    <a:pt x="17303" y="1773"/>
                  </a:cubicBezTo>
                  <a:cubicBezTo>
                    <a:pt x="18116" y="2061"/>
                    <a:pt x="18813" y="3789"/>
                    <a:pt x="19161" y="6237"/>
                  </a:cubicBezTo>
                  <a:cubicBezTo>
                    <a:pt x="19510" y="8685"/>
                    <a:pt x="19510" y="11853"/>
                    <a:pt x="19858" y="14157"/>
                  </a:cubicBezTo>
                  <a:cubicBezTo>
                    <a:pt x="20206" y="16461"/>
                    <a:pt x="20903" y="17901"/>
                    <a:pt x="21600" y="19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1" name="Line"/>
            <p:cNvSpPr/>
            <p:nvPr/>
          </p:nvSpPr>
          <p:spPr>
            <a:xfrm>
              <a:off x="2406650" y="1826871"/>
              <a:ext cx="177800" cy="131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11" fill="norm" stroke="1" extrusionOk="0">
                  <a:moveTo>
                    <a:pt x="0" y="13107"/>
                  </a:moveTo>
                  <a:cubicBezTo>
                    <a:pt x="3086" y="11777"/>
                    <a:pt x="6171" y="10448"/>
                    <a:pt x="8357" y="9119"/>
                  </a:cubicBezTo>
                  <a:cubicBezTo>
                    <a:pt x="10543" y="7790"/>
                    <a:pt x="11829" y="6460"/>
                    <a:pt x="12600" y="4965"/>
                  </a:cubicBezTo>
                  <a:cubicBezTo>
                    <a:pt x="13371" y="3470"/>
                    <a:pt x="13629" y="1808"/>
                    <a:pt x="12857" y="811"/>
                  </a:cubicBezTo>
                  <a:cubicBezTo>
                    <a:pt x="12086" y="-186"/>
                    <a:pt x="10286" y="-518"/>
                    <a:pt x="8357" y="1310"/>
                  </a:cubicBezTo>
                  <a:cubicBezTo>
                    <a:pt x="6429" y="3137"/>
                    <a:pt x="4371" y="7125"/>
                    <a:pt x="3214" y="10448"/>
                  </a:cubicBezTo>
                  <a:cubicBezTo>
                    <a:pt x="2057" y="13771"/>
                    <a:pt x="1800" y="16430"/>
                    <a:pt x="3214" y="18257"/>
                  </a:cubicBezTo>
                  <a:cubicBezTo>
                    <a:pt x="4629" y="20085"/>
                    <a:pt x="7714" y="21082"/>
                    <a:pt x="11057" y="20584"/>
                  </a:cubicBezTo>
                  <a:cubicBezTo>
                    <a:pt x="14400" y="20085"/>
                    <a:pt x="18000" y="18091"/>
                    <a:pt x="21600" y="160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2" name="Line"/>
            <p:cNvSpPr/>
            <p:nvPr/>
          </p:nvSpPr>
          <p:spPr>
            <a:xfrm>
              <a:off x="3103715" y="1704636"/>
              <a:ext cx="731251" cy="292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197" fill="norm" stroke="1" extrusionOk="0">
                  <a:moveTo>
                    <a:pt x="4884" y="6157"/>
                  </a:moveTo>
                  <a:cubicBezTo>
                    <a:pt x="4697" y="5085"/>
                    <a:pt x="4511" y="4012"/>
                    <a:pt x="4232" y="3323"/>
                  </a:cubicBezTo>
                  <a:cubicBezTo>
                    <a:pt x="3952" y="2633"/>
                    <a:pt x="3580" y="2327"/>
                    <a:pt x="3084" y="2787"/>
                  </a:cubicBezTo>
                  <a:cubicBezTo>
                    <a:pt x="2587" y="3246"/>
                    <a:pt x="1966" y="4472"/>
                    <a:pt x="1408" y="7153"/>
                  </a:cubicBezTo>
                  <a:cubicBezTo>
                    <a:pt x="849" y="9833"/>
                    <a:pt x="352" y="13970"/>
                    <a:pt x="135" y="16497"/>
                  </a:cubicBezTo>
                  <a:cubicBezTo>
                    <a:pt x="-82" y="19025"/>
                    <a:pt x="-20" y="19944"/>
                    <a:pt x="197" y="20557"/>
                  </a:cubicBezTo>
                  <a:cubicBezTo>
                    <a:pt x="415" y="21170"/>
                    <a:pt x="787" y="21476"/>
                    <a:pt x="1749" y="20863"/>
                  </a:cubicBezTo>
                  <a:cubicBezTo>
                    <a:pt x="2711" y="20250"/>
                    <a:pt x="4263" y="18719"/>
                    <a:pt x="5318" y="17110"/>
                  </a:cubicBezTo>
                  <a:cubicBezTo>
                    <a:pt x="6373" y="15502"/>
                    <a:pt x="6932" y="13816"/>
                    <a:pt x="7242" y="12514"/>
                  </a:cubicBezTo>
                  <a:cubicBezTo>
                    <a:pt x="7552" y="11212"/>
                    <a:pt x="7615" y="10293"/>
                    <a:pt x="7459" y="9757"/>
                  </a:cubicBezTo>
                  <a:cubicBezTo>
                    <a:pt x="7304" y="9221"/>
                    <a:pt x="6932" y="9067"/>
                    <a:pt x="6621" y="9297"/>
                  </a:cubicBezTo>
                  <a:cubicBezTo>
                    <a:pt x="6311" y="9527"/>
                    <a:pt x="6063" y="10140"/>
                    <a:pt x="5846" y="10753"/>
                  </a:cubicBezTo>
                  <a:cubicBezTo>
                    <a:pt x="5628" y="11365"/>
                    <a:pt x="5442" y="11978"/>
                    <a:pt x="5318" y="12667"/>
                  </a:cubicBezTo>
                  <a:cubicBezTo>
                    <a:pt x="5194" y="13357"/>
                    <a:pt x="5132" y="14123"/>
                    <a:pt x="5194" y="14812"/>
                  </a:cubicBezTo>
                  <a:cubicBezTo>
                    <a:pt x="5256" y="15502"/>
                    <a:pt x="5442" y="16114"/>
                    <a:pt x="5659" y="16191"/>
                  </a:cubicBezTo>
                  <a:cubicBezTo>
                    <a:pt x="5877" y="16267"/>
                    <a:pt x="6125" y="15808"/>
                    <a:pt x="6342" y="15272"/>
                  </a:cubicBezTo>
                  <a:cubicBezTo>
                    <a:pt x="6559" y="14736"/>
                    <a:pt x="6746" y="14123"/>
                    <a:pt x="6932" y="13357"/>
                  </a:cubicBezTo>
                  <a:cubicBezTo>
                    <a:pt x="7118" y="12591"/>
                    <a:pt x="7304" y="11672"/>
                    <a:pt x="7397" y="11595"/>
                  </a:cubicBezTo>
                  <a:cubicBezTo>
                    <a:pt x="7490" y="11519"/>
                    <a:pt x="7490" y="12285"/>
                    <a:pt x="7646" y="12821"/>
                  </a:cubicBezTo>
                  <a:cubicBezTo>
                    <a:pt x="7801" y="13357"/>
                    <a:pt x="8111" y="13663"/>
                    <a:pt x="8421" y="13663"/>
                  </a:cubicBezTo>
                  <a:cubicBezTo>
                    <a:pt x="8732" y="13663"/>
                    <a:pt x="9042" y="13357"/>
                    <a:pt x="9477" y="12131"/>
                  </a:cubicBezTo>
                  <a:cubicBezTo>
                    <a:pt x="9911" y="10906"/>
                    <a:pt x="10470" y="8761"/>
                    <a:pt x="10780" y="7076"/>
                  </a:cubicBezTo>
                  <a:cubicBezTo>
                    <a:pt x="11090" y="5391"/>
                    <a:pt x="11152" y="4165"/>
                    <a:pt x="11059" y="3323"/>
                  </a:cubicBezTo>
                  <a:cubicBezTo>
                    <a:pt x="10966" y="2480"/>
                    <a:pt x="10718" y="2021"/>
                    <a:pt x="10532" y="2174"/>
                  </a:cubicBezTo>
                  <a:cubicBezTo>
                    <a:pt x="10346" y="2327"/>
                    <a:pt x="10221" y="3093"/>
                    <a:pt x="10252" y="4242"/>
                  </a:cubicBezTo>
                  <a:cubicBezTo>
                    <a:pt x="10284" y="5391"/>
                    <a:pt x="10470" y="6923"/>
                    <a:pt x="10718" y="8378"/>
                  </a:cubicBezTo>
                  <a:cubicBezTo>
                    <a:pt x="10966" y="9833"/>
                    <a:pt x="11277" y="11212"/>
                    <a:pt x="11463" y="12285"/>
                  </a:cubicBezTo>
                  <a:cubicBezTo>
                    <a:pt x="11649" y="13357"/>
                    <a:pt x="11711" y="14123"/>
                    <a:pt x="11680" y="14889"/>
                  </a:cubicBezTo>
                  <a:cubicBezTo>
                    <a:pt x="11649" y="15655"/>
                    <a:pt x="11525" y="16421"/>
                    <a:pt x="11277" y="16804"/>
                  </a:cubicBezTo>
                  <a:cubicBezTo>
                    <a:pt x="11028" y="17187"/>
                    <a:pt x="10656" y="17187"/>
                    <a:pt x="10470" y="16804"/>
                  </a:cubicBezTo>
                  <a:cubicBezTo>
                    <a:pt x="10284" y="16421"/>
                    <a:pt x="10284" y="15655"/>
                    <a:pt x="10563" y="14736"/>
                  </a:cubicBezTo>
                  <a:cubicBezTo>
                    <a:pt x="10842" y="13816"/>
                    <a:pt x="11401" y="12744"/>
                    <a:pt x="12270" y="10982"/>
                  </a:cubicBezTo>
                  <a:cubicBezTo>
                    <a:pt x="13139" y="9221"/>
                    <a:pt x="14318" y="6770"/>
                    <a:pt x="15032" y="5008"/>
                  </a:cubicBezTo>
                  <a:cubicBezTo>
                    <a:pt x="15746" y="3246"/>
                    <a:pt x="15994" y="2174"/>
                    <a:pt x="15932" y="1638"/>
                  </a:cubicBezTo>
                  <a:cubicBezTo>
                    <a:pt x="15870" y="1102"/>
                    <a:pt x="15497" y="1102"/>
                    <a:pt x="15094" y="1638"/>
                  </a:cubicBezTo>
                  <a:cubicBezTo>
                    <a:pt x="14690" y="2174"/>
                    <a:pt x="14256" y="3246"/>
                    <a:pt x="13977" y="4778"/>
                  </a:cubicBezTo>
                  <a:cubicBezTo>
                    <a:pt x="13697" y="6310"/>
                    <a:pt x="13573" y="8302"/>
                    <a:pt x="13573" y="9680"/>
                  </a:cubicBezTo>
                  <a:cubicBezTo>
                    <a:pt x="13573" y="11059"/>
                    <a:pt x="13697" y="11825"/>
                    <a:pt x="13915" y="12285"/>
                  </a:cubicBezTo>
                  <a:cubicBezTo>
                    <a:pt x="14132" y="12744"/>
                    <a:pt x="14442" y="12897"/>
                    <a:pt x="14908" y="12974"/>
                  </a:cubicBezTo>
                  <a:cubicBezTo>
                    <a:pt x="15373" y="13050"/>
                    <a:pt x="15994" y="13050"/>
                    <a:pt x="16801" y="12667"/>
                  </a:cubicBezTo>
                  <a:cubicBezTo>
                    <a:pt x="17608" y="12285"/>
                    <a:pt x="18601" y="11519"/>
                    <a:pt x="19315" y="10523"/>
                  </a:cubicBezTo>
                  <a:cubicBezTo>
                    <a:pt x="20028" y="9527"/>
                    <a:pt x="20463" y="8302"/>
                    <a:pt x="20711" y="6923"/>
                  </a:cubicBezTo>
                  <a:cubicBezTo>
                    <a:pt x="20959" y="5544"/>
                    <a:pt x="21021" y="4012"/>
                    <a:pt x="21021" y="2863"/>
                  </a:cubicBezTo>
                  <a:cubicBezTo>
                    <a:pt x="21021" y="1714"/>
                    <a:pt x="20959" y="948"/>
                    <a:pt x="20711" y="489"/>
                  </a:cubicBezTo>
                  <a:cubicBezTo>
                    <a:pt x="20463" y="29"/>
                    <a:pt x="20028" y="-124"/>
                    <a:pt x="19718" y="106"/>
                  </a:cubicBezTo>
                  <a:cubicBezTo>
                    <a:pt x="19408" y="336"/>
                    <a:pt x="19221" y="948"/>
                    <a:pt x="19159" y="2021"/>
                  </a:cubicBezTo>
                  <a:cubicBezTo>
                    <a:pt x="19097" y="3093"/>
                    <a:pt x="19159" y="4625"/>
                    <a:pt x="19377" y="6004"/>
                  </a:cubicBezTo>
                  <a:cubicBezTo>
                    <a:pt x="19594" y="7382"/>
                    <a:pt x="19966" y="8608"/>
                    <a:pt x="20308" y="9527"/>
                  </a:cubicBezTo>
                  <a:cubicBezTo>
                    <a:pt x="20649" y="10446"/>
                    <a:pt x="20959" y="11059"/>
                    <a:pt x="21177" y="11748"/>
                  </a:cubicBezTo>
                  <a:cubicBezTo>
                    <a:pt x="21394" y="12438"/>
                    <a:pt x="21518" y="13204"/>
                    <a:pt x="21394" y="13816"/>
                  </a:cubicBezTo>
                  <a:cubicBezTo>
                    <a:pt x="21270" y="14429"/>
                    <a:pt x="20897" y="14889"/>
                    <a:pt x="20525" y="153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3" name="Line"/>
            <p:cNvSpPr/>
            <p:nvPr/>
          </p:nvSpPr>
          <p:spPr>
            <a:xfrm>
              <a:off x="3867150" y="1929403"/>
              <a:ext cx="254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143"/>
                    <a:pt x="21600" y="10286"/>
                    <a:pt x="18000" y="13886"/>
                  </a:cubicBezTo>
                  <a:cubicBezTo>
                    <a:pt x="14400" y="17486"/>
                    <a:pt x="7200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4" name="Line"/>
            <p:cNvSpPr/>
            <p:nvPr/>
          </p:nvSpPr>
          <p:spPr>
            <a:xfrm>
              <a:off x="4336788" y="1434103"/>
              <a:ext cx="695822" cy="580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34" fill="norm" stroke="1" extrusionOk="0">
                  <a:moveTo>
                    <a:pt x="6881" y="0"/>
                  </a:moveTo>
                  <a:cubicBezTo>
                    <a:pt x="6292" y="2356"/>
                    <a:pt x="5703" y="4713"/>
                    <a:pt x="5441" y="7226"/>
                  </a:cubicBezTo>
                  <a:cubicBezTo>
                    <a:pt x="5179" y="9740"/>
                    <a:pt x="5245" y="12410"/>
                    <a:pt x="5408" y="14060"/>
                  </a:cubicBezTo>
                  <a:cubicBezTo>
                    <a:pt x="5572" y="15709"/>
                    <a:pt x="5834" y="16337"/>
                    <a:pt x="5932" y="16455"/>
                  </a:cubicBezTo>
                  <a:cubicBezTo>
                    <a:pt x="6030" y="16573"/>
                    <a:pt x="5965" y="16180"/>
                    <a:pt x="5278" y="15159"/>
                  </a:cubicBezTo>
                  <a:cubicBezTo>
                    <a:pt x="4590" y="14138"/>
                    <a:pt x="3281" y="12489"/>
                    <a:pt x="2463" y="11546"/>
                  </a:cubicBezTo>
                  <a:cubicBezTo>
                    <a:pt x="1645" y="10604"/>
                    <a:pt x="1318" y="10368"/>
                    <a:pt x="925" y="10093"/>
                  </a:cubicBezTo>
                  <a:cubicBezTo>
                    <a:pt x="532" y="9818"/>
                    <a:pt x="74" y="9504"/>
                    <a:pt x="8" y="9308"/>
                  </a:cubicBezTo>
                  <a:cubicBezTo>
                    <a:pt x="-57" y="9111"/>
                    <a:pt x="270" y="9033"/>
                    <a:pt x="1154" y="8483"/>
                  </a:cubicBezTo>
                  <a:cubicBezTo>
                    <a:pt x="2038" y="7933"/>
                    <a:pt x="3478" y="6912"/>
                    <a:pt x="4950" y="5773"/>
                  </a:cubicBezTo>
                  <a:cubicBezTo>
                    <a:pt x="6423" y="4634"/>
                    <a:pt x="7928" y="3377"/>
                    <a:pt x="8812" y="2631"/>
                  </a:cubicBezTo>
                  <a:cubicBezTo>
                    <a:pt x="9696" y="1885"/>
                    <a:pt x="9958" y="1649"/>
                    <a:pt x="10056" y="1767"/>
                  </a:cubicBezTo>
                  <a:cubicBezTo>
                    <a:pt x="10154" y="1885"/>
                    <a:pt x="10088" y="2356"/>
                    <a:pt x="9859" y="4163"/>
                  </a:cubicBezTo>
                  <a:cubicBezTo>
                    <a:pt x="9630" y="5969"/>
                    <a:pt x="9238" y="9111"/>
                    <a:pt x="8976" y="11232"/>
                  </a:cubicBezTo>
                  <a:cubicBezTo>
                    <a:pt x="8714" y="13353"/>
                    <a:pt x="8583" y="14452"/>
                    <a:pt x="8550" y="14806"/>
                  </a:cubicBezTo>
                  <a:cubicBezTo>
                    <a:pt x="8518" y="15159"/>
                    <a:pt x="8583" y="14767"/>
                    <a:pt x="8747" y="14138"/>
                  </a:cubicBezTo>
                  <a:cubicBezTo>
                    <a:pt x="8910" y="13510"/>
                    <a:pt x="9172" y="12646"/>
                    <a:pt x="9401" y="12057"/>
                  </a:cubicBezTo>
                  <a:cubicBezTo>
                    <a:pt x="9630" y="11468"/>
                    <a:pt x="9827" y="11153"/>
                    <a:pt x="10088" y="11036"/>
                  </a:cubicBezTo>
                  <a:cubicBezTo>
                    <a:pt x="10350" y="10918"/>
                    <a:pt x="10678" y="10996"/>
                    <a:pt x="11005" y="11350"/>
                  </a:cubicBezTo>
                  <a:cubicBezTo>
                    <a:pt x="11332" y="11703"/>
                    <a:pt x="11659" y="12332"/>
                    <a:pt x="12019" y="12724"/>
                  </a:cubicBezTo>
                  <a:cubicBezTo>
                    <a:pt x="12379" y="13117"/>
                    <a:pt x="12772" y="13274"/>
                    <a:pt x="13165" y="13353"/>
                  </a:cubicBezTo>
                  <a:cubicBezTo>
                    <a:pt x="13558" y="13431"/>
                    <a:pt x="13950" y="13431"/>
                    <a:pt x="14343" y="13196"/>
                  </a:cubicBezTo>
                  <a:cubicBezTo>
                    <a:pt x="14736" y="12960"/>
                    <a:pt x="15128" y="12489"/>
                    <a:pt x="15358" y="12057"/>
                  </a:cubicBezTo>
                  <a:cubicBezTo>
                    <a:pt x="15587" y="11625"/>
                    <a:pt x="15652" y="11232"/>
                    <a:pt x="15685" y="10761"/>
                  </a:cubicBezTo>
                  <a:cubicBezTo>
                    <a:pt x="15718" y="10289"/>
                    <a:pt x="15718" y="9740"/>
                    <a:pt x="15554" y="9425"/>
                  </a:cubicBezTo>
                  <a:cubicBezTo>
                    <a:pt x="15390" y="9111"/>
                    <a:pt x="15063" y="9033"/>
                    <a:pt x="14768" y="9151"/>
                  </a:cubicBezTo>
                  <a:cubicBezTo>
                    <a:pt x="14474" y="9268"/>
                    <a:pt x="14212" y="9583"/>
                    <a:pt x="14016" y="10132"/>
                  </a:cubicBezTo>
                  <a:cubicBezTo>
                    <a:pt x="13819" y="10682"/>
                    <a:pt x="13688" y="11468"/>
                    <a:pt x="13688" y="12057"/>
                  </a:cubicBezTo>
                  <a:cubicBezTo>
                    <a:pt x="13688" y="12646"/>
                    <a:pt x="13819" y="13039"/>
                    <a:pt x="14048" y="13353"/>
                  </a:cubicBezTo>
                  <a:cubicBezTo>
                    <a:pt x="14278" y="13667"/>
                    <a:pt x="14605" y="13903"/>
                    <a:pt x="15096" y="13942"/>
                  </a:cubicBezTo>
                  <a:cubicBezTo>
                    <a:pt x="15587" y="13981"/>
                    <a:pt x="16241" y="13824"/>
                    <a:pt x="16830" y="13313"/>
                  </a:cubicBezTo>
                  <a:cubicBezTo>
                    <a:pt x="17419" y="12803"/>
                    <a:pt x="17943" y="11939"/>
                    <a:pt x="18270" y="11271"/>
                  </a:cubicBezTo>
                  <a:cubicBezTo>
                    <a:pt x="18598" y="10604"/>
                    <a:pt x="18728" y="10132"/>
                    <a:pt x="18696" y="10054"/>
                  </a:cubicBezTo>
                  <a:cubicBezTo>
                    <a:pt x="18663" y="9975"/>
                    <a:pt x="18467" y="10289"/>
                    <a:pt x="18401" y="10643"/>
                  </a:cubicBezTo>
                  <a:cubicBezTo>
                    <a:pt x="18336" y="10996"/>
                    <a:pt x="18401" y="11389"/>
                    <a:pt x="18565" y="11703"/>
                  </a:cubicBezTo>
                  <a:cubicBezTo>
                    <a:pt x="18728" y="12017"/>
                    <a:pt x="18990" y="12253"/>
                    <a:pt x="19252" y="12214"/>
                  </a:cubicBezTo>
                  <a:cubicBezTo>
                    <a:pt x="19514" y="12175"/>
                    <a:pt x="19776" y="11860"/>
                    <a:pt x="20038" y="11507"/>
                  </a:cubicBezTo>
                  <a:cubicBezTo>
                    <a:pt x="20299" y="11153"/>
                    <a:pt x="20561" y="10761"/>
                    <a:pt x="20659" y="10918"/>
                  </a:cubicBezTo>
                  <a:cubicBezTo>
                    <a:pt x="20758" y="11075"/>
                    <a:pt x="20692" y="11782"/>
                    <a:pt x="20758" y="13078"/>
                  </a:cubicBezTo>
                  <a:cubicBezTo>
                    <a:pt x="20823" y="14374"/>
                    <a:pt x="21019" y="16259"/>
                    <a:pt x="21183" y="17594"/>
                  </a:cubicBezTo>
                  <a:cubicBezTo>
                    <a:pt x="21347" y="18929"/>
                    <a:pt x="21478" y="19715"/>
                    <a:pt x="21510" y="20304"/>
                  </a:cubicBezTo>
                  <a:cubicBezTo>
                    <a:pt x="21543" y="20893"/>
                    <a:pt x="21478" y="21286"/>
                    <a:pt x="21052" y="21443"/>
                  </a:cubicBezTo>
                  <a:cubicBezTo>
                    <a:pt x="20627" y="21600"/>
                    <a:pt x="19841" y="21521"/>
                    <a:pt x="19056" y="2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5" name="Line"/>
            <p:cNvSpPr/>
            <p:nvPr/>
          </p:nvSpPr>
          <p:spPr>
            <a:xfrm>
              <a:off x="5532673" y="1556157"/>
              <a:ext cx="201377" cy="21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0929" fill="norm" stroke="1" extrusionOk="0">
                  <a:moveTo>
                    <a:pt x="16006" y="8504"/>
                  </a:moveTo>
                  <a:cubicBezTo>
                    <a:pt x="15106" y="5829"/>
                    <a:pt x="14206" y="3155"/>
                    <a:pt x="13194" y="1612"/>
                  </a:cubicBezTo>
                  <a:cubicBezTo>
                    <a:pt x="12181" y="69"/>
                    <a:pt x="11056" y="-342"/>
                    <a:pt x="9706" y="275"/>
                  </a:cubicBezTo>
                  <a:cubicBezTo>
                    <a:pt x="8356" y="892"/>
                    <a:pt x="6781" y="2538"/>
                    <a:pt x="5094" y="5315"/>
                  </a:cubicBezTo>
                  <a:cubicBezTo>
                    <a:pt x="3406" y="8092"/>
                    <a:pt x="1606" y="12001"/>
                    <a:pt x="706" y="14881"/>
                  </a:cubicBezTo>
                  <a:cubicBezTo>
                    <a:pt x="-194" y="17761"/>
                    <a:pt x="-194" y="19612"/>
                    <a:pt x="481" y="20435"/>
                  </a:cubicBezTo>
                  <a:cubicBezTo>
                    <a:pt x="1156" y="21258"/>
                    <a:pt x="2506" y="21052"/>
                    <a:pt x="4306" y="19818"/>
                  </a:cubicBezTo>
                  <a:cubicBezTo>
                    <a:pt x="6106" y="18584"/>
                    <a:pt x="8356" y="16321"/>
                    <a:pt x="9819" y="14572"/>
                  </a:cubicBezTo>
                  <a:cubicBezTo>
                    <a:pt x="11281" y="12824"/>
                    <a:pt x="11956" y="11589"/>
                    <a:pt x="12406" y="11487"/>
                  </a:cubicBezTo>
                  <a:cubicBezTo>
                    <a:pt x="12856" y="11384"/>
                    <a:pt x="13081" y="12412"/>
                    <a:pt x="13419" y="13441"/>
                  </a:cubicBezTo>
                  <a:cubicBezTo>
                    <a:pt x="13756" y="14469"/>
                    <a:pt x="14206" y="15498"/>
                    <a:pt x="15106" y="16115"/>
                  </a:cubicBezTo>
                  <a:cubicBezTo>
                    <a:pt x="16006" y="16732"/>
                    <a:pt x="17356" y="16938"/>
                    <a:pt x="18481" y="16732"/>
                  </a:cubicBezTo>
                  <a:cubicBezTo>
                    <a:pt x="19606" y="16527"/>
                    <a:pt x="20506" y="15909"/>
                    <a:pt x="21406" y="152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6" name="Line"/>
            <p:cNvSpPr/>
            <p:nvPr/>
          </p:nvSpPr>
          <p:spPr>
            <a:xfrm>
              <a:off x="5765800" y="1592853"/>
              <a:ext cx="107950" cy="16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0" y="5670"/>
                  </a:moveTo>
                  <a:cubicBezTo>
                    <a:pt x="424" y="4050"/>
                    <a:pt x="847" y="2430"/>
                    <a:pt x="1906" y="2295"/>
                  </a:cubicBezTo>
                  <a:cubicBezTo>
                    <a:pt x="2965" y="2160"/>
                    <a:pt x="4659" y="3510"/>
                    <a:pt x="6988" y="6480"/>
                  </a:cubicBezTo>
                  <a:cubicBezTo>
                    <a:pt x="9318" y="9450"/>
                    <a:pt x="12282" y="14040"/>
                    <a:pt x="13553" y="17010"/>
                  </a:cubicBezTo>
                  <a:cubicBezTo>
                    <a:pt x="14824" y="19980"/>
                    <a:pt x="14400" y="21330"/>
                    <a:pt x="13341" y="21465"/>
                  </a:cubicBezTo>
                  <a:cubicBezTo>
                    <a:pt x="12282" y="21600"/>
                    <a:pt x="10588" y="20520"/>
                    <a:pt x="9741" y="17685"/>
                  </a:cubicBezTo>
                  <a:cubicBezTo>
                    <a:pt x="8894" y="14850"/>
                    <a:pt x="8894" y="10260"/>
                    <a:pt x="11012" y="7020"/>
                  </a:cubicBezTo>
                  <a:cubicBezTo>
                    <a:pt x="13129" y="3780"/>
                    <a:pt x="17365" y="189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7" name="Line"/>
            <p:cNvSpPr/>
            <p:nvPr/>
          </p:nvSpPr>
          <p:spPr>
            <a:xfrm>
              <a:off x="5901679" y="1563280"/>
              <a:ext cx="118122" cy="197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3" h="21262" fill="norm" stroke="1" extrusionOk="0">
                  <a:moveTo>
                    <a:pt x="5142" y="7269"/>
                  </a:moveTo>
                  <a:cubicBezTo>
                    <a:pt x="7004" y="7269"/>
                    <a:pt x="8866" y="7269"/>
                    <a:pt x="10914" y="6587"/>
                  </a:cubicBezTo>
                  <a:cubicBezTo>
                    <a:pt x="12962" y="5905"/>
                    <a:pt x="15197" y="4541"/>
                    <a:pt x="16500" y="3290"/>
                  </a:cubicBezTo>
                  <a:cubicBezTo>
                    <a:pt x="17804" y="2040"/>
                    <a:pt x="18176" y="903"/>
                    <a:pt x="17431" y="334"/>
                  </a:cubicBezTo>
                  <a:cubicBezTo>
                    <a:pt x="16686" y="-234"/>
                    <a:pt x="14824" y="-234"/>
                    <a:pt x="11845" y="1585"/>
                  </a:cubicBezTo>
                  <a:cubicBezTo>
                    <a:pt x="8866" y="3404"/>
                    <a:pt x="4769" y="7042"/>
                    <a:pt x="2349" y="10225"/>
                  </a:cubicBezTo>
                  <a:cubicBezTo>
                    <a:pt x="-72" y="13408"/>
                    <a:pt x="-817" y="16137"/>
                    <a:pt x="1045" y="18069"/>
                  </a:cubicBezTo>
                  <a:cubicBezTo>
                    <a:pt x="2907" y="20002"/>
                    <a:pt x="7376" y="21139"/>
                    <a:pt x="11100" y="21252"/>
                  </a:cubicBezTo>
                  <a:cubicBezTo>
                    <a:pt x="14824" y="21366"/>
                    <a:pt x="17804" y="20457"/>
                    <a:pt x="20783" y="195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8" name="Line"/>
            <p:cNvSpPr/>
            <p:nvPr/>
          </p:nvSpPr>
          <p:spPr>
            <a:xfrm>
              <a:off x="6460272" y="1520247"/>
              <a:ext cx="181828" cy="26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023" fill="norm" stroke="1" extrusionOk="0">
                  <a:moveTo>
                    <a:pt x="16667" y="1242"/>
                  </a:moveTo>
                  <a:cubicBezTo>
                    <a:pt x="15440" y="731"/>
                    <a:pt x="14212" y="221"/>
                    <a:pt x="12985" y="51"/>
                  </a:cubicBezTo>
                  <a:cubicBezTo>
                    <a:pt x="11758" y="-119"/>
                    <a:pt x="10530" y="51"/>
                    <a:pt x="8444" y="1837"/>
                  </a:cubicBezTo>
                  <a:cubicBezTo>
                    <a:pt x="6358" y="3623"/>
                    <a:pt x="3412" y="7024"/>
                    <a:pt x="1694" y="10341"/>
                  </a:cubicBezTo>
                  <a:cubicBezTo>
                    <a:pt x="-24" y="13657"/>
                    <a:pt x="-515" y="16889"/>
                    <a:pt x="590" y="18845"/>
                  </a:cubicBezTo>
                  <a:cubicBezTo>
                    <a:pt x="1694" y="20801"/>
                    <a:pt x="4394" y="21481"/>
                    <a:pt x="8076" y="20716"/>
                  </a:cubicBezTo>
                  <a:cubicBezTo>
                    <a:pt x="11758" y="19950"/>
                    <a:pt x="16421" y="17739"/>
                    <a:pt x="21085" y="155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9" name="Line"/>
            <p:cNvSpPr/>
            <p:nvPr/>
          </p:nvSpPr>
          <p:spPr>
            <a:xfrm>
              <a:off x="6637674" y="1590774"/>
              <a:ext cx="139603" cy="13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0933" fill="norm" stroke="1" extrusionOk="0">
                  <a:moveTo>
                    <a:pt x="14005" y="2356"/>
                  </a:moveTo>
                  <a:cubicBezTo>
                    <a:pt x="12099" y="2018"/>
                    <a:pt x="10193" y="1681"/>
                    <a:pt x="7811" y="3875"/>
                  </a:cubicBezTo>
                  <a:cubicBezTo>
                    <a:pt x="5429" y="6069"/>
                    <a:pt x="2570" y="10794"/>
                    <a:pt x="1140" y="14000"/>
                  </a:cubicBezTo>
                  <a:cubicBezTo>
                    <a:pt x="-289" y="17206"/>
                    <a:pt x="-289" y="18894"/>
                    <a:pt x="664" y="19906"/>
                  </a:cubicBezTo>
                  <a:cubicBezTo>
                    <a:pt x="1617" y="20919"/>
                    <a:pt x="3523" y="21256"/>
                    <a:pt x="6223" y="20581"/>
                  </a:cubicBezTo>
                  <a:cubicBezTo>
                    <a:pt x="8923" y="19906"/>
                    <a:pt x="12417" y="18219"/>
                    <a:pt x="15117" y="16025"/>
                  </a:cubicBezTo>
                  <a:cubicBezTo>
                    <a:pt x="17817" y="13831"/>
                    <a:pt x="19723" y="11131"/>
                    <a:pt x="20517" y="8431"/>
                  </a:cubicBezTo>
                  <a:cubicBezTo>
                    <a:pt x="21311" y="5731"/>
                    <a:pt x="20993" y="3031"/>
                    <a:pt x="19723" y="1512"/>
                  </a:cubicBezTo>
                  <a:cubicBezTo>
                    <a:pt x="18452" y="-7"/>
                    <a:pt x="16229" y="-344"/>
                    <a:pt x="14958" y="331"/>
                  </a:cubicBezTo>
                  <a:cubicBezTo>
                    <a:pt x="13687" y="1006"/>
                    <a:pt x="13370" y="2693"/>
                    <a:pt x="13052" y="4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0" name="Line"/>
            <p:cNvSpPr/>
            <p:nvPr/>
          </p:nvSpPr>
          <p:spPr>
            <a:xfrm>
              <a:off x="6820910" y="1576207"/>
              <a:ext cx="113290" cy="144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106" fill="norm" stroke="1" extrusionOk="0">
                  <a:moveTo>
                    <a:pt x="2209" y="2427"/>
                  </a:moveTo>
                  <a:cubicBezTo>
                    <a:pt x="2209" y="7673"/>
                    <a:pt x="2209" y="12919"/>
                    <a:pt x="1809" y="16313"/>
                  </a:cubicBezTo>
                  <a:cubicBezTo>
                    <a:pt x="1409" y="19707"/>
                    <a:pt x="609" y="21250"/>
                    <a:pt x="209" y="21096"/>
                  </a:cubicBezTo>
                  <a:cubicBezTo>
                    <a:pt x="-191" y="20941"/>
                    <a:pt x="-191" y="19090"/>
                    <a:pt x="1809" y="15541"/>
                  </a:cubicBezTo>
                  <a:cubicBezTo>
                    <a:pt x="3809" y="11993"/>
                    <a:pt x="7809" y="6747"/>
                    <a:pt x="11009" y="3661"/>
                  </a:cubicBezTo>
                  <a:cubicBezTo>
                    <a:pt x="14209" y="576"/>
                    <a:pt x="16609" y="-350"/>
                    <a:pt x="18009" y="113"/>
                  </a:cubicBezTo>
                  <a:cubicBezTo>
                    <a:pt x="19409" y="576"/>
                    <a:pt x="19809" y="2427"/>
                    <a:pt x="20209" y="5821"/>
                  </a:cubicBezTo>
                  <a:cubicBezTo>
                    <a:pt x="20609" y="9216"/>
                    <a:pt x="21009" y="14153"/>
                    <a:pt x="21409" y="190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1" name="Line"/>
            <p:cNvSpPr/>
            <p:nvPr/>
          </p:nvSpPr>
          <p:spPr>
            <a:xfrm>
              <a:off x="7004050" y="1547888"/>
              <a:ext cx="78533" cy="230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198" fill="norm" stroke="1" extrusionOk="0">
                  <a:moveTo>
                    <a:pt x="20463" y="4718"/>
                  </a:moveTo>
                  <a:cubicBezTo>
                    <a:pt x="20463" y="3745"/>
                    <a:pt x="20463" y="2772"/>
                    <a:pt x="19611" y="1896"/>
                  </a:cubicBezTo>
                  <a:cubicBezTo>
                    <a:pt x="18758" y="1021"/>
                    <a:pt x="17053" y="242"/>
                    <a:pt x="14495" y="48"/>
                  </a:cubicBezTo>
                  <a:cubicBezTo>
                    <a:pt x="11937" y="-147"/>
                    <a:pt x="8526" y="242"/>
                    <a:pt x="5684" y="1507"/>
                  </a:cubicBezTo>
                  <a:cubicBezTo>
                    <a:pt x="2842" y="2772"/>
                    <a:pt x="568" y="4912"/>
                    <a:pt x="3126" y="7442"/>
                  </a:cubicBezTo>
                  <a:cubicBezTo>
                    <a:pt x="5684" y="9972"/>
                    <a:pt x="13074" y="12891"/>
                    <a:pt x="17053" y="14837"/>
                  </a:cubicBezTo>
                  <a:cubicBezTo>
                    <a:pt x="21032" y="16783"/>
                    <a:pt x="21600" y="17756"/>
                    <a:pt x="20747" y="18631"/>
                  </a:cubicBezTo>
                  <a:cubicBezTo>
                    <a:pt x="19895" y="19507"/>
                    <a:pt x="17621" y="20285"/>
                    <a:pt x="14779" y="20772"/>
                  </a:cubicBezTo>
                  <a:cubicBezTo>
                    <a:pt x="11937" y="21258"/>
                    <a:pt x="8526" y="21453"/>
                    <a:pt x="5968" y="20675"/>
                  </a:cubicBezTo>
                  <a:cubicBezTo>
                    <a:pt x="3411" y="19896"/>
                    <a:pt x="1705" y="18145"/>
                    <a:pt x="0" y="163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2" name="Line"/>
            <p:cNvSpPr/>
            <p:nvPr/>
          </p:nvSpPr>
          <p:spPr>
            <a:xfrm>
              <a:off x="7112000" y="1472203"/>
              <a:ext cx="50800" cy="230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295"/>
                  </a:moveTo>
                  <a:cubicBezTo>
                    <a:pt x="900" y="14070"/>
                    <a:pt x="1800" y="16844"/>
                    <a:pt x="2250" y="18727"/>
                  </a:cubicBezTo>
                  <a:cubicBezTo>
                    <a:pt x="2700" y="20609"/>
                    <a:pt x="2700" y="21600"/>
                    <a:pt x="2250" y="21600"/>
                  </a:cubicBezTo>
                  <a:cubicBezTo>
                    <a:pt x="1800" y="21600"/>
                    <a:pt x="900" y="20609"/>
                    <a:pt x="900" y="17736"/>
                  </a:cubicBezTo>
                  <a:cubicBezTo>
                    <a:pt x="900" y="14862"/>
                    <a:pt x="1800" y="10106"/>
                    <a:pt x="3150" y="6936"/>
                  </a:cubicBezTo>
                  <a:cubicBezTo>
                    <a:pt x="4500" y="3765"/>
                    <a:pt x="6300" y="2180"/>
                    <a:pt x="9450" y="1288"/>
                  </a:cubicBezTo>
                  <a:cubicBezTo>
                    <a:pt x="12600" y="396"/>
                    <a:pt x="17100" y="19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3" name="Line"/>
            <p:cNvSpPr/>
            <p:nvPr/>
          </p:nvSpPr>
          <p:spPr>
            <a:xfrm>
              <a:off x="7217954" y="1521785"/>
              <a:ext cx="84547" cy="19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243" fill="norm" stroke="1" extrusionOk="0">
                  <a:moveTo>
                    <a:pt x="21043" y="1479"/>
                  </a:moveTo>
                  <a:cubicBezTo>
                    <a:pt x="18936" y="804"/>
                    <a:pt x="16828" y="129"/>
                    <a:pt x="14194" y="16"/>
                  </a:cubicBezTo>
                  <a:cubicBezTo>
                    <a:pt x="11560" y="-96"/>
                    <a:pt x="8399" y="354"/>
                    <a:pt x="6819" y="1254"/>
                  </a:cubicBezTo>
                  <a:cubicBezTo>
                    <a:pt x="5238" y="2154"/>
                    <a:pt x="5238" y="3504"/>
                    <a:pt x="7609" y="5979"/>
                  </a:cubicBezTo>
                  <a:cubicBezTo>
                    <a:pt x="9980" y="8454"/>
                    <a:pt x="14721" y="12054"/>
                    <a:pt x="17092" y="14754"/>
                  </a:cubicBezTo>
                  <a:cubicBezTo>
                    <a:pt x="19463" y="17454"/>
                    <a:pt x="19463" y="19254"/>
                    <a:pt x="18145" y="20266"/>
                  </a:cubicBezTo>
                  <a:cubicBezTo>
                    <a:pt x="16828" y="21279"/>
                    <a:pt x="14194" y="21504"/>
                    <a:pt x="10770" y="20941"/>
                  </a:cubicBezTo>
                  <a:cubicBezTo>
                    <a:pt x="7345" y="20379"/>
                    <a:pt x="3131" y="19029"/>
                    <a:pt x="1287" y="16779"/>
                  </a:cubicBezTo>
                  <a:cubicBezTo>
                    <a:pt x="-557" y="14529"/>
                    <a:pt x="-30" y="11379"/>
                    <a:pt x="497" y="82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4" name="Line"/>
            <p:cNvSpPr/>
            <p:nvPr/>
          </p:nvSpPr>
          <p:spPr>
            <a:xfrm>
              <a:off x="7404100" y="1307103"/>
              <a:ext cx="82550" cy="410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1" fill="norm" stroke="1" extrusionOk="0">
                  <a:moveTo>
                    <a:pt x="16615" y="0"/>
                  </a:moveTo>
                  <a:cubicBezTo>
                    <a:pt x="18277" y="443"/>
                    <a:pt x="19938" y="886"/>
                    <a:pt x="18831" y="2160"/>
                  </a:cubicBezTo>
                  <a:cubicBezTo>
                    <a:pt x="17723" y="3434"/>
                    <a:pt x="13846" y="5538"/>
                    <a:pt x="10246" y="8308"/>
                  </a:cubicBezTo>
                  <a:cubicBezTo>
                    <a:pt x="6646" y="11077"/>
                    <a:pt x="3323" y="14511"/>
                    <a:pt x="1662" y="16560"/>
                  </a:cubicBezTo>
                  <a:cubicBezTo>
                    <a:pt x="0" y="18609"/>
                    <a:pt x="0" y="19274"/>
                    <a:pt x="0" y="19883"/>
                  </a:cubicBezTo>
                  <a:cubicBezTo>
                    <a:pt x="0" y="20492"/>
                    <a:pt x="0" y="21046"/>
                    <a:pt x="1938" y="21323"/>
                  </a:cubicBezTo>
                  <a:cubicBezTo>
                    <a:pt x="3877" y="21600"/>
                    <a:pt x="7754" y="21600"/>
                    <a:pt x="11354" y="20991"/>
                  </a:cubicBezTo>
                  <a:cubicBezTo>
                    <a:pt x="14954" y="20382"/>
                    <a:pt x="18277" y="19163"/>
                    <a:pt x="21600" y="179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5" name="Line"/>
            <p:cNvSpPr/>
            <p:nvPr/>
          </p:nvSpPr>
          <p:spPr>
            <a:xfrm>
              <a:off x="7397750" y="1517295"/>
              <a:ext cx="387350" cy="168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2" fill="norm" stroke="1" extrusionOk="0">
                  <a:moveTo>
                    <a:pt x="2125" y="10194"/>
                  </a:moveTo>
                  <a:cubicBezTo>
                    <a:pt x="1062" y="9403"/>
                    <a:pt x="0" y="8613"/>
                    <a:pt x="0" y="8218"/>
                  </a:cubicBezTo>
                  <a:cubicBezTo>
                    <a:pt x="0" y="7823"/>
                    <a:pt x="1062" y="7823"/>
                    <a:pt x="2892" y="7559"/>
                  </a:cubicBezTo>
                  <a:cubicBezTo>
                    <a:pt x="4721" y="7296"/>
                    <a:pt x="7318" y="6769"/>
                    <a:pt x="8852" y="6111"/>
                  </a:cubicBezTo>
                  <a:cubicBezTo>
                    <a:pt x="10387" y="5452"/>
                    <a:pt x="10859" y="4662"/>
                    <a:pt x="10741" y="4135"/>
                  </a:cubicBezTo>
                  <a:cubicBezTo>
                    <a:pt x="10623" y="3608"/>
                    <a:pt x="9915" y="3345"/>
                    <a:pt x="9148" y="4135"/>
                  </a:cubicBezTo>
                  <a:cubicBezTo>
                    <a:pt x="8380" y="4925"/>
                    <a:pt x="7554" y="6769"/>
                    <a:pt x="7023" y="8350"/>
                  </a:cubicBezTo>
                  <a:cubicBezTo>
                    <a:pt x="6492" y="9930"/>
                    <a:pt x="6256" y="11247"/>
                    <a:pt x="6374" y="12959"/>
                  </a:cubicBezTo>
                  <a:cubicBezTo>
                    <a:pt x="6492" y="14672"/>
                    <a:pt x="6964" y="16779"/>
                    <a:pt x="7790" y="17437"/>
                  </a:cubicBezTo>
                  <a:cubicBezTo>
                    <a:pt x="8616" y="18096"/>
                    <a:pt x="9797" y="17306"/>
                    <a:pt x="10623" y="16516"/>
                  </a:cubicBezTo>
                  <a:cubicBezTo>
                    <a:pt x="11449" y="15725"/>
                    <a:pt x="11921" y="14935"/>
                    <a:pt x="12393" y="14013"/>
                  </a:cubicBezTo>
                  <a:cubicBezTo>
                    <a:pt x="12866" y="13091"/>
                    <a:pt x="13338" y="12037"/>
                    <a:pt x="13515" y="12169"/>
                  </a:cubicBezTo>
                  <a:cubicBezTo>
                    <a:pt x="13692" y="12301"/>
                    <a:pt x="13574" y="13618"/>
                    <a:pt x="13515" y="14935"/>
                  </a:cubicBezTo>
                  <a:cubicBezTo>
                    <a:pt x="13456" y="16252"/>
                    <a:pt x="13456" y="17569"/>
                    <a:pt x="13515" y="17569"/>
                  </a:cubicBezTo>
                  <a:cubicBezTo>
                    <a:pt x="13574" y="17569"/>
                    <a:pt x="13692" y="16252"/>
                    <a:pt x="14341" y="13223"/>
                  </a:cubicBezTo>
                  <a:cubicBezTo>
                    <a:pt x="14990" y="10194"/>
                    <a:pt x="16170" y="5452"/>
                    <a:pt x="17115" y="2818"/>
                  </a:cubicBezTo>
                  <a:cubicBezTo>
                    <a:pt x="18059" y="184"/>
                    <a:pt x="18767" y="-343"/>
                    <a:pt x="19239" y="184"/>
                  </a:cubicBezTo>
                  <a:cubicBezTo>
                    <a:pt x="19711" y="711"/>
                    <a:pt x="19948" y="2291"/>
                    <a:pt x="20066" y="5189"/>
                  </a:cubicBezTo>
                  <a:cubicBezTo>
                    <a:pt x="20184" y="8086"/>
                    <a:pt x="20184" y="12301"/>
                    <a:pt x="20125" y="15462"/>
                  </a:cubicBezTo>
                  <a:cubicBezTo>
                    <a:pt x="20066" y="18623"/>
                    <a:pt x="19948" y="20730"/>
                    <a:pt x="20184" y="20994"/>
                  </a:cubicBezTo>
                  <a:cubicBezTo>
                    <a:pt x="20420" y="21257"/>
                    <a:pt x="21010" y="19677"/>
                    <a:pt x="21600" y="180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6" name="Line"/>
            <p:cNvSpPr/>
            <p:nvPr/>
          </p:nvSpPr>
          <p:spPr>
            <a:xfrm>
              <a:off x="7830872" y="1248824"/>
              <a:ext cx="103691" cy="447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432" fill="norm" stroke="1" extrusionOk="0">
                  <a:moveTo>
                    <a:pt x="16578" y="3097"/>
                  </a:moveTo>
                  <a:cubicBezTo>
                    <a:pt x="17442" y="2488"/>
                    <a:pt x="18306" y="1880"/>
                    <a:pt x="19170" y="1271"/>
                  </a:cubicBezTo>
                  <a:cubicBezTo>
                    <a:pt x="20034" y="663"/>
                    <a:pt x="20898" y="54"/>
                    <a:pt x="21114" y="4"/>
                  </a:cubicBezTo>
                  <a:cubicBezTo>
                    <a:pt x="21330" y="-47"/>
                    <a:pt x="20898" y="460"/>
                    <a:pt x="18306" y="2336"/>
                  </a:cubicBezTo>
                  <a:cubicBezTo>
                    <a:pt x="15714" y="4212"/>
                    <a:pt x="10962" y="7457"/>
                    <a:pt x="7506" y="10601"/>
                  </a:cubicBezTo>
                  <a:cubicBezTo>
                    <a:pt x="4050" y="13745"/>
                    <a:pt x="1890" y="16787"/>
                    <a:pt x="810" y="18561"/>
                  </a:cubicBezTo>
                  <a:cubicBezTo>
                    <a:pt x="-270" y="20336"/>
                    <a:pt x="-270" y="20843"/>
                    <a:pt x="810" y="21147"/>
                  </a:cubicBezTo>
                  <a:cubicBezTo>
                    <a:pt x="1890" y="21452"/>
                    <a:pt x="4050" y="21553"/>
                    <a:pt x="6858" y="21249"/>
                  </a:cubicBezTo>
                  <a:cubicBezTo>
                    <a:pt x="9666" y="20945"/>
                    <a:pt x="13122" y="20235"/>
                    <a:pt x="16578" y="19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7" name="Line"/>
            <p:cNvSpPr/>
            <p:nvPr/>
          </p:nvSpPr>
          <p:spPr>
            <a:xfrm>
              <a:off x="7835900" y="1503953"/>
              <a:ext cx="571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8" name="Line"/>
            <p:cNvSpPr/>
            <p:nvPr/>
          </p:nvSpPr>
          <p:spPr>
            <a:xfrm>
              <a:off x="8058150" y="1535703"/>
              <a:ext cx="6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9" name="Line"/>
            <p:cNvSpPr/>
            <p:nvPr/>
          </p:nvSpPr>
          <p:spPr>
            <a:xfrm>
              <a:off x="6419596" y="1942745"/>
              <a:ext cx="1397255" cy="81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432" fill="norm" stroke="1" extrusionOk="0">
                  <a:moveTo>
                    <a:pt x="494" y="18109"/>
                  </a:moveTo>
                  <a:cubicBezTo>
                    <a:pt x="265" y="17555"/>
                    <a:pt x="36" y="17001"/>
                    <a:pt x="4" y="16447"/>
                  </a:cubicBezTo>
                  <a:cubicBezTo>
                    <a:pt x="-29" y="15894"/>
                    <a:pt x="134" y="15340"/>
                    <a:pt x="821" y="14509"/>
                  </a:cubicBezTo>
                  <a:cubicBezTo>
                    <a:pt x="1507" y="13678"/>
                    <a:pt x="2716" y="12570"/>
                    <a:pt x="3925" y="10909"/>
                  </a:cubicBezTo>
                  <a:cubicBezTo>
                    <a:pt x="5134" y="9247"/>
                    <a:pt x="6343" y="7032"/>
                    <a:pt x="7487" y="5094"/>
                  </a:cubicBezTo>
                  <a:cubicBezTo>
                    <a:pt x="8631" y="3155"/>
                    <a:pt x="9709" y="1494"/>
                    <a:pt x="10885" y="663"/>
                  </a:cubicBezTo>
                  <a:cubicBezTo>
                    <a:pt x="12062" y="-168"/>
                    <a:pt x="13336" y="-168"/>
                    <a:pt x="14643" y="386"/>
                  </a:cubicBezTo>
                  <a:cubicBezTo>
                    <a:pt x="15950" y="940"/>
                    <a:pt x="17290" y="2047"/>
                    <a:pt x="18450" y="5647"/>
                  </a:cubicBezTo>
                  <a:cubicBezTo>
                    <a:pt x="19610" y="9247"/>
                    <a:pt x="20591" y="15340"/>
                    <a:pt x="21571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0" name="Line"/>
            <p:cNvSpPr/>
            <p:nvPr/>
          </p:nvSpPr>
          <p:spPr>
            <a:xfrm>
              <a:off x="6746380" y="2031003"/>
              <a:ext cx="791070" cy="67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15133" y="0"/>
                  </a:moveTo>
                  <a:cubicBezTo>
                    <a:pt x="12887" y="2700"/>
                    <a:pt x="10641" y="5400"/>
                    <a:pt x="8365" y="8437"/>
                  </a:cubicBezTo>
                  <a:cubicBezTo>
                    <a:pt x="6090" y="11475"/>
                    <a:pt x="3786" y="14850"/>
                    <a:pt x="2490" y="16875"/>
                  </a:cubicBezTo>
                  <a:cubicBezTo>
                    <a:pt x="1194" y="18900"/>
                    <a:pt x="906" y="19575"/>
                    <a:pt x="589" y="20250"/>
                  </a:cubicBezTo>
                  <a:cubicBezTo>
                    <a:pt x="273" y="20925"/>
                    <a:pt x="-73" y="21600"/>
                    <a:pt x="13" y="21600"/>
                  </a:cubicBezTo>
                  <a:cubicBezTo>
                    <a:pt x="100" y="21600"/>
                    <a:pt x="618" y="20925"/>
                    <a:pt x="1972" y="19912"/>
                  </a:cubicBezTo>
                  <a:cubicBezTo>
                    <a:pt x="3325" y="18900"/>
                    <a:pt x="5514" y="17550"/>
                    <a:pt x="7761" y="16538"/>
                  </a:cubicBezTo>
                  <a:cubicBezTo>
                    <a:pt x="10007" y="15525"/>
                    <a:pt x="12311" y="14850"/>
                    <a:pt x="14615" y="13838"/>
                  </a:cubicBezTo>
                  <a:cubicBezTo>
                    <a:pt x="16919" y="12825"/>
                    <a:pt x="19223" y="11475"/>
                    <a:pt x="21527" y="101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1" name="Line"/>
            <p:cNvSpPr/>
            <p:nvPr/>
          </p:nvSpPr>
          <p:spPr>
            <a:xfrm>
              <a:off x="5530850" y="2329473"/>
              <a:ext cx="2717800" cy="596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0" y="21447"/>
                  </a:moveTo>
                  <a:cubicBezTo>
                    <a:pt x="0" y="21067"/>
                    <a:pt x="0" y="20686"/>
                    <a:pt x="151" y="19850"/>
                  </a:cubicBezTo>
                  <a:cubicBezTo>
                    <a:pt x="303" y="19013"/>
                    <a:pt x="606" y="17720"/>
                    <a:pt x="942" y="16275"/>
                  </a:cubicBezTo>
                  <a:cubicBezTo>
                    <a:pt x="1279" y="14830"/>
                    <a:pt x="1649" y="13233"/>
                    <a:pt x="2111" y="11560"/>
                  </a:cubicBezTo>
                  <a:cubicBezTo>
                    <a:pt x="2574" y="9886"/>
                    <a:pt x="3129" y="8137"/>
                    <a:pt x="3718" y="6616"/>
                  </a:cubicBezTo>
                  <a:cubicBezTo>
                    <a:pt x="4307" y="5095"/>
                    <a:pt x="4929" y="3802"/>
                    <a:pt x="5535" y="2965"/>
                  </a:cubicBezTo>
                  <a:cubicBezTo>
                    <a:pt x="6140" y="2129"/>
                    <a:pt x="6729" y="1748"/>
                    <a:pt x="7276" y="2091"/>
                  </a:cubicBezTo>
                  <a:cubicBezTo>
                    <a:pt x="7822" y="2433"/>
                    <a:pt x="8327" y="3498"/>
                    <a:pt x="8815" y="4258"/>
                  </a:cubicBezTo>
                  <a:cubicBezTo>
                    <a:pt x="9303" y="5019"/>
                    <a:pt x="9774" y="5475"/>
                    <a:pt x="10337" y="5741"/>
                  </a:cubicBezTo>
                  <a:cubicBezTo>
                    <a:pt x="10901" y="6008"/>
                    <a:pt x="11557" y="6084"/>
                    <a:pt x="12188" y="6046"/>
                  </a:cubicBezTo>
                  <a:cubicBezTo>
                    <a:pt x="12819" y="6008"/>
                    <a:pt x="13424" y="5855"/>
                    <a:pt x="13971" y="5399"/>
                  </a:cubicBezTo>
                  <a:cubicBezTo>
                    <a:pt x="14518" y="4943"/>
                    <a:pt x="15006" y="4182"/>
                    <a:pt x="15502" y="3308"/>
                  </a:cubicBezTo>
                  <a:cubicBezTo>
                    <a:pt x="15998" y="2433"/>
                    <a:pt x="16503" y="1444"/>
                    <a:pt x="16999" y="798"/>
                  </a:cubicBezTo>
                  <a:cubicBezTo>
                    <a:pt x="17495" y="151"/>
                    <a:pt x="17983" y="-153"/>
                    <a:pt x="18454" y="75"/>
                  </a:cubicBezTo>
                  <a:cubicBezTo>
                    <a:pt x="18925" y="303"/>
                    <a:pt x="19379" y="1064"/>
                    <a:pt x="19808" y="2129"/>
                  </a:cubicBezTo>
                  <a:cubicBezTo>
                    <a:pt x="20237" y="3193"/>
                    <a:pt x="20641" y="4562"/>
                    <a:pt x="20936" y="5513"/>
                  </a:cubicBezTo>
                  <a:cubicBezTo>
                    <a:pt x="21230" y="6464"/>
                    <a:pt x="21415" y="6996"/>
                    <a:pt x="21600" y="75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2" name="Line"/>
            <p:cNvSpPr/>
            <p:nvPr/>
          </p:nvSpPr>
          <p:spPr>
            <a:xfrm>
              <a:off x="4495799" y="3199403"/>
              <a:ext cx="165101" cy="42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8" fill="norm" stroke="1" extrusionOk="0">
                  <a:moveTo>
                    <a:pt x="0" y="0"/>
                  </a:moveTo>
                  <a:cubicBezTo>
                    <a:pt x="554" y="3850"/>
                    <a:pt x="1108" y="7699"/>
                    <a:pt x="1523" y="10800"/>
                  </a:cubicBezTo>
                  <a:cubicBezTo>
                    <a:pt x="1938" y="13901"/>
                    <a:pt x="2215" y="16253"/>
                    <a:pt x="2631" y="18071"/>
                  </a:cubicBezTo>
                  <a:cubicBezTo>
                    <a:pt x="3046" y="19889"/>
                    <a:pt x="3600" y="21172"/>
                    <a:pt x="4154" y="21386"/>
                  </a:cubicBezTo>
                  <a:cubicBezTo>
                    <a:pt x="4708" y="21600"/>
                    <a:pt x="5262" y="20745"/>
                    <a:pt x="6646" y="18980"/>
                  </a:cubicBezTo>
                  <a:cubicBezTo>
                    <a:pt x="8031" y="17216"/>
                    <a:pt x="10246" y="14543"/>
                    <a:pt x="11908" y="12992"/>
                  </a:cubicBezTo>
                  <a:cubicBezTo>
                    <a:pt x="13569" y="11442"/>
                    <a:pt x="14677" y="11014"/>
                    <a:pt x="15923" y="10853"/>
                  </a:cubicBezTo>
                  <a:cubicBezTo>
                    <a:pt x="17169" y="10693"/>
                    <a:pt x="18554" y="10800"/>
                    <a:pt x="19662" y="11709"/>
                  </a:cubicBezTo>
                  <a:cubicBezTo>
                    <a:pt x="20769" y="12618"/>
                    <a:pt x="21600" y="14329"/>
                    <a:pt x="21600" y="15665"/>
                  </a:cubicBezTo>
                  <a:cubicBezTo>
                    <a:pt x="21600" y="17002"/>
                    <a:pt x="20769" y="17964"/>
                    <a:pt x="18969" y="18713"/>
                  </a:cubicBezTo>
                  <a:cubicBezTo>
                    <a:pt x="17169" y="19461"/>
                    <a:pt x="14400" y="19996"/>
                    <a:pt x="11908" y="20263"/>
                  </a:cubicBezTo>
                  <a:cubicBezTo>
                    <a:pt x="9415" y="20531"/>
                    <a:pt x="7200" y="20531"/>
                    <a:pt x="6092" y="20263"/>
                  </a:cubicBezTo>
                  <a:cubicBezTo>
                    <a:pt x="4985" y="19996"/>
                    <a:pt x="4985" y="19461"/>
                    <a:pt x="5815" y="18927"/>
                  </a:cubicBezTo>
                  <a:cubicBezTo>
                    <a:pt x="6646" y="18392"/>
                    <a:pt x="8308" y="17857"/>
                    <a:pt x="9969" y="17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3" name="Line"/>
            <p:cNvSpPr/>
            <p:nvPr/>
          </p:nvSpPr>
          <p:spPr>
            <a:xfrm>
              <a:off x="4737099" y="3402603"/>
              <a:ext cx="190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4" name="Line"/>
            <p:cNvSpPr/>
            <p:nvPr/>
          </p:nvSpPr>
          <p:spPr>
            <a:xfrm>
              <a:off x="4711700" y="3310438"/>
              <a:ext cx="50800" cy="66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1" fill="norm" stroke="1" extrusionOk="0">
                  <a:moveTo>
                    <a:pt x="0" y="21291"/>
                  </a:moveTo>
                  <a:cubicBezTo>
                    <a:pt x="0" y="16566"/>
                    <a:pt x="0" y="11841"/>
                    <a:pt x="0" y="7791"/>
                  </a:cubicBezTo>
                  <a:cubicBezTo>
                    <a:pt x="0" y="3741"/>
                    <a:pt x="0" y="366"/>
                    <a:pt x="3600" y="29"/>
                  </a:cubicBezTo>
                  <a:cubicBezTo>
                    <a:pt x="7200" y="-309"/>
                    <a:pt x="14400" y="2391"/>
                    <a:pt x="21600" y="5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5" name="Line"/>
            <p:cNvSpPr/>
            <p:nvPr/>
          </p:nvSpPr>
          <p:spPr>
            <a:xfrm>
              <a:off x="4771765" y="3294145"/>
              <a:ext cx="256427" cy="224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248" fill="norm" stroke="1" extrusionOk="0">
                  <a:moveTo>
                    <a:pt x="9848" y="7848"/>
                  </a:moveTo>
                  <a:cubicBezTo>
                    <a:pt x="9671" y="6848"/>
                    <a:pt x="9494" y="5848"/>
                    <a:pt x="9140" y="4948"/>
                  </a:cubicBezTo>
                  <a:cubicBezTo>
                    <a:pt x="8785" y="4048"/>
                    <a:pt x="8254" y="3248"/>
                    <a:pt x="6838" y="3948"/>
                  </a:cubicBezTo>
                  <a:cubicBezTo>
                    <a:pt x="5422" y="4648"/>
                    <a:pt x="3120" y="6848"/>
                    <a:pt x="1792" y="9048"/>
                  </a:cubicBezTo>
                  <a:cubicBezTo>
                    <a:pt x="464" y="11248"/>
                    <a:pt x="110" y="13448"/>
                    <a:pt x="22" y="15348"/>
                  </a:cubicBezTo>
                  <a:cubicBezTo>
                    <a:pt x="-67" y="17248"/>
                    <a:pt x="110" y="18848"/>
                    <a:pt x="641" y="19648"/>
                  </a:cubicBezTo>
                  <a:cubicBezTo>
                    <a:pt x="1172" y="20448"/>
                    <a:pt x="2058" y="20448"/>
                    <a:pt x="3031" y="18948"/>
                  </a:cubicBezTo>
                  <a:cubicBezTo>
                    <a:pt x="4005" y="17448"/>
                    <a:pt x="5067" y="14448"/>
                    <a:pt x="5687" y="12148"/>
                  </a:cubicBezTo>
                  <a:cubicBezTo>
                    <a:pt x="6307" y="9848"/>
                    <a:pt x="6484" y="8248"/>
                    <a:pt x="6661" y="8048"/>
                  </a:cubicBezTo>
                  <a:cubicBezTo>
                    <a:pt x="6838" y="7848"/>
                    <a:pt x="7015" y="9048"/>
                    <a:pt x="7103" y="10348"/>
                  </a:cubicBezTo>
                  <a:cubicBezTo>
                    <a:pt x="7192" y="11648"/>
                    <a:pt x="7192" y="13048"/>
                    <a:pt x="7369" y="14248"/>
                  </a:cubicBezTo>
                  <a:cubicBezTo>
                    <a:pt x="7546" y="15448"/>
                    <a:pt x="7900" y="16448"/>
                    <a:pt x="9228" y="16248"/>
                  </a:cubicBezTo>
                  <a:cubicBezTo>
                    <a:pt x="10556" y="16048"/>
                    <a:pt x="12858" y="14648"/>
                    <a:pt x="14540" y="12448"/>
                  </a:cubicBezTo>
                  <a:cubicBezTo>
                    <a:pt x="16222" y="10248"/>
                    <a:pt x="17284" y="7248"/>
                    <a:pt x="17815" y="4848"/>
                  </a:cubicBezTo>
                  <a:cubicBezTo>
                    <a:pt x="18346" y="2448"/>
                    <a:pt x="18346" y="648"/>
                    <a:pt x="17903" y="148"/>
                  </a:cubicBezTo>
                  <a:cubicBezTo>
                    <a:pt x="17461" y="-352"/>
                    <a:pt x="16576" y="448"/>
                    <a:pt x="15867" y="2048"/>
                  </a:cubicBezTo>
                  <a:cubicBezTo>
                    <a:pt x="15159" y="3648"/>
                    <a:pt x="14628" y="6048"/>
                    <a:pt x="15336" y="8248"/>
                  </a:cubicBezTo>
                  <a:cubicBezTo>
                    <a:pt x="16044" y="10448"/>
                    <a:pt x="17992" y="12448"/>
                    <a:pt x="19231" y="13948"/>
                  </a:cubicBezTo>
                  <a:cubicBezTo>
                    <a:pt x="20471" y="15448"/>
                    <a:pt x="21002" y="16448"/>
                    <a:pt x="21267" y="17448"/>
                  </a:cubicBezTo>
                  <a:cubicBezTo>
                    <a:pt x="21533" y="18448"/>
                    <a:pt x="21533" y="19448"/>
                    <a:pt x="21090" y="20148"/>
                  </a:cubicBezTo>
                  <a:cubicBezTo>
                    <a:pt x="20648" y="20848"/>
                    <a:pt x="19763" y="21248"/>
                    <a:pt x="18877" y="21248"/>
                  </a:cubicBezTo>
                  <a:cubicBezTo>
                    <a:pt x="17992" y="21248"/>
                    <a:pt x="17107" y="20848"/>
                    <a:pt x="16753" y="20048"/>
                  </a:cubicBezTo>
                  <a:cubicBezTo>
                    <a:pt x="16399" y="19248"/>
                    <a:pt x="16576" y="18048"/>
                    <a:pt x="16753" y="168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6" name="Line"/>
            <p:cNvSpPr/>
            <p:nvPr/>
          </p:nvSpPr>
          <p:spPr>
            <a:xfrm>
              <a:off x="5245100" y="3313703"/>
              <a:ext cx="4762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60" y="18514"/>
                    <a:pt x="6720" y="15429"/>
                    <a:pt x="10080" y="12600"/>
                  </a:cubicBezTo>
                  <a:cubicBezTo>
                    <a:pt x="13440" y="9771"/>
                    <a:pt x="16800" y="7200"/>
                    <a:pt x="18720" y="5143"/>
                  </a:cubicBezTo>
                  <a:cubicBezTo>
                    <a:pt x="20640" y="3086"/>
                    <a:pt x="21120" y="154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7" name="Line"/>
            <p:cNvSpPr/>
            <p:nvPr/>
          </p:nvSpPr>
          <p:spPr>
            <a:xfrm>
              <a:off x="5572983" y="3264083"/>
              <a:ext cx="186056" cy="158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4" h="21321" fill="norm" stroke="1" extrusionOk="0">
                  <a:moveTo>
                    <a:pt x="4532" y="3253"/>
                  </a:moveTo>
                  <a:cubicBezTo>
                    <a:pt x="2396" y="2116"/>
                    <a:pt x="260" y="979"/>
                    <a:pt x="22" y="410"/>
                  </a:cubicBezTo>
                  <a:cubicBezTo>
                    <a:pt x="-215" y="-158"/>
                    <a:pt x="1447" y="-158"/>
                    <a:pt x="4176" y="553"/>
                  </a:cubicBezTo>
                  <a:cubicBezTo>
                    <a:pt x="6906" y="1263"/>
                    <a:pt x="10704" y="2684"/>
                    <a:pt x="13908" y="4816"/>
                  </a:cubicBezTo>
                  <a:cubicBezTo>
                    <a:pt x="17112" y="6947"/>
                    <a:pt x="19723" y="9789"/>
                    <a:pt x="20554" y="12489"/>
                  </a:cubicBezTo>
                  <a:cubicBezTo>
                    <a:pt x="21385" y="15189"/>
                    <a:pt x="20436" y="17747"/>
                    <a:pt x="19011" y="19310"/>
                  </a:cubicBezTo>
                  <a:cubicBezTo>
                    <a:pt x="17587" y="20874"/>
                    <a:pt x="15688" y="21442"/>
                    <a:pt x="14264" y="21300"/>
                  </a:cubicBezTo>
                  <a:cubicBezTo>
                    <a:pt x="12840" y="21158"/>
                    <a:pt x="11890" y="20305"/>
                    <a:pt x="10941" y="19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8" name="Line"/>
            <p:cNvSpPr/>
            <p:nvPr/>
          </p:nvSpPr>
          <p:spPr>
            <a:xfrm>
              <a:off x="5916991" y="3275331"/>
              <a:ext cx="147259" cy="131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032" fill="norm" stroke="1" extrusionOk="0">
                  <a:moveTo>
                    <a:pt x="21468" y="3081"/>
                  </a:moveTo>
                  <a:cubicBezTo>
                    <a:pt x="20542" y="1393"/>
                    <a:pt x="19617" y="-294"/>
                    <a:pt x="16377" y="43"/>
                  </a:cubicBezTo>
                  <a:cubicBezTo>
                    <a:pt x="13137" y="381"/>
                    <a:pt x="7582" y="2743"/>
                    <a:pt x="4342" y="5950"/>
                  </a:cubicBezTo>
                  <a:cubicBezTo>
                    <a:pt x="1102" y="9156"/>
                    <a:pt x="177" y="13206"/>
                    <a:pt x="22" y="16075"/>
                  </a:cubicBezTo>
                  <a:cubicBezTo>
                    <a:pt x="-132" y="18943"/>
                    <a:pt x="485" y="20631"/>
                    <a:pt x="3262" y="20968"/>
                  </a:cubicBezTo>
                  <a:cubicBezTo>
                    <a:pt x="6039" y="21306"/>
                    <a:pt x="10977" y="20294"/>
                    <a:pt x="14525" y="18269"/>
                  </a:cubicBezTo>
                  <a:cubicBezTo>
                    <a:pt x="18074" y="16244"/>
                    <a:pt x="20234" y="13206"/>
                    <a:pt x="20234" y="10000"/>
                  </a:cubicBezTo>
                  <a:cubicBezTo>
                    <a:pt x="20234" y="6793"/>
                    <a:pt x="18074" y="3418"/>
                    <a:pt x="15914" y="1900"/>
                  </a:cubicBezTo>
                  <a:cubicBezTo>
                    <a:pt x="13754" y="381"/>
                    <a:pt x="11594" y="718"/>
                    <a:pt x="9434" y="10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9" name="Line"/>
            <p:cNvSpPr/>
            <p:nvPr/>
          </p:nvSpPr>
          <p:spPr>
            <a:xfrm>
              <a:off x="7050616" y="2979077"/>
              <a:ext cx="226485" cy="645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21600" y="13912"/>
                  </a:moveTo>
                  <a:cubicBezTo>
                    <a:pt x="17361" y="12924"/>
                    <a:pt x="13121" y="11936"/>
                    <a:pt x="10598" y="10736"/>
                  </a:cubicBezTo>
                  <a:cubicBezTo>
                    <a:pt x="8075" y="9536"/>
                    <a:pt x="7267" y="8124"/>
                    <a:pt x="7671" y="6607"/>
                  </a:cubicBezTo>
                  <a:cubicBezTo>
                    <a:pt x="8075" y="5089"/>
                    <a:pt x="9690" y="3465"/>
                    <a:pt x="11507" y="2336"/>
                  </a:cubicBezTo>
                  <a:cubicBezTo>
                    <a:pt x="13323" y="1207"/>
                    <a:pt x="15342" y="571"/>
                    <a:pt x="16856" y="254"/>
                  </a:cubicBezTo>
                  <a:cubicBezTo>
                    <a:pt x="18370" y="-64"/>
                    <a:pt x="19379" y="-64"/>
                    <a:pt x="19985" y="148"/>
                  </a:cubicBezTo>
                  <a:cubicBezTo>
                    <a:pt x="20591" y="360"/>
                    <a:pt x="20793" y="783"/>
                    <a:pt x="19985" y="1842"/>
                  </a:cubicBezTo>
                  <a:cubicBezTo>
                    <a:pt x="19178" y="2901"/>
                    <a:pt x="17361" y="4595"/>
                    <a:pt x="14837" y="6360"/>
                  </a:cubicBezTo>
                  <a:cubicBezTo>
                    <a:pt x="12314" y="8124"/>
                    <a:pt x="9084" y="9960"/>
                    <a:pt x="6561" y="11512"/>
                  </a:cubicBezTo>
                  <a:cubicBezTo>
                    <a:pt x="4037" y="13065"/>
                    <a:pt x="2221" y="14336"/>
                    <a:pt x="1211" y="15254"/>
                  </a:cubicBezTo>
                  <a:cubicBezTo>
                    <a:pt x="202" y="16171"/>
                    <a:pt x="0" y="16736"/>
                    <a:pt x="0" y="17195"/>
                  </a:cubicBezTo>
                  <a:cubicBezTo>
                    <a:pt x="0" y="17654"/>
                    <a:pt x="202" y="18007"/>
                    <a:pt x="707" y="18289"/>
                  </a:cubicBezTo>
                  <a:cubicBezTo>
                    <a:pt x="1211" y="18571"/>
                    <a:pt x="2019" y="18783"/>
                    <a:pt x="2927" y="18960"/>
                  </a:cubicBezTo>
                  <a:cubicBezTo>
                    <a:pt x="3836" y="19136"/>
                    <a:pt x="4845" y="19277"/>
                    <a:pt x="5854" y="19242"/>
                  </a:cubicBezTo>
                  <a:cubicBezTo>
                    <a:pt x="6864" y="19207"/>
                    <a:pt x="7873" y="18995"/>
                    <a:pt x="9084" y="18748"/>
                  </a:cubicBezTo>
                  <a:cubicBezTo>
                    <a:pt x="10295" y="18501"/>
                    <a:pt x="11708" y="18218"/>
                    <a:pt x="12920" y="18148"/>
                  </a:cubicBezTo>
                  <a:cubicBezTo>
                    <a:pt x="14131" y="18077"/>
                    <a:pt x="15140" y="18218"/>
                    <a:pt x="15746" y="18465"/>
                  </a:cubicBezTo>
                  <a:cubicBezTo>
                    <a:pt x="16351" y="18712"/>
                    <a:pt x="16553" y="19065"/>
                    <a:pt x="16755" y="19595"/>
                  </a:cubicBezTo>
                  <a:cubicBezTo>
                    <a:pt x="16957" y="20124"/>
                    <a:pt x="17159" y="20830"/>
                    <a:pt x="17361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0" name="Line"/>
            <p:cNvSpPr/>
            <p:nvPr/>
          </p:nvSpPr>
          <p:spPr>
            <a:xfrm>
              <a:off x="8140594" y="3040645"/>
              <a:ext cx="146156" cy="294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1300" fill="norm" stroke="1" extrusionOk="0">
                  <a:moveTo>
                    <a:pt x="20715" y="2758"/>
                  </a:moveTo>
                  <a:cubicBezTo>
                    <a:pt x="20415" y="1992"/>
                    <a:pt x="20115" y="1226"/>
                    <a:pt x="18465" y="690"/>
                  </a:cubicBezTo>
                  <a:cubicBezTo>
                    <a:pt x="16815" y="153"/>
                    <a:pt x="13815" y="-153"/>
                    <a:pt x="10965" y="77"/>
                  </a:cubicBezTo>
                  <a:cubicBezTo>
                    <a:pt x="8115" y="307"/>
                    <a:pt x="5415" y="1073"/>
                    <a:pt x="3165" y="2681"/>
                  </a:cubicBezTo>
                  <a:cubicBezTo>
                    <a:pt x="915" y="4290"/>
                    <a:pt x="-885" y="6741"/>
                    <a:pt x="465" y="8885"/>
                  </a:cubicBezTo>
                  <a:cubicBezTo>
                    <a:pt x="1815" y="11030"/>
                    <a:pt x="6315" y="12868"/>
                    <a:pt x="9165" y="14094"/>
                  </a:cubicBezTo>
                  <a:cubicBezTo>
                    <a:pt x="12015" y="15319"/>
                    <a:pt x="13215" y="15932"/>
                    <a:pt x="14115" y="16621"/>
                  </a:cubicBezTo>
                  <a:cubicBezTo>
                    <a:pt x="15015" y="17311"/>
                    <a:pt x="15615" y="18077"/>
                    <a:pt x="15315" y="18843"/>
                  </a:cubicBezTo>
                  <a:cubicBezTo>
                    <a:pt x="15015" y="19609"/>
                    <a:pt x="13815" y="20375"/>
                    <a:pt x="12015" y="20834"/>
                  </a:cubicBezTo>
                  <a:cubicBezTo>
                    <a:pt x="10215" y="21294"/>
                    <a:pt x="7815" y="21447"/>
                    <a:pt x="6315" y="21141"/>
                  </a:cubicBezTo>
                  <a:cubicBezTo>
                    <a:pt x="4815" y="20834"/>
                    <a:pt x="4215" y="20068"/>
                    <a:pt x="4215" y="19226"/>
                  </a:cubicBezTo>
                  <a:cubicBezTo>
                    <a:pt x="4215" y="18383"/>
                    <a:pt x="4815" y="17464"/>
                    <a:pt x="5415" y="165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1" name="Line"/>
            <p:cNvSpPr/>
            <p:nvPr/>
          </p:nvSpPr>
          <p:spPr>
            <a:xfrm>
              <a:off x="8303373" y="3074140"/>
              <a:ext cx="154828" cy="19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306" fill="norm" stroke="1" extrusionOk="0">
                  <a:moveTo>
                    <a:pt x="3837" y="10957"/>
                  </a:moveTo>
                  <a:cubicBezTo>
                    <a:pt x="7048" y="9564"/>
                    <a:pt x="10259" y="8170"/>
                    <a:pt x="12302" y="6893"/>
                  </a:cubicBezTo>
                  <a:cubicBezTo>
                    <a:pt x="14346" y="5615"/>
                    <a:pt x="15221" y="4454"/>
                    <a:pt x="15659" y="3293"/>
                  </a:cubicBezTo>
                  <a:cubicBezTo>
                    <a:pt x="16097" y="2132"/>
                    <a:pt x="16097" y="970"/>
                    <a:pt x="15367" y="390"/>
                  </a:cubicBezTo>
                  <a:cubicBezTo>
                    <a:pt x="14637" y="-191"/>
                    <a:pt x="13178" y="-191"/>
                    <a:pt x="11135" y="854"/>
                  </a:cubicBezTo>
                  <a:cubicBezTo>
                    <a:pt x="9092" y="1899"/>
                    <a:pt x="6465" y="3990"/>
                    <a:pt x="4275" y="7241"/>
                  </a:cubicBezTo>
                  <a:cubicBezTo>
                    <a:pt x="2086" y="10493"/>
                    <a:pt x="335" y="14906"/>
                    <a:pt x="43" y="17577"/>
                  </a:cubicBezTo>
                  <a:cubicBezTo>
                    <a:pt x="-249" y="20248"/>
                    <a:pt x="919" y="21177"/>
                    <a:pt x="4713" y="21293"/>
                  </a:cubicBezTo>
                  <a:cubicBezTo>
                    <a:pt x="8508" y="21409"/>
                    <a:pt x="14929" y="20712"/>
                    <a:pt x="21351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2" name="Line"/>
            <p:cNvSpPr/>
            <p:nvPr/>
          </p:nvSpPr>
          <p:spPr>
            <a:xfrm>
              <a:off x="8764883" y="3110503"/>
              <a:ext cx="595017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2000" y="21600"/>
                  </a:moveTo>
                  <a:cubicBezTo>
                    <a:pt x="1617" y="21600"/>
                    <a:pt x="1234" y="21600"/>
                    <a:pt x="813" y="21375"/>
                  </a:cubicBezTo>
                  <a:cubicBezTo>
                    <a:pt x="392" y="21150"/>
                    <a:pt x="-68" y="20700"/>
                    <a:pt x="9" y="19800"/>
                  </a:cubicBezTo>
                  <a:cubicBezTo>
                    <a:pt x="85" y="18900"/>
                    <a:pt x="698" y="17550"/>
                    <a:pt x="2268" y="15525"/>
                  </a:cubicBezTo>
                  <a:cubicBezTo>
                    <a:pt x="3838" y="13500"/>
                    <a:pt x="6366" y="10800"/>
                    <a:pt x="8855" y="8550"/>
                  </a:cubicBezTo>
                  <a:cubicBezTo>
                    <a:pt x="11345" y="6300"/>
                    <a:pt x="13796" y="4500"/>
                    <a:pt x="15902" y="3150"/>
                  </a:cubicBezTo>
                  <a:cubicBezTo>
                    <a:pt x="18009" y="1800"/>
                    <a:pt x="19770" y="900"/>
                    <a:pt x="2153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3" name="Line"/>
            <p:cNvSpPr/>
            <p:nvPr/>
          </p:nvSpPr>
          <p:spPr>
            <a:xfrm>
              <a:off x="9209206" y="3039033"/>
              <a:ext cx="297236" cy="217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344" fill="norm" stroke="1" extrusionOk="0">
                  <a:moveTo>
                    <a:pt x="3071" y="2652"/>
                  </a:moveTo>
                  <a:cubicBezTo>
                    <a:pt x="2311" y="2652"/>
                    <a:pt x="1550" y="2652"/>
                    <a:pt x="942" y="2236"/>
                  </a:cubicBezTo>
                  <a:cubicBezTo>
                    <a:pt x="333" y="1821"/>
                    <a:pt x="-123" y="990"/>
                    <a:pt x="29" y="471"/>
                  </a:cubicBezTo>
                  <a:cubicBezTo>
                    <a:pt x="181" y="-48"/>
                    <a:pt x="942" y="-256"/>
                    <a:pt x="3223" y="471"/>
                  </a:cubicBezTo>
                  <a:cubicBezTo>
                    <a:pt x="5505" y="1198"/>
                    <a:pt x="9308" y="2859"/>
                    <a:pt x="12502" y="4625"/>
                  </a:cubicBezTo>
                  <a:cubicBezTo>
                    <a:pt x="15697" y="6390"/>
                    <a:pt x="18283" y="8259"/>
                    <a:pt x="19728" y="9713"/>
                  </a:cubicBezTo>
                  <a:cubicBezTo>
                    <a:pt x="21173" y="11167"/>
                    <a:pt x="21477" y="12206"/>
                    <a:pt x="21325" y="13140"/>
                  </a:cubicBezTo>
                  <a:cubicBezTo>
                    <a:pt x="21173" y="14075"/>
                    <a:pt x="20564" y="14906"/>
                    <a:pt x="19195" y="16256"/>
                  </a:cubicBezTo>
                  <a:cubicBezTo>
                    <a:pt x="17826" y="17606"/>
                    <a:pt x="15697" y="19475"/>
                    <a:pt x="13567" y="213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4" name="Line"/>
            <p:cNvSpPr/>
            <p:nvPr/>
          </p:nvSpPr>
          <p:spPr>
            <a:xfrm>
              <a:off x="9711923" y="3051389"/>
              <a:ext cx="179332" cy="138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4" h="20796" fill="norm" stroke="1" extrusionOk="0">
                  <a:moveTo>
                    <a:pt x="16966" y="1248"/>
                  </a:moveTo>
                  <a:cubicBezTo>
                    <a:pt x="13846" y="295"/>
                    <a:pt x="10726" y="-658"/>
                    <a:pt x="7846" y="613"/>
                  </a:cubicBezTo>
                  <a:cubicBezTo>
                    <a:pt x="4966" y="1883"/>
                    <a:pt x="2326" y="5377"/>
                    <a:pt x="1006" y="8713"/>
                  </a:cubicBezTo>
                  <a:cubicBezTo>
                    <a:pt x="-314" y="12048"/>
                    <a:pt x="-314" y="15224"/>
                    <a:pt x="886" y="17448"/>
                  </a:cubicBezTo>
                  <a:cubicBezTo>
                    <a:pt x="2086" y="19671"/>
                    <a:pt x="4486" y="20942"/>
                    <a:pt x="7846" y="20783"/>
                  </a:cubicBezTo>
                  <a:cubicBezTo>
                    <a:pt x="11206" y="20624"/>
                    <a:pt x="15526" y="19036"/>
                    <a:pt x="18046" y="16177"/>
                  </a:cubicBezTo>
                  <a:cubicBezTo>
                    <a:pt x="20566" y="13318"/>
                    <a:pt x="21286" y="9189"/>
                    <a:pt x="18766" y="6330"/>
                  </a:cubicBezTo>
                  <a:cubicBezTo>
                    <a:pt x="16246" y="3471"/>
                    <a:pt x="10486" y="1883"/>
                    <a:pt x="4726" y="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5" name="Line"/>
            <p:cNvSpPr/>
            <p:nvPr/>
          </p:nvSpPr>
          <p:spPr>
            <a:xfrm>
              <a:off x="8681027" y="2814170"/>
              <a:ext cx="81973" cy="9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0775" fill="norm" stroke="1" extrusionOk="0">
                  <a:moveTo>
                    <a:pt x="1511" y="6171"/>
                  </a:moveTo>
                  <a:cubicBezTo>
                    <a:pt x="1511" y="8816"/>
                    <a:pt x="1511" y="11461"/>
                    <a:pt x="1511" y="14326"/>
                  </a:cubicBezTo>
                  <a:cubicBezTo>
                    <a:pt x="1511" y="17192"/>
                    <a:pt x="1511" y="20277"/>
                    <a:pt x="1234" y="20718"/>
                  </a:cubicBezTo>
                  <a:cubicBezTo>
                    <a:pt x="957" y="21159"/>
                    <a:pt x="403" y="18955"/>
                    <a:pt x="126" y="16751"/>
                  </a:cubicBezTo>
                  <a:cubicBezTo>
                    <a:pt x="-151" y="14547"/>
                    <a:pt x="-151" y="12343"/>
                    <a:pt x="2064" y="9477"/>
                  </a:cubicBezTo>
                  <a:cubicBezTo>
                    <a:pt x="4280" y="6612"/>
                    <a:pt x="8711" y="3086"/>
                    <a:pt x="12311" y="1322"/>
                  </a:cubicBezTo>
                  <a:cubicBezTo>
                    <a:pt x="15911" y="-441"/>
                    <a:pt x="18680" y="-441"/>
                    <a:pt x="20064" y="1322"/>
                  </a:cubicBezTo>
                  <a:cubicBezTo>
                    <a:pt x="21449" y="3086"/>
                    <a:pt x="21449" y="6612"/>
                    <a:pt x="21449" y="9477"/>
                  </a:cubicBezTo>
                  <a:cubicBezTo>
                    <a:pt x="21449" y="12343"/>
                    <a:pt x="21449" y="14547"/>
                    <a:pt x="21449" y="167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6" name="Line"/>
            <p:cNvSpPr/>
            <p:nvPr/>
          </p:nvSpPr>
          <p:spPr>
            <a:xfrm>
              <a:off x="8813800" y="2824753"/>
              <a:ext cx="1968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84" y="16457"/>
                    <a:pt x="6968" y="11314"/>
                    <a:pt x="9871" y="8743"/>
                  </a:cubicBezTo>
                  <a:cubicBezTo>
                    <a:pt x="12774" y="6171"/>
                    <a:pt x="15097" y="6171"/>
                    <a:pt x="16955" y="5143"/>
                  </a:cubicBezTo>
                  <a:cubicBezTo>
                    <a:pt x="18813" y="4114"/>
                    <a:pt x="20206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7" name="Line"/>
            <p:cNvSpPr/>
            <p:nvPr/>
          </p:nvSpPr>
          <p:spPr>
            <a:xfrm>
              <a:off x="8953500" y="2785430"/>
              <a:ext cx="83101" cy="99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079" fill="norm" stroke="1" extrusionOk="0">
                  <a:moveTo>
                    <a:pt x="0" y="1610"/>
                  </a:moveTo>
                  <a:cubicBezTo>
                    <a:pt x="5400" y="710"/>
                    <a:pt x="10800" y="-190"/>
                    <a:pt x="14580" y="35"/>
                  </a:cubicBezTo>
                  <a:cubicBezTo>
                    <a:pt x="18360" y="260"/>
                    <a:pt x="20520" y="1610"/>
                    <a:pt x="21060" y="4535"/>
                  </a:cubicBezTo>
                  <a:cubicBezTo>
                    <a:pt x="21600" y="7460"/>
                    <a:pt x="20520" y="11960"/>
                    <a:pt x="18900" y="15110"/>
                  </a:cubicBezTo>
                  <a:cubicBezTo>
                    <a:pt x="17280" y="18260"/>
                    <a:pt x="15120" y="20060"/>
                    <a:pt x="14850" y="20735"/>
                  </a:cubicBezTo>
                  <a:cubicBezTo>
                    <a:pt x="14580" y="21410"/>
                    <a:pt x="16200" y="20960"/>
                    <a:pt x="17820" y="20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8" name="Line"/>
            <p:cNvSpPr/>
            <p:nvPr/>
          </p:nvSpPr>
          <p:spPr>
            <a:xfrm>
              <a:off x="9084597" y="2780303"/>
              <a:ext cx="149553" cy="116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222" fill="norm" stroke="1" extrusionOk="0">
                  <a:moveTo>
                    <a:pt x="8304" y="0"/>
                  </a:moveTo>
                  <a:cubicBezTo>
                    <a:pt x="9191" y="1543"/>
                    <a:pt x="10079" y="3086"/>
                    <a:pt x="9931" y="5786"/>
                  </a:cubicBezTo>
                  <a:cubicBezTo>
                    <a:pt x="9783" y="8486"/>
                    <a:pt x="8600" y="12343"/>
                    <a:pt x="7416" y="15236"/>
                  </a:cubicBezTo>
                  <a:cubicBezTo>
                    <a:pt x="6233" y="18129"/>
                    <a:pt x="5049" y="20057"/>
                    <a:pt x="3718" y="20829"/>
                  </a:cubicBezTo>
                  <a:cubicBezTo>
                    <a:pt x="2386" y="21600"/>
                    <a:pt x="907" y="21214"/>
                    <a:pt x="315" y="19864"/>
                  </a:cubicBezTo>
                  <a:cubicBezTo>
                    <a:pt x="-277" y="18514"/>
                    <a:pt x="19" y="16200"/>
                    <a:pt x="759" y="14464"/>
                  </a:cubicBezTo>
                  <a:cubicBezTo>
                    <a:pt x="1498" y="12729"/>
                    <a:pt x="2682" y="11571"/>
                    <a:pt x="4605" y="11571"/>
                  </a:cubicBezTo>
                  <a:cubicBezTo>
                    <a:pt x="6528" y="11571"/>
                    <a:pt x="9191" y="12729"/>
                    <a:pt x="11115" y="13886"/>
                  </a:cubicBezTo>
                  <a:cubicBezTo>
                    <a:pt x="13038" y="15043"/>
                    <a:pt x="14222" y="16200"/>
                    <a:pt x="15701" y="16779"/>
                  </a:cubicBezTo>
                  <a:cubicBezTo>
                    <a:pt x="17181" y="17357"/>
                    <a:pt x="18956" y="17357"/>
                    <a:pt x="19991" y="16393"/>
                  </a:cubicBezTo>
                  <a:cubicBezTo>
                    <a:pt x="21027" y="15429"/>
                    <a:pt x="21323" y="13500"/>
                    <a:pt x="20139" y="11186"/>
                  </a:cubicBezTo>
                  <a:cubicBezTo>
                    <a:pt x="18956" y="8871"/>
                    <a:pt x="16293" y="6171"/>
                    <a:pt x="13334" y="5207"/>
                  </a:cubicBezTo>
                  <a:cubicBezTo>
                    <a:pt x="10375" y="4243"/>
                    <a:pt x="7120" y="5014"/>
                    <a:pt x="3865" y="57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9" name="Line"/>
            <p:cNvSpPr/>
            <p:nvPr/>
          </p:nvSpPr>
          <p:spPr>
            <a:xfrm>
              <a:off x="5099050" y="3116853"/>
              <a:ext cx="1143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0" y="5305"/>
                    <a:pt x="1600" y="10611"/>
                    <a:pt x="2000" y="14211"/>
                  </a:cubicBezTo>
                  <a:cubicBezTo>
                    <a:pt x="2400" y="17811"/>
                    <a:pt x="2400" y="19705"/>
                    <a:pt x="2400" y="19705"/>
                  </a:cubicBezTo>
                  <a:cubicBezTo>
                    <a:pt x="2400" y="19705"/>
                    <a:pt x="2400" y="17811"/>
                    <a:pt x="2400" y="14968"/>
                  </a:cubicBezTo>
                  <a:cubicBezTo>
                    <a:pt x="2400" y="12126"/>
                    <a:pt x="2400" y="8337"/>
                    <a:pt x="3200" y="5495"/>
                  </a:cubicBezTo>
                  <a:cubicBezTo>
                    <a:pt x="4000" y="2653"/>
                    <a:pt x="5600" y="758"/>
                    <a:pt x="7200" y="758"/>
                  </a:cubicBezTo>
                  <a:cubicBezTo>
                    <a:pt x="8800" y="758"/>
                    <a:pt x="10400" y="2653"/>
                    <a:pt x="12800" y="6442"/>
                  </a:cubicBezTo>
                  <a:cubicBezTo>
                    <a:pt x="15200" y="10232"/>
                    <a:pt x="18400" y="1591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0" name="Line"/>
            <p:cNvSpPr/>
            <p:nvPr/>
          </p:nvSpPr>
          <p:spPr>
            <a:xfrm>
              <a:off x="5232400" y="3123203"/>
              <a:ext cx="2286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000"/>
                    <a:pt x="0" y="14400"/>
                    <a:pt x="1300" y="11100"/>
                  </a:cubicBezTo>
                  <a:cubicBezTo>
                    <a:pt x="2600" y="7800"/>
                    <a:pt x="5200" y="4800"/>
                    <a:pt x="8800" y="3000"/>
                  </a:cubicBezTo>
                  <a:cubicBezTo>
                    <a:pt x="12400" y="1200"/>
                    <a:pt x="17000" y="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1" name="Line"/>
            <p:cNvSpPr/>
            <p:nvPr/>
          </p:nvSpPr>
          <p:spPr>
            <a:xfrm>
              <a:off x="5369983" y="3085037"/>
              <a:ext cx="100777" cy="101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173" fill="norm" stroke="1" extrusionOk="0">
                  <a:moveTo>
                    <a:pt x="4500" y="2659"/>
                  </a:moveTo>
                  <a:cubicBezTo>
                    <a:pt x="2250" y="2218"/>
                    <a:pt x="0" y="1777"/>
                    <a:pt x="0" y="1116"/>
                  </a:cubicBezTo>
                  <a:cubicBezTo>
                    <a:pt x="0" y="455"/>
                    <a:pt x="2250" y="-427"/>
                    <a:pt x="6075" y="234"/>
                  </a:cubicBezTo>
                  <a:cubicBezTo>
                    <a:pt x="9900" y="895"/>
                    <a:pt x="15300" y="3100"/>
                    <a:pt x="18225" y="6406"/>
                  </a:cubicBezTo>
                  <a:cubicBezTo>
                    <a:pt x="21150" y="9712"/>
                    <a:pt x="21600" y="14120"/>
                    <a:pt x="21375" y="16765"/>
                  </a:cubicBezTo>
                  <a:cubicBezTo>
                    <a:pt x="21150" y="19410"/>
                    <a:pt x="20250" y="20291"/>
                    <a:pt x="19350" y="211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2" name="Line"/>
            <p:cNvSpPr/>
            <p:nvPr/>
          </p:nvSpPr>
          <p:spPr>
            <a:xfrm>
              <a:off x="5500279" y="3047003"/>
              <a:ext cx="178874" cy="87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371" fill="norm" stroke="1" extrusionOk="0">
                  <a:moveTo>
                    <a:pt x="8902" y="1543"/>
                  </a:moveTo>
                  <a:cubicBezTo>
                    <a:pt x="9404" y="4114"/>
                    <a:pt x="9907" y="6686"/>
                    <a:pt x="9907" y="9257"/>
                  </a:cubicBezTo>
                  <a:cubicBezTo>
                    <a:pt x="9907" y="11829"/>
                    <a:pt x="9404" y="14400"/>
                    <a:pt x="8148" y="16714"/>
                  </a:cubicBezTo>
                  <a:cubicBezTo>
                    <a:pt x="6893" y="19029"/>
                    <a:pt x="4883" y="21086"/>
                    <a:pt x="3376" y="21343"/>
                  </a:cubicBezTo>
                  <a:cubicBezTo>
                    <a:pt x="1869" y="21600"/>
                    <a:pt x="865" y="20057"/>
                    <a:pt x="362" y="18000"/>
                  </a:cubicBezTo>
                  <a:cubicBezTo>
                    <a:pt x="-140" y="15943"/>
                    <a:pt x="-140" y="13371"/>
                    <a:pt x="488" y="11829"/>
                  </a:cubicBezTo>
                  <a:cubicBezTo>
                    <a:pt x="1116" y="10286"/>
                    <a:pt x="2372" y="9771"/>
                    <a:pt x="5386" y="10543"/>
                  </a:cubicBezTo>
                  <a:cubicBezTo>
                    <a:pt x="8400" y="11314"/>
                    <a:pt x="13172" y="13371"/>
                    <a:pt x="16186" y="14143"/>
                  </a:cubicBezTo>
                  <a:cubicBezTo>
                    <a:pt x="19200" y="14914"/>
                    <a:pt x="20455" y="14400"/>
                    <a:pt x="20958" y="12857"/>
                  </a:cubicBezTo>
                  <a:cubicBezTo>
                    <a:pt x="21460" y="11314"/>
                    <a:pt x="21209" y="8743"/>
                    <a:pt x="20581" y="6686"/>
                  </a:cubicBezTo>
                  <a:cubicBezTo>
                    <a:pt x="19953" y="4629"/>
                    <a:pt x="18948" y="3086"/>
                    <a:pt x="16939" y="2057"/>
                  </a:cubicBezTo>
                  <a:cubicBezTo>
                    <a:pt x="14930" y="1029"/>
                    <a:pt x="11916" y="514"/>
                    <a:pt x="890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3" name="Line"/>
            <p:cNvSpPr/>
            <p:nvPr/>
          </p:nvSpPr>
          <p:spPr>
            <a:xfrm>
              <a:off x="1342743" y="4329703"/>
              <a:ext cx="35208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2075" y="0"/>
                  </a:moveTo>
                  <a:cubicBezTo>
                    <a:pt x="805" y="3026"/>
                    <a:pt x="-466" y="6052"/>
                    <a:pt x="169" y="8974"/>
                  </a:cubicBezTo>
                  <a:cubicBezTo>
                    <a:pt x="805" y="11896"/>
                    <a:pt x="3346" y="14713"/>
                    <a:pt x="7158" y="16800"/>
                  </a:cubicBezTo>
                  <a:cubicBezTo>
                    <a:pt x="10969" y="18887"/>
                    <a:pt x="16052" y="20243"/>
                    <a:pt x="2113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4" name="Line"/>
            <p:cNvSpPr/>
            <p:nvPr/>
          </p:nvSpPr>
          <p:spPr>
            <a:xfrm>
              <a:off x="1143000" y="4742453"/>
              <a:ext cx="6032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77" y="18400"/>
                    <a:pt x="5154" y="15200"/>
                    <a:pt x="7731" y="11600"/>
                  </a:cubicBezTo>
                  <a:cubicBezTo>
                    <a:pt x="10307" y="8000"/>
                    <a:pt x="12884" y="4000"/>
                    <a:pt x="15196" y="2000"/>
                  </a:cubicBezTo>
                  <a:cubicBezTo>
                    <a:pt x="17507" y="0"/>
                    <a:pt x="19554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5" name="Line"/>
            <p:cNvSpPr/>
            <p:nvPr/>
          </p:nvSpPr>
          <p:spPr>
            <a:xfrm>
              <a:off x="1346200" y="4896341"/>
              <a:ext cx="285750" cy="201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4" fill="norm" stroke="1" extrusionOk="0">
                  <a:moveTo>
                    <a:pt x="0" y="6457"/>
                  </a:moveTo>
                  <a:cubicBezTo>
                    <a:pt x="640" y="12849"/>
                    <a:pt x="1280" y="19241"/>
                    <a:pt x="1840" y="20122"/>
                  </a:cubicBezTo>
                  <a:cubicBezTo>
                    <a:pt x="2400" y="21004"/>
                    <a:pt x="2880" y="16375"/>
                    <a:pt x="4000" y="12077"/>
                  </a:cubicBezTo>
                  <a:cubicBezTo>
                    <a:pt x="5120" y="7780"/>
                    <a:pt x="6880" y="3812"/>
                    <a:pt x="8640" y="1718"/>
                  </a:cubicBezTo>
                  <a:cubicBezTo>
                    <a:pt x="10400" y="-376"/>
                    <a:pt x="12160" y="-596"/>
                    <a:pt x="14320" y="1277"/>
                  </a:cubicBezTo>
                  <a:cubicBezTo>
                    <a:pt x="16480" y="3151"/>
                    <a:pt x="19040" y="7118"/>
                    <a:pt x="20320" y="10755"/>
                  </a:cubicBezTo>
                  <a:cubicBezTo>
                    <a:pt x="21600" y="14392"/>
                    <a:pt x="21600" y="17698"/>
                    <a:pt x="21600" y="210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6" name="Line"/>
            <p:cNvSpPr/>
            <p:nvPr/>
          </p:nvSpPr>
          <p:spPr>
            <a:xfrm>
              <a:off x="2109147" y="4372262"/>
              <a:ext cx="418153" cy="498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392" fill="norm" stroke="1" extrusionOk="0">
                  <a:moveTo>
                    <a:pt x="17624" y="898"/>
                  </a:moveTo>
                  <a:cubicBezTo>
                    <a:pt x="18169" y="626"/>
                    <a:pt x="18715" y="354"/>
                    <a:pt x="19315" y="172"/>
                  </a:cubicBezTo>
                  <a:cubicBezTo>
                    <a:pt x="19915" y="-9"/>
                    <a:pt x="20569" y="-100"/>
                    <a:pt x="20515" y="172"/>
                  </a:cubicBezTo>
                  <a:cubicBezTo>
                    <a:pt x="20460" y="445"/>
                    <a:pt x="19696" y="1080"/>
                    <a:pt x="18115" y="2078"/>
                  </a:cubicBezTo>
                  <a:cubicBezTo>
                    <a:pt x="16533" y="3076"/>
                    <a:pt x="14133" y="4438"/>
                    <a:pt x="11133" y="5935"/>
                  </a:cubicBezTo>
                  <a:cubicBezTo>
                    <a:pt x="8133" y="7433"/>
                    <a:pt x="4533" y="9066"/>
                    <a:pt x="2515" y="10019"/>
                  </a:cubicBezTo>
                  <a:cubicBezTo>
                    <a:pt x="496" y="10972"/>
                    <a:pt x="60" y="11245"/>
                    <a:pt x="6" y="11562"/>
                  </a:cubicBezTo>
                  <a:cubicBezTo>
                    <a:pt x="-49" y="11880"/>
                    <a:pt x="278" y="12243"/>
                    <a:pt x="1369" y="12470"/>
                  </a:cubicBezTo>
                  <a:cubicBezTo>
                    <a:pt x="2460" y="12697"/>
                    <a:pt x="4315" y="12787"/>
                    <a:pt x="5842" y="12833"/>
                  </a:cubicBezTo>
                  <a:cubicBezTo>
                    <a:pt x="7369" y="12878"/>
                    <a:pt x="8569" y="12878"/>
                    <a:pt x="9387" y="13014"/>
                  </a:cubicBezTo>
                  <a:cubicBezTo>
                    <a:pt x="10206" y="13150"/>
                    <a:pt x="10642" y="13423"/>
                    <a:pt x="10751" y="13786"/>
                  </a:cubicBezTo>
                  <a:cubicBezTo>
                    <a:pt x="10860" y="14149"/>
                    <a:pt x="10642" y="14603"/>
                    <a:pt x="9115" y="15646"/>
                  </a:cubicBezTo>
                  <a:cubicBezTo>
                    <a:pt x="7587" y="16690"/>
                    <a:pt x="4751" y="18324"/>
                    <a:pt x="3006" y="19413"/>
                  </a:cubicBezTo>
                  <a:cubicBezTo>
                    <a:pt x="1260" y="20502"/>
                    <a:pt x="606" y="21046"/>
                    <a:pt x="660" y="21273"/>
                  </a:cubicBezTo>
                  <a:cubicBezTo>
                    <a:pt x="715" y="21500"/>
                    <a:pt x="1478" y="21409"/>
                    <a:pt x="3660" y="20955"/>
                  </a:cubicBezTo>
                  <a:cubicBezTo>
                    <a:pt x="5842" y="20502"/>
                    <a:pt x="9442" y="19685"/>
                    <a:pt x="12660" y="19004"/>
                  </a:cubicBezTo>
                  <a:cubicBezTo>
                    <a:pt x="15878" y="18324"/>
                    <a:pt x="18715" y="17779"/>
                    <a:pt x="21551" y="172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7" name="Line"/>
            <p:cNvSpPr/>
            <p:nvPr/>
          </p:nvSpPr>
          <p:spPr>
            <a:xfrm>
              <a:off x="2783733" y="4382862"/>
              <a:ext cx="194417" cy="429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377" fill="norm" stroke="1" extrusionOk="0">
                  <a:moveTo>
                    <a:pt x="21106" y="198"/>
                  </a:moveTo>
                  <a:cubicBezTo>
                    <a:pt x="19957" y="-12"/>
                    <a:pt x="18808" y="-223"/>
                    <a:pt x="16280" y="515"/>
                  </a:cubicBezTo>
                  <a:cubicBezTo>
                    <a:pt x="13753" y="1252"/>
                    <a:pt x="9846" y="2938"/>
                    <a:pt x="6629" y="5203"/>
                  </a:cubicBezTo>
                  <a:cubicBezTo>
                    <a:pt x="3412" y="7469"/>
                    <a:pt x="885" y="10314"/>
                    <a:pt x="195" y="13000"/>
                  </a:cubicBezTo>
                  <a:cubicBezTo>
                    <a:pt x="-494" y="15687"/>
                    <a:pt x="655" y="18216"/>
                    <a:pt x="3412" y="19638"/>
                  </a:cubicBezTo>
                  <a:cubicBezTo>
                    <a:pt x="6170" y="21061"/>
                    <a:pt x="10536" y="21377"/>
                    <a:pt x="13293" y="21377"/>
                  </a:cubicBezTo>
                  <a:cubicBezTo>
                    <a:pt x="16051" y="21377"/>
                    <a:pt x="17200" y="21061"/>
                    <a:pt x="18349" y="207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8" name="Line"/>
            <p:cNvSpPr/>
            <p:nvPr/>
          </p:nvSpPr>
          <p:spPr>
            <a:xfrm>
              <a:off x="3028950" y="4437653"/>
              <a:ext cx="285750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3388"/>
                    <a:pt x="6400" y="6776"/>
                    <a:pt x="9680" y="10165"/>
                  </a:cubicBezTo>
                  <a:cubicBezTo>
                    <a:pt x="12960" y="13553"/>
                    <a:pt x="16320" y="16941"/>
                    <a:pt x="18320" y="18847"/>
                  </a:cubicBezTo>
                  <a:cubicBezTo>
                    <a:pt x="20320" y="20753"/>
                    <a:pt x="20960" y="2117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9" name="Line"/>
            <p:cNvSpPr/>
            <p:nvPr/>
          </p:nvSpPr>
          <p:spPr>
            <a:xfrm>
              <a:off x="3161168" y="4417399"/>
              <a:ext cx="178933" cy="382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549" fill="norm" stroke="1" extrusionOk="0">
                  <a:moveTo>
                    <a:pt x="21482" y="784"/>
                  </a:moveTo>
                  <a:cubicBezTo>
                    <a:pt x="20466" y="426"/>
                    <a:pt x="19449" y="68"/>
                    <a:pt x="18306" y="9"/>
                  </a:cubicBezTo>
                  <a:cubicBezTo>
                    <a:pt x="17162" y="-51"/>
                    <a:pt x="15891" y="188"/>
                    <a:pt x="13350" y="1620"/>
                  </a:cubicBezTo>
                  <a:cubicBezTo>
                    <a:pt x="10809" y="3052"/>
                    <a:pt x="6997" y="5677"/>
                    <a:pt x="4329" y="8661"/>
                  </a:cubicBezTo>
                  <a:cubicBezTo>
                    <a:pt x="1661" y="11644"/>
                    <a:pt x="136" y="14985"/>
                    <a:pt x="9" y="17193"/>
                  </a:cubicBezTo>
                  <a:cubicBezTo>
                    <a:pt x="-118" y="19401"/>
                    <a:pt x="1153" y="20475"/>
                    <a:pt x="2423" y="21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0" name="Line"/>
            <p:cNvSpPr/>
            <p:nvPr/>
          </p:nvSpPr>
          <p:spPr>
            <a:xfrm>
              <a:off x="3397250" y="4678953"/>
              <a:ext cx="63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1" name="Line"/>
            <p:cNvSpPr/>
            <p:nvPr/>
          </p:nvSpPr>
          <p:spPr>
            <a:xfrm>
              <a:off x="3416300" y="4532903"/>
              <a:ext cx="63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2" name="Line"/>
            <p:cNvSpPr/>
            <p:nvPr/>
          </p:nvSpPr>
          <p:spPr>
            <a:xfrm>
              <a:off x="3663950" y="4571003"/>
              <a:ext cx="2222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6200"/>
                    <a:pt x="5760" y="10800"/>
                    <a:pt x="9360" y="7200"/>
                  </a:cubicBezTo>
                  <a:cubicBezTo>
                    <a:pt x="12960" y="3600"/>
                    <a:pt x="17280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3" name="Line"/>
            <p:cNvSpPr/>
            <p:nvPr/>
          </p:nvSpPr>
          <p:spPr>
            <a:xfrm>
              <a:off x="4146549" y="4405903"/>
              <a:ext cx="292101" cy="387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48" y="708"/>
                    <a:pt x="4696" y="1416"/>
                    <a:pt x="7513" y="3541"/>
                  </a:cubicBezTo>
                  <a:cubicBezTo>
                    <a:pt x="10330" y="5666"/>
                    <a:pt x="13617" y="9207"/>
                    <a:pt x="16043" y="12452"/>
                  </a:cubicBezTo>
                  <a:cubicBezTo>
                    <a:pt x="18470" y="15698"/>
                    <a:pt x="20035" y="1864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4" name="Line"/>
            <p:cNvSpPr/>
            <p:nvPr/>
          </p:nvSpPr>
          <p:spPr>
            <a:xfrm>
              <a:off x="4264922" y="4384960"/>
              <a:ext cx="224529" cy="420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481" fill="norm" stroke="1" extrusionOk="0">
                  <a:moveTo>
                    <a:pt x="21215" y="97"/>
                  </a:moveTo>
                  <a:cubicBezTo>
                    <a:pt x="20015" y="-11"/>
                    <a:pt x="18815" y="-119"/>
                    <a:pt x="17615" y="313"/>
                  </a:cubicBezTo>
                  <a:cubicBezTo>
                    <a:pt x="16415" y="745"/>
                    <a:pt x="15215" y="1717"/>
                    <a:pt x="13115" y="3445"/>
                  </a:cubicBezTo>
                  <a:cubicBezTo>
                    <a:pt x="11015" y="5173"/>
                    <a:pt x="8015" y="7657"/>
                    <a:pt x="5515" y="10573"/>
                  </a:cubicBezTo>
                  <a:cubicBezTo>
                    <a:pt x="3015" y="13489"/>
                    <a:pt x="1015" y="16837"/>
                    <a:pt x="315" y="18727"/>
                  </a:cubicBezTo>
                  <a:cubicBezTo>
                    <a:pt x="-385" y="20617"/>
                    <a:pt x="215" y="21049"/>
                    <a:pt x="815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5" name="Line"/>
            <p:cNvSpPr/>
            <p:nvPr/>
          </p:nvSpPr>
          <p:spPr>
            <a:xfrm>
              <a:off x="4521199" y="4659988"/>
              <a:ext cx="138907" cy="139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265" fill="norm" stroke="1" extrusionOk="0">
                  <a:moveTo>
                    <a:pt x="3927" y="12561"/>
                  </a:moveTo>
                  <a:cubicBezTo>
                    <a:pt x="3273" y="14172"/>
                    <a:pt x="2618" y="15784"/>
                    <a:pt x="1800" y="17235"/>
                  </a:cubicBezTo>
                  <a:cubicBezTo>
                    <a:pt x="982" y="18686"/>
                    <a:pt x="0" y="19975"/>
                    <a:pt x="0" y="19492"/>
                  </a:cubicBezTo>
                  <a:cubicBezTo>
                    <a:pt x="0" y="19008"/>
                    <a:pt x="982" y="16752"/>
                    <a:pt x="3109" y="13366"/>
                  </a:cubicBezTo>
                  <a:cubicBezTo>
                    <a:pt x="5236" y="9981"/>
                    <a:pt x="8509" y="5468"/>
                    <a:pt x="11455" y="2889"/>
                  </a:cubicBezTo>
                  <a:cubicBezTo>
                    <a:pt x="14400" y="310"/>
                    <a:pt x="17018" y="-335"/>
                    <a:pt x="18655" y="149"/>
                  </a:cubicBezTo>
                  <a:cubicBezTo>
                    <a:pt x="20291" y="632"/>
                    <a:pt x="20945" y="2244"/>
                    <a:pt x="21273" y="5146"/>
                  </a:cubicBezTo>
                  <a:cubicBezTo>
                    <a:pt x="21600" y="8047"/>
                    <a:pt x="21600" y="12238"/>
                    <a:pt x="20782" y="15140"/>
                  </a:cubicBezTo>
                  <a:cubicBezTo>
                    <a:pt x="19964" y="18041"/>
                    <a:pt x="18327" y="19653"/>
                    <a:pt x="16691" y="212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6" name="Line"/>
            <p:cNvSpPr/>
            <p:nvPr/>
          </p:nvSpPr>
          <p:spPr>
            <a:xfrm>
              <a:off x="4165600" y="4261097"/>
              <a:ext cx="444500" cy="68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91" fill="norm" stroke="1" extrusionOk="0">
                  <a:moveTo>
                    <a:pt x="0" y="1532"/>
                  </a:moveTo>
                  <a:cubicBezTo>
                    <a:pt x="1337" y="262"/>
                    <a:pt x="2674" y="-1009"/>
                    <a:pt x="5709" y="1215"/>
                  </a:cubicBezTo>
                  <a:cubicBezTo>
                    <a:pt x="8743" y="3438"/>
                    <a:pt x="13474" y="9156"/>
                    <a:pt x="16406" y="12967"/>
                  </a:cubicBezTo>
                  <a:cubicBezTo>
                    <a:pt x="19337" y="16779"/>
                    <a:pt x="20469" y="18685"/>
                    <a:pt x="21600" y="20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7" name="Line"/>
            <p:cNvSpPr/>
            <p:nvPr/>
          </p:nvSpPr>
          <p:spPr>
            <a:xfrm>
              <a:off x="4826000" y="4342403"/>
              <a:ext cx="161013" cy="52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842" y="0"/>
                  </a:moveTo>
                  <a:cubicBezTo>
                    <a:pt x="5330" y="1648"/>
                    <a:pt x="9818" y="3296"/>
                    <a:pt x="13745" y="5378"/>
                  </a:cubicBezTo>
                  <a:cubicBezTo>
                    <a:pt x="17673" y="7460"/>
                    <a:pt x="21039" y="9976"/>
                    <a:pt x="21319" y="12275"/>
                  </a:cubicBezTo>
                  <a:cubicBezTo>
                    <a:pt x="21600" y="14573"/>
                    <a:pt x="18795" y="16655"/>
                    <a:pt x="15569" y="18087"/>
                  </a:cubicBezTo>
                  <a:cubicBezTo>
                    <a:pt x="12343" y="19518"/>
                    <a:pt x="8696" y="20299"/>
                    <a:pt x="6031" y="20776"/>
                  </a:cubicBezTo>
                  <a:cubicBezTo>
                    <a:pt x="3366" y="21253"/>
                    <a:pt x="1683" y="21427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8" name="Line"/>
            <p:cNvSpPr/>
            <p:nvPr/>
          </p:nvSpPr>
          <p:spPr>
            <a:xfrm>
              <a:off x="4921249" y="4140719"/>
              <a:ext cx="165101" cy="188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8" fill="norm" stroke="1" extrusionOk="0">
                  <a:moveTo>
                    <a:pt x="0" y="1988"/>
                  </a:moveTo>
                  <a:cubicBezTo>
                    <a:pt x="3600" y="1268"/>
                    <a:pt x="7200" y="548"/>
                    <a:pt x="9692" y="188"/>
                  </a:cubicBezTo>
                  <a:cubicBezTo>
                    <a:pt x="12185" y="-172"/>
                    <a:pt x="13569" y="-172"/>
                    <a:pt x="14123" y="1628"/>
                  </a:cubicBezTo>
                  <a:cubicBezTo>
                    <a:pt x="14677" y="3428"/>
                    <a:pt x="14400" y="7028"/>
                    <a:pt x="13154" y="9668"/>
                  </a:cubicBezTo>
                  <a:cubicBezTo>
                    <a:pt x="11908" y="12308"/>
                    <a:pt x="9692" y="13988"/>
                    <a:pt x="7754" y="15548"/>
                  </a:cubicBezTo>
                  <a:cubicBezTo>
                    <a:pt x="5815" y="17108"/>
                    <a:pt x="4154" y="18548"/>
                    <a:pt x="4708" y="19268"/>
                  </a:cubicBezTo>
                  <a:cubicBezTo>
                    <a:pt x="5262" y="19988"/>
                    <a:pt x="8031" y="19988"/>
                    <a:pt x="11215" y="20228"/>
                  </a:cubicBezTo>
                  <a:cubicBezTo>
                    <a:pt x="14400" y="20468"/>
                    <a:pt x="18000" y="20948"/>
                    <a:pt x="21600" y="214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9" name="Line"/>
            <p:cNvSpPr/>
            <p:nvPr/>
          </p:nvSpPr>
          <p:spPr>
            <a:xfrm>
              <a:off x="1506843" y="5377453"/>
              <a:ext cx="3433457" cy="206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288" fill="norm" stroke="1" extrusionOk="0">
                  <a:moveTo>
                    <a:pt x="228" y="6545"/>
                  </a:moveTo>
                  <a:cubicBezTo>
                    <a:pt x="121" y="5236"/>
                    <a:pt x="15" y="3927"/>
                    <a:pt x="1" y="3927"/>
                  </a:cubicBezTo>
                  <a:cubicBezTo>
                    <a:pt x="-12" y="3927"/>
                    <a:pt x="68" y="5236"/>
                    <a:pt x="301" y="8182"/>
                  </a:cubicBezTo>
                  <a:cubicBezTo>
                    <a:pt x="534" y="11127"/>
                    <a:pt x="920" y="15709"/>
                    <a:pt x="1345" y="18327"/>
                  </a:cubicBezTo>
                  <a:cubicBezTo>
                    <a:pt x="1771" y="20945"/>
                    <a:pt x="2237" y="21600"/>
                    <a:pt x="2696" y="21164"/>
                  </a:cubicBezTo>
                  <a:cubicBezTo>
                    <a:pt x="3155" y="20727"/>
                    <a:pt x="3608" y="19200"/>
                    <a:pt x="4074" y="17345"/>
                  </a:cubicBezTo>
                  <a:cubicBezTo>
                    <a:pt x="4540" y="15491"/>
                    <a:pt x="5019" y="13309"/>
                    <a:pt x="5491" y="11345"/>
                  </a:cubicBezTo>
                  <a:cubicBezTo>
                    <a:pt x="5964" y="9382"/>
                    <a:pt x="6429" y="7636"/>
                    <a:pt x="6942" y="6436"/>
                  </a:cubicBezTo>
                  <a:cubicBezTo>
                    <a:pt x="7454" y="5236"/>
                    <a:pt x="8013" y="4582"/>
                    <a:pt x="8539" y="4364"/>
                  </a:cubicBezTo>
                  <a:cubicBezTo>
                    <a:pt x="9065" y="4145"/>
                    <a:pt x="9557" y="4364"/>
                    <a:pt x="10063" y="4800"/>
                  </a:cubicBezTo>
                  <a:cubicBezTo>
                    <a:pt x="10568" y="5236"/>
                    <a:pt x="11087" y="5891"/>
                    <a:pt x="11606" y="6655"/>
                  </a:cubicBezTo>
                  <a:cubicBezTo>
                    <a:pt x="12126" y="7418"/>
                    <a:pt x="12645" y="8291"/>
                    <a:pt x="13177" y="9273"/>
                  </a:cubicBezTo>
                  <a:cubicBezTo>
                    <a:pt x="13709" y="10255"/>
                    <a:pt x="14255" y="11345"/>
                    <a:pt x="14774" y="12327"/>
                  </a:cubicBezTo>
                  <a:cubicBezTo>
                    <a:pt x="15293" y="13309"/>
                    <a:pt x="15785" y="14182"/>
                    <a:pt x="16271" y="14182"/>
                  </a:cubicBezTo>
                  <a:cubicBezTo>
                    <a:pt x="16757" y="14182"/>
                    <a:pt x="17236" y="13309"/>
                    <a:pt x="17748" y="11782"/>
                  </a:cubicBezTo>
                  <a:cubicBezTo>
                    <a:pt x="18261" y="10255"/>
                    <a:pt x="18806" y="8073"/>
                    <a:pt x="19332" y="6218"/>
                  </a:cubicBezTo>
                  <a:cubicBezTo>
                    <a:pt x="19858" y="4364"/>
                    <a:pt x="20364" y="2836"/>
                    <a:pt x="20736" y="1855"/>
                  </a:cubicBezTo>
                  <a:cubicBezTo>
                    <a:pt x="21109" y="873"/>
                    <a:pt x="21348" y="436"/>
                    <a:pt x="2158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0" name="Line"/>
            <p:cNvSpPr/>
            <p:nvPr/>
          </p:nvSpPr>
          <p:spPr>
            <a:xfrm>
              <a:off x="1562100" y="5860101"/>
              <a:ext cx="119708" cy="517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69" fill="norm" stroke="1" extrusionOk="0">
                  <a:moveTo>
                    <a:pt x="1137" y="10534"/>
                  </a:moveTo>
                  <a:cubicBezTo>
                    <a:pt x="1895" y="12905"/>
                    <a:pt x="2653" y="15276"/>
                    <a:pt x="3221" y="16900"/>
                  </a:cubicBezTo>
                  <a:cubicBezTo>
                    <a:pt x="3789" y="18525"/>
                    <a:pt x="4168" y="19403"/>
                    <a:pt x="4358" y="20149"/>
                  </a:cubicBezTo>
                  <a:cubicBezTo>
                    <a:pt x="4547" y="20895"/>
                    <a:pt x="4547" y="21510"/>
                    <a:pt x="4168" y="21466"/>
                  </a:cubicBezTo>
                  <a:cubicBezTo>
                    <a:pt x="3789" y="21422"/>
                    <a:pt x="3032" y="20720"/>
                    <a:pt x="2463" y="19008"/>
                  </a:cubicBezTo>
                  <a:cubicBezTo>
                    <a:pt x="1895" y="17295"/>
                    <a:pt x="1516" y="14573"/>
                    <a:pt x="2653" y="11720"/>
                  </a:cubicBezTo>
                  <a:cubicBezTo>
                    <a:pt x="3789" y="8866"/>
                    <a:pt x="6442" y="5881"/>
                    <a:pt x="8526" y="3949"/>
                  </a:cubicBezTo>
                  <a:cubicBezTo>
                    <a:pt x="10611" y="2017"/>
                    <a:pt x="12126" y="1139"/>
                    <a:pt x="13832" y="612"/>
                  </a:cubicBezTo>
                  <a:cubicBezTo>
                    <a:pt x="15537" y="86"/>
                    <a:pt x="17432" y="-90"/>
                    <a:pt x="18947" y="42"/>
                  </a:cubicBezTo>
                  <a:cubicBezTo>
                    <a:pt x="20463" y="173"/>
                    <a:pt x="21600" y="612"/>
                    <a:pt x="21411" y="1973"/>
                  </a:cubicBezTo>
                  <a:cubicBezTo>
                    <a:pt x="21221" y="3334"/>
                    <a:pt x="19705" y="5617"/>
                    <a:pt x="17242" y="7154"/>
                  </a:cubicBezTo>
                  <a:cubicBezTo>
                    <a:pt x="14779" y="8690"/>
                    <a:pt x="11368" y="9481"/>
                    <a:pt x="8337" y="9788"/>
                  </a:cubicBezTo>
                  <a:cubicBezTo>
                    <a:pt x="5305" y="10095"/>
                    <a:pt x="2653" y="9920"/>
                    <a:pt x="0" y="97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1" name="Line"/>
            <p:cNvSpPr/>
            <p:nvPr/>
          </p:nvSpPr>
          <p:spPr>
            <a:xfrm>
              <a:off x="1750229" y="5701303"/>
              <a:ext cx="65871" cy="337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500" fill="norm" stroke="1" extrusionOk="0">
                  <a:moveTo>
                    <a:pt x="8856" y="0"/>
                  </a:moveTo>
                  <a:cubicBezTo>
                    <a:pt x="5481" y="4320"/>
                    <a:pt x="2106" y="8640"/>
                    <a:pt x="756" y="11812"/>
                  </a:cubicBezTo>
                  <a:cubicBezTo>
                    <a:pt x="-594" y="14985"/>
                    <a:pt x="81" y="17010"/>
                    <a:pt x="1093" y="18360"/>
                  </a:cubicBezTo>
                  <a:cubicBezTo>
                    <a:pt x="2106" y="19710"/>
                    <a:pt x="3456" y="20385"/>
                    <a:pt x="5818" y="20858"/>
                  </a:cubicBezTo>
                  <a:cubicBezTo>
                    <a:pt x="8181" y="21330"/>
                    <a:pt x="11556" y="21600"/>
                    <a:pt x="14256" y="21465"/>
                  </a:cubicBezTo>
                  <a:cubicBezTo>
                    <a:pt x="16956" y="21330"/>
                    <a:pt x="18981" y="20790"/>
                    <a:pt x="21006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2" name="Line"/>
            <p:cNvSpPr/>
            <p:nvPr/>
          </p:nvSpPr>
          <p:spPr>
            <a:xfrm>
              <a:off x="1833927" y="5917203"/>
              <a:ext cx="279464" cy="341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508" fill="norm" stroke="1" extrusionOk="0">
                  <a:moveTo>
                    <a:pt x="581" y="0"/>
                  </a:moveTo>
                  <a:cubicBezTo>
                    <a:pt x="256" y="1600"/>
                    <a:pt x="-69" y="3200"/>
                    <a:pt x="12" y="4333"/>
                  </a:cubicBezTo>
                  <a:cubicBezTo>
                    <a:pt x="93" y="5467"/>
                    <a:pt x="581" y="6133"/>
                    <a:pt x="1230" y="6600"/>
                  </a:cubicBezTo>
                  <a:cubicBezTo>
                    <a:pt x="1880" y="7067"/>
                    <a:pt x="2692" y="7333"/>
                    <a:pt x="3585" y="6800"/>
                  </a:cubicBezTo>
                  <a:cubicBezTo>
                    <a:pt x="4478" y="6267"/>
                    <a:pt x="5453" y="4933"/>
                    <a:pt x="6184" y="3933"/>
                  </a:cubicBezTo>
                  <a:cubicBezTo>
                    <a:pt x="6914" y="2933"/>
                    <a:pt x="7402" y="2267"/>
                    <a:pt x="7483" y="2267"/>
                  </a:cubicBezTo>
                  <a:cubicBezTo>
                    <a:pt x="7564" y="2267"/>
                    <a:pt x="7239" y="2933"/>
                    <a:pt x="7402" y="3600"/>
                  </a:cubicBezTo>
                  <a:cubicBezTo>
                    <a:pt x="7564" y="4267"/>
                    <a:pt x="8214" y="4933"/>
                    <a:pt x="9432" y="5267"/>
                  </a:cubicBezTo>
                  <a:cubicBezTo>
                    <a:pt x="10650" y="5600"/>
                    <a:pt x="12436" y="5600"/>
                    <a:pt x="13898" y="5467"/>
                  </a:cubicBezTo>
                  <a:cubicBezTo>
                    <a:pt x="15360" y="5333"/>
                    <a:pt x="16496" y="5067"/>
                    <a:pt x="16740" y="4733"/>
                  </a:cubicBezTo>
                  <a:cubicBezTo>
                    <a:pt x="16984" y="4400"/>
                    <a:pt x="16334" y="4000"/>
                    <a:pt x="16334" y="3467"/>
                  </a:cubicBezTo>
                  <a:cubicBezTo>
                    <a:pt x="16334" y="2933"/>
                    <a:pt x="16984" y="2267"/>
                    <a:pt x="17390" y="2267"/>
                  </a:cubicBezTo>
                  <a:cubicBezTo>
                    <a:pt x="17796" y="2267"/>
                    <a:pt x="17958" y="2933"/>
                    <a:pt x="18608" y="5133"/>
                  </a:cubicBezTo>
                  <a:cubicBezTo>
                    <a:pt x="19257" y="7333"/>
                    <a:pt x="20394" y="11067"/>
                    <a:pt x="20963" y="13800"/>
                  </a:cubicBezTo>
                  <a:cubicBezTo>
                    <a:pt x="21531" y="16533"/>
                    <a:pt x="21531" y="18267"/>
                    <a:pt x="21287" y="19400"/>
                  </a:cubicBezTo>
                  <a:cubicBezTo>
                    <a:pt x="21044" y="20533"/>
                    <a:pt x="20557" y="21067"/>
                    <a:pt x="19420" y="21333"/>
                  </a:cubicBezTo>
                  <a:cubicBezTo>
                    <a:pt x="18283" y="21600"/>
                    <a:pt x="16496" y="21600"/>
                    <a:pt x="15035" y="21067"/>
                  </a:cubicBezTo>
                  <a:cubicBezTo>
                    <a:pt x="13573" y="20533"/>
                    <a:pt x="12436" y="19467"/>
                    <a:pt x="12436" y="17733"/>
                  </a:cubicBezTo>
                  <a:cubicBezTo>
                    <a:pt x="12436" y="16000"/>
                    <a:pt x="13573" y="13600"/>
                    <a:pt x="14710" y="11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3" name="Line"/>
            <p:cNvSpPr/>
            <p:nvPr/>
          </p:nvSpPr>
          <p:spPr>
            <a:xfrm>
              <a:off x="2101850" y="5993403"/>
              <a:ext cx="1143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6800"/>
                    <a:pt x="2400" y="12000"/>
                    <a:pt x="6000" y="8400"/>
                  </a:cubicBezTo>
                  <a:cubicBezTo>
                    <a:pt x="9600" y="4800"/>
                    <a:pt x="156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4" name="Line"/>
            <p:cNvSpPr/>
            <p:nvPr/>
          </p:nvSpPr>
          <p:spPr>
            <a:xfrm>
              <a:off x="2292350" y="5917203"/>
              <a:ext cx="3175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5" name="Line"/>
            <p:cNvSpPr/>
            <p:nvPr/>
          </p:nvSpPr>
          <p:spPr>
            <a:xfrm>
              <a:off x="2298700" y="5809253"/>
              <a:ext cx="63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6" name="Line"/>
            <p:cNvSpPr/>
            <p:nvPr/>
          </p:nvSpPr>
          <p:spPr>
            <a:xfrm>
              <a:off x="2382471" y="5861786"/>
              <a:ext cx="132129" cy="176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389" fill="norm" stroke="1" extrusionOk="0">
                  <a:moveTo>
                    <a:pt x="2888" y="1332"/>
                  </a:moveTo>
                  <a:cubicBezTo>
                    <a:pt x="2888" y="6732"/>
                    <a:pt x="2888" y="12132"/>
                    <a:pt x="2373" y="15346"/>
                  </a:cubicBezTo>
                  <a:cubicBezTo>
                    <a:pt x="1859" y="18560"/>
                    <a:pt x="831" y="19589"/>
                    <a:pt x="316" y="19203"/>
                  </a:cubicBezTo>
                  <a:cubicBezTo>
                    <a:pt x="-198" y="18818"/>
                    <a:pt x="-198" y="17018"/>
                    <a:pt x="1173" y="13803"/>
                  </a:cubicBezTo>
                  <a:cubicBezTo>
                    <a:pt x="2545" y="10589"/>
                    <a:pt x="5288" y="5960"/>
                    <a:pt x="7345" y="3260"/>
                  </a:cubicBezTo>
                  <a:cubicBezTo>
                    <a:pt x="9402" y="560"/>
                    <a:pt x="10773" y="-211"/>
                    <a:pt x="11631" y="46"/>
                  </a:cubicBezTo>
                  <a:cubicBezTo>
                    <a:pt x="12488" y="303"/>
                    <a:pt x="12831" y="1589"/>
                    <a:pt x="13516" y="4675"/>
                  </a:cubicBezTo>
                  <a:cubicBezTo>
                    <a:pt x="14202" y="7760"/>
                    <a:pt x="15231" y="12646"/>
                    <a:pt x="16602" y="15732"/>
                  </a:cubicBezTo>
                  <a:cubicBezTo>
                    <a:pt x="17973" y="18818"/>
                    <a:pt x="19688" y="20103"/>
                    <a:pt x="21402" y="213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7" name="Line"/>
            <p:cNvSpPr/>
            <p:nvPr/>
          </p:nvSpPr>
          <p:spPr>
            <a:xfrm>
              <a:off x="2759733" y="5878663"/>
              <a:ext cx="173967" cy="193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0980" fill="norm" stroke="1" extrusionOk="0">
                  <a:moveTo>
                    <a:pt x="12648" y="7631"/>
                  </a:moveTo>
                  <a:cubicBezTo>
                    <a:pt x="13420" y="6482"/>
                    <a:pt x="14191" y="5333"/>
                    <a:pt x="14577" y="4069"/>
                  </a:cubicBezTo>
                  <a:cubicBezTo>
                    <a:pt x="14963" y="2805"/>
                    <a:pt x="14963" y="1426"/>
                    <a:pt x="14191" y="622"/>
                  </a:cubicBezTo>
                  <a:cubicBezTo>
                    <a:pt x="13420" y="-182"/>
                    <a:pt x="11877" y="-412"/>
                    <a:pt x="9305" y="1197"/>
                  </a:cubicBezTo>
                  <a:cubicBezTo>
                    <a:pt x="6734" y="2805"/>
                    <a:pt x="3134" y="6252"/>
                    <a:pt x="1334" y="9354"/>
                  </a:cubicBezTo>
                  <a:cubicBezTo>
                    <a:pt x="-466" y="12456"/>
                    <a:pt x="-466" y="15214"/>
                    <a:pt x="1463" y="17397"/>
                  </a:cubicBezTo>
                  <a:cubicBezTo>
                    <a:pt x="3391" y="19579"/>
                    <a:pt x="7248" y="21188"/>
                    <a:pt x="10848" y="20958"/>
                  </a:cubicBezTo>
                  <a:cubicBezTo>
                    <a:pt x="14448" y="20728"/>
                    <a:pt x="17791" y="18660"/>
                    <a:pt x="21134" y="1659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8" name="Line"/>
            <p:cNvSpPr/>
            <p:nvPr/>
          </p:nvSpPr>
          <p:spPr>
            <a:xfrm>
              <a:off x="2957382" y="5867957"/>
              <a:ext cx="60949" cy="187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3" h="21230" fill="norm" stroke="1" extrusionOk="0">
                  <a:moveTo>
                    <a:pt x="11017" y="3424"/>
                  </a:moveTo>
                  <a:cubicBezTo>
                    <a:pt x="11017" y="2224"/>
                    <a:pt x="11017" y="1024"/>
                    <a:pt x="9275" y="424"/>
                  </a:cubicBezTo>
                  <a:cubicBezTo>
                    <a:pt x="7533" y="-176"/>
                    <a:pt x="4049" y="-176"/>
                    <a:pt x="1959" y="664"/>
                  </a:cubicBezTo>
                  <a:cubicBezTo>
                    <a:pt x="-131" y="1504"/>
                    <a:pt x="-828" y="3184"/>
                    <a:pt x="1262" y="5104"/>
                  </a:cubicBezTo>
                  <a:cubicBezTo>
                    <a:pt x="3353" y="7024"/>
                    <a:pt x="8230" y="9184"/>
                    <a:pt x="11714" y="10864"/>
                  </a:cubicBezTo>
                  <a:cubicBezTo>
                    <a:pt x="15198" y="12544"/>
                    <a:pt x="17288" y="13744"/>
                    <a:pt x="18682" y="15184"/>
                  </a:cubicBezTo>
                  <a:cubicBezTo>
                    <a:pt x="20075" y="16624"/>
                    <a:pt x="20772" y="18304"/>
                    <a:pt x="19030" y="19504"/>
                  </a:cubicBezTo>
                  <a:cubicBezTo>
                    <a:pt x="17288" y="20704"/>
                    <a:pt x="13107" y="21424"/>
                    <a:pt x="11366" y="21184"/>
                  </a:cubicBezTo>
                  <a:cubicBezTo>
                    <a:pt x="9624" y="20944"/>
                    <a:pt x="10320" y="19744"/>
                    <a:pt x="11017" y="18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9" name="Line"/>
            <p:cNvSpPr/>
            <p:nvPr/>
          </p:nvSpPr>
          <p:spPr>
            <a:xfrm>
              <a:off x="3145366" y="5707653"/>
              <a:ext cx="35984" cy="31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fill="norm" stroke="1" extrusionOk="0">
                  <a:moveTo>
                    <a:pt x="10165" y="0"/>
                  </a:moveTo>
                  <a:cubicBezTo>
                    <a:pt x="7624" y="3837"/>
                    <a:pt x="5082" y="7674"/>
                    <a:pt x="3176" y="10871"/>
                  </a:cubicBezTo>
                  <a:cubicBezTo>
                    <a:pt x="1271" y="14068"/>
                    <a:pt x="0" y="16626"/>
                    <a:pt x="0" y="18332"/>
                  </a:cubicBezTo>
                  <a:cubicBezTo>
                    <a:pt x="0" y="20037"/>
                    <a:pt x="1271" y="20889"/>
                    <a:pt x="5082" y="21245"/>
                  </a:cubicBezTo>
                  <a:cubicBezTo>
                    <a:pt x="8894" y="21600"/>
                    <a:pt x="15247" y="21458"/>
                    <a:pt x="21600" y="213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0" name="Line"/>
            <p:cNvSpPr/>
            <p:nvPr/>
          </p:nvSpPr>
          <p:spPr>
            <a:xfrm>
              <a:off x="3109180" y="5898153"/>
              <a:ext cx="18647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600" fill="norm" stroke="1" extrusionOk="0">
                  <a:moveTo>
                    <a:pt x="3179" y="21600"/>
                  </a:moveTo>
                  <a:cubicBezTo>
                    <a:pt x="1480" y="17100"/>
                    <a:pt x="-219" y="12600"/>
                    <a:pt x="24" y="9450"/>
                  </a:cubicBezTo>
                  <a:cubicBezTo>
                    <a:pt x="266" y="6300"/>
                    <a:pt x="2451" y="4500"/>
                    <a:pt x="6334" y="3150"/>
                  </a:cubicBezTo>
                  <a:cubicBezTo>
                    <a:pt x="10217" y="1800"/>
                    <a:pt x="15799" y="900"/>
                    <a:pt x="2138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1" name="Line"/>
            <p:cNvSpPr/>
            <p:nvPr/>
          </p:nvSpPr>
          <p:spPr>
            <a:xfrm>
              <a:off x="3548565" y="5644034"/>
              <a:ext cx="470985" cy="398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297" fill="norm" stroke="1" extrusionOk="0">
                  <a:moveTo>
                    <a:pt x="13646" y="5095"/>
                  </a:moveTo>
                  <a:cubicBezTo>
                    <a:pt x="12489" y="3399"/>
                    <a:pt x="11332" y="1703"/>
                    <a:pt x="10030" y="798"/>
                  </a:cubicBezTo>
                  <a:cubicBezTo>
                    <a:pt x="8728" y="-107"/>
                    <a:pt x="7282" y="-220"/>
                    <a:pt x="6221" y="345"/>
                  </a:cubicBezTo>
                  <a:cubicBezTo>
                    <a:pt x="5161" y="911"/>
                    <a:pt x="4486" y="2155"/>
                    <a:pt x="4196" y="4360"/>
                  </a:cubicBezTo>
                  <a:cubicBezTo>
                    <a:pt x="3907" y="6565"/>
                    <a:pt x="4003" y="9732"/>
                    <a:pt x="4437" y="12446"/>
                  </a:cubicBezTo>
                  <a:cubicBezTo>
                    <a:pt x="4871" y="15160"/>
                    <a:pt x="5643" y="17422"/>
                    <a:pt x="5932" y="18835"/>
                  </a:cubicBezTo>
                  <a:cubicBezTo>
                    <a:pt x="6221" y="20249"/>
                    <a:pt x="6028" y="20815"/>
                    <a:pt x="5595" y="21097"/>
                  </a:cubicBezTo>
                  <a:cubicBezTo>
                    <a:pt x="5161" y="21380"/>
                    <a:pt x="4486" y="21380"/>
                    <a:pt x="3618" y="20984"/>
                  </a:cubicBezTo>
                  <a:cubicBezTo>
                    <a:pt x="2750" y="20588"/>
                    <a:pt x="1689" y="19797"/>
                    <a:pt x="966" y="19062"/>
                  </a:cubicBezTo>
                  <a:cubicBezTo>
                    <a:pt x="243" y="18327"/>
                    <a:pt x="-143" y="17648"/>
                    <a:pt x="50" y="17139"/>
                  </a:cubicBezTo>
                  <a:cubicBezTo>
                    <a:pt x="243" y="16630"/>
                    <a:pt x="1014" y="16291"/>
                    <a:pt x="2798" y="16008"/>
                  </a:cubicBezTo>
                  <a:cubicBezTo>
                    <a:pt x="4582" y="15726"/>
                    <a:pt x="7378" y="15499"/>
                    <a:pt x="9018" y="15386"/>
                  </a:cubicBezTo>
                  <a:cubicBezTo>
                    <a:pt x="10657" y="15273"/>
                    <a:pt x="11139" y="15273"/>
                    <a:pt x="11573" y="15104"/>
                  </a:cubicBezTo>
                  <a:cubicBezTo>
                    <a:pt x="12007" y="14934"/>
                    <a:pt x="12393" y="14595"/>
                    <a:pt x="12345" y="14425"/>
                  </a:cubicBezTo>
                  <a:cubicBezTo>
                    <a:pt x="12296" y="14255"/>
                    <a:pt x="11814" y="14255"/>
                    <a:pt x="11284" y="14368"/>
                  </a:cubicBezTo>
                  <a:cubicBezTo>
                    <a:pt x="10753" y="14482"/>
                    <a:pt x="10175" y="14708"/>
                    <a:pt x="9644" y="14934"/>
                  </a:cubicBezTo>
                  <a:cubicBezTo>
                    <a:pt x="9114" y="15160"/>
                    <a:pt x="8632" y="15386"/>
                    <a:pt x="8294" y="15782"/>
                  </a:cubicBezTo>
                  <a:cubicBezTo>
                    <a:pt x="7957" y="16178"/>
                    <a:pt x="7764" y="16743"/>
                    <a:pt x="8102" y="17026"/>
                  </a:cubicBezTo>
                  <a:cubicBezTo>
                    <a:pt x="8439" y="17309"/>
                    <a:pt x="9307" y="17309"/>
                    <a:pt x="9982" y="17196"/>
                  </a:cubicBezTo>
                  <a:cubicBezTo>
                    <a:pt x="10657" y="17083"/>
                    <a:pt x="11139" y="16856"/>
                    <a:pt x="11621" y="16743"/>
                  </a:cubicBezTo>
                  <a:cubicBezTo>
                    <a:pt x="12103" y="16630"/>
                    <a:pt x="12586" y="16630"/>
                    <a:pt x="13020" y="16856"/>
                  </a:cubicBezTo>
                  <a:cubicBezTo>
                    <a:pt x="13453" y="17083"/>
                    <a:pt x="13839" y="17535"/>
                    <a:pt x="14273" y="18100"/>
                  </a:cubicBezTo>
                  <a:cubicBezTo>
                    <a:pt x="14707" y="18666"/>
                    <a:pt x="15189" y="19344"/>
                    <a:pt x="15189" y="19627"/>
                  </a:cubicBezTo>
                  <a:cubicBezTo>
                    <a:pt x="15189" y="19910"/>
                    <a:pt x="14707" y="19797"/>
                    <a:pt x="14466" y="19457"/>
                  </a:cubicBezTo>
                  <a:cubicBezTo>
                    <a:pt x="14225" y="19118"/>
                    <a:pt x="14225" y="18553"/>
                    <a:pt x="14755" y="17648"/>
                  </a:cubicBezTo>
                  <a:cubicBezTo>
                    <a:pt x="15286" y="16743"/>
                    <a:pt x="16346" y="15499"/>
                    <a:pt x="17552" y="14595"/>
                  </a:cubicBezTo>
                  <a:cubicBezTo>
                    <a:pt x="18757" y="13690"/>
                    <a:pt x="20107" y="13125"/>
                    <a:pt x="21457" y="125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2" name="Line"/>
            <p:cNvSpPr/>
            <p:nvPr/>
          </p:nvSpPr>
          <p:spPr>
            <a:xfrm>
              <a:off x="4295340" y="5890075"/>
              <a:ext cx="314760" cy="185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0843" fill="norm" stroke="1" extrusionOk="0">
                  <a:moveTo>
                    <a:pt x="4998" y="1618"/>
                  </a:moveTo>
                  <a:cubicBezTo>
                    <a:pt x="4998" y="6603"/>
                    <a:pt x="4998" y="11587"/>
                    <a:pt x="4566" y="14792"/>
                  </a:cubicBezTo>
                  <a:cubicBezTo>
                    <a:pt x="4134" y="17996"/>
                    <a:pt x="3270" y="19420"/>
                    <a:pt x="2406" y="20251"/>
                  </a:cubicBezTo>
                  <a:cubicBezTo>
                    <a:pt x="1542" y="21082"/>
                    <a:pt x="678" y="21319"/>
                    <a:pt x="246" y="19064"/>
                  </a:cubicBezTo>
                  <a:cubicBezTo>
                    <a:pt x="-186" y="16809"/>
                    <a:pt x="-186" y="12062"/>
                    <a:pt x="1398" y="8383"/>
                  </a:cubicBezTo>
                  <a:cubicBezTo>
                    <a:pt x="2982" y="4704"/>
                    <a:pt x="6150" y="2093"/>
                    <a:pt x="9750" y="906"/>
                  </a:cubicBezTo>
                  <a:cubicBezTo>
                    <a:pt x="13350" y="-281"/>
                    <a:pt x="17382" y="-44"/>
                    <a:pt x="21414" y="1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3" name="Line"/>
            <p:cNvSpPr/>
            <p:nvPr/>
          </p:nvSpPr>
          <p:spPr>
            <a:xfrm>
              <a:off x="4629149" y="5645904"/>
              <a:ext cx="171451" cy="20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0" y="2514"/>
                  </a:moveTo>
                  <a:cubicBezTo>
                    <a:pt x="1067" y="1614"/>
                    <a:pt x="2133" y="714"/>
                    <a:pt x="4133" y="264"/>
                  </a:cubicBezTo>
                  <a:cubicBezTo>
                    <a:pt x="6133" y="-186"/>
                    <a:pt x="9067" y="-186"/>
                    <a:pt x="11200" y="1277"/>
                  </a:cubicBezTo>
                  <a:cubicBezTo>
                    <a:pt x="13333" y="2739"/>
                    <a:pt x="14667" y="5664"/>
                    <a:pt x="13333" y="8814"/>
                  </a:cubicBezTo>
                  <a:cubicBezTo>
                    <a:pt x="12000" y="11964"/>
                    <a:pt x="8000" y="15339"/>
                    <a:pt x="5333" y="17477"/>
                  </a:cubicBezTo>
                  <a:cubicBezTo>
                    <a:pt x="2667" y="19614"/>
                    <a:pt x="1333" y="20514"/>
                    <a:pt x="1467" y="20964"/>
                  </a:cubicBezTo>
                  <a:cubicBezTo>
                    <a:pt x="1600" y="21414"/>
                    <a:pt x="3200" y="21414"/>
                    <a:pt x="6800" y="21414"/>
                  </a:cubicBezTo>
                  <a:cubicBezTo>
                    <a:pt x="10400" y="21414"/>
                    <a:pt x="16000" y="21414"/>
                    <a:pt x="21600" y="214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4" name="Line"/>
            <p:cNvSpPr/>
            <p:nvPr/>
          </p:nvSpPr>
          <p:spPr>
            <a:xfrm>
              <a:off x="4114800" y="6275924"/>
              <a:ext cx="175684" cy="365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4" fill="norm" stroke="1" extrusionOk="0">
                  <a:moveTo>
                    <a:pt x="0" y="5742"/>
                  </a:moveTo>
                  <a:cubicBezTo>
                    <a:pt x="520" y="9322"/>
                    <a:pt x="1041" y="12901"/>
                    <a:pt x="1561" y="14999"/>
                  </a:cubicBezTo>
                  <a:cubicBezTo>
                    <a:pt x="2082" y="17098"/>
                    <a:pt x="2602" y="17715"/>
                    <a:pt x="3253" y="18579"/>
                  </a:cubicBezTo>
                  <a:cubicBezTo>
                    <a:pt x="3904" y="19443"/>
                    <a:pt x="4684" y="20554"/>
                    <a:pt x="5725" y="21047"/>
                  </a:cubicBezTo>
                  <a:cubicBezTo>
                    <a:pt x="6766" y="21541"/>
                    <a:pt x="8067" y="21418"/>
                    <a:pt x="9889" y="19813"/>
                  </a:cubicBezTo>
                  <a:cubicBezTo>
                    <a:pt x="11711" y="18208"/>
                    <a:pt x="14053" y="15123"/>
                    <a:pt x="16005" y="11914"/>
                  </a:cubicBezTo>
                  <a:cubicBezTo>
                    <a:pt x="17957" y="8704"/>
                    <a:pt x="19518" y="5372"/>
                    <a:pt x="20429" y="3212"/>
                  </a:cubicBezTo>
                  <a:cubicBezTo>
                    <a:pt x="21340" y="1052"/>
                    <a:pt x="21600" y="64"/>
                    <a:pt x="21600" y="3"/>
                  </a:cubicBezTo>
                  <a:cubicBezTo>
                    <a:pt x="21600" y="-59"/>
                    <a:pt x="21340" y="805"/>
                    <a:pt x="21210" y="1607"/>
                  </a:cubicBezTo>
                  <a:cubicBezTo>
                    <a:pt x="21080" y="2410"/>
                    <a:pt x="21080" y="3150"/>
                    <a:pt x="21080" y="38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5" name="Line"/>
            <p:cNvSpPr/>
            <p:nvPr/>
          </p:nvSpPr>
          <p:spPr>
            <a:xfrm>
              <a:off x="4270115" y="6412503"/>
              <a:ext cx="270135" cy="193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492" fill="norm" stroke="1" extrusionOk="0">
                  <a:moveTo>
                    <a:pt x="5336" y="13383"/>
                  </a:moveTo>
                  <a:cubicBezTo>
                    <a:pt x="5167" y="12209"/>
                    <a:pt x="4999" y="11035"/>
                    <a:pt x="4577" y="10096"/>
                  </a:cubicBezTo>
                  <a:cubicBezTo>
                    <a:pt x="4155" y="9157"/>
                    <a:pt x="3480" y="8452"/>
                    <a:pt x="2720" y="8335"/>
                  </a:cubicBezTo>
                  <a:cubicBezTo>
                    <a:pt x="1961" y="8217"/>
                    <a:pt x="1117" y="8687"/>
                    <a:pt x="611" y="9509"/>
                  </a:cubicBezTo>
                  <a:cubicBezTo>
                    <a:pt x="105" y="10330"/>
                    <a:pt x="-64" y="11504"/>
                    <a:pt x="20" y="12678"/>
                  </a:cubicBezTo>
                  <a:cubicBezTo>
                    <a:pt x="105" y="13852"/>
                    <a:pt x="442" y="15026"/>
                    <a:pt x="1455" y="15378"/>
                  </a:cubicBezTo>
                  <a:cubicBezTo>
                    <a:pt x="2467" y="15730"/>
                    <a:pt x="4155" y="15261"/>
                    <a:pt x="5167" y="14439"/>
                  </a:cubicBezTo>
                  <a:cubicBezTo>
                    <a:pt x="6180" y="13617"/>
                    <a:pt x="6517" y="12443"/>
                    <a:pt x="7108" y="11857"/>
                  </a:cubicBezTo>
                  <a:cubicBezTo>
                    <a:pt x="7699" y="11270"/>
                    <a:pt x="8542" y="11270"/>
                    <a:pt x="9892" y="11974"/>
                  </a:cubicBezTo>
                  <a:cubicBezTo>
                    <a:pt x="11242" y="12678"/>
                    <a:pt x="13099" y="14087"/>
                    <a:pt x="14027" y="15378"/>
                  </a:cubicBezTo>
                  <a:cubicBezTo>
                    <a:pt x="14955" y="16670"/>
                    <a:pt x="14955" y="17843"/>
                    <a:pt x="14870" y="19017"/>
                  </a:cubicBezTo>
                  <a:cubicBezTo>
                    <a:pt x="14786" y="20191"/>
                    <a:pt x="14617" y="21365"/>
                    <a:pt x="14280" y="21483"/>
                  </a:cubicBezTo>
                  <a:cubicBezTo>
                    <a:pt x="13942" y="21600"/>
                    <a:pt x="13436" y="20661"/>
                    <a:pt x="13183" y="18665"/>
                  </a:cubicBezTo>
                  <a:cubicBezTo>
                    <a:pt x="12930" y="16670"/>
                    <a:pt x="12930" y="13617"/>
                    <a:pt x="14364" y="10330"/>
                  </a:cubicBezTo>
                  <a:cubicBezTo>
                    <a:pt x="15799" y="7043"/>
                    <a:pt x="18667" y="3522"/>
                    <a:pt x="21536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6" name="Line"/>
            <p:cNvSpPr/>
            <p:nvPr/>
          </p:nvSpPr>
          <p:spPr>
            <a:xfrm>
              <a:off x="4603258" y="6292664"/>
              <a:ext cx="178293" cy="31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338" fill="norm" stroke="1" extrusionOk="0">
                  <a:moveTo>
                    <a:pt x="21156" y="2520"/>
                  </a:moveTo>
                  <a:cubicBezTo>
                    <a:pt x="20905" y="1805"/>
                    <a:pt x="20654" y="1089"/>
                    <a:pt x="19900" y="589"/>
                  </a:cubicBezTo>
                  <a:cubicBezTo>
                    <a:pt x="19147" y="88"/>
                    <a:pt x="17891" y="-198"/>
                    <a:pt x="15379" y="160"/>
                  </a:cubicBezTo>
                  <a:cubicBezTo>
                    <a:pt x="12868" y="517"/>
                    <a:pt x="9100" y="1519"/>
                    <a:pt x="6086" y="3664"/>
                  </a:cubicBezTo>
                  <a:cubicBezTo>
                    <a:pt x="3072" y="5810"/>
                    <a:pt x="812" y="9100"/>
                    <a:pt x="184" y="12104"/>
                  </a:cubicBezTo>
                  <a:cubicBezTo>
                    <a:pt x="-444" y="15108"/>
                    <a:pt x="561" y="17826"/>
                    <a:pt x="2821" y="19399"/>
                  </a:cubicBezTo>
                  <a:cubicBezTo>
                    <a:pt x="5082" y="20973"/>
                    <a:pt x="8598" y="21402"/>
                    <a:pt x="10984" y="21330"/>
                  </a:cubicBezTo>
                  <a:cubicBezTo>
                    <a:pt x="13370" y="21259"/>
                    <a:pt x="14626" y="20687"/>
                    <a:pt x="15882" y="201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7" name="Line"/>
            <p:cNvSpPr/>
            <p:nvPr/>
          </p:nvSpPr>
          <p:spPr>
            <a:xfrm>
              <a:off x="4781550" y="6399803"/>
              <a:ext cx="20320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273"/>
                    <a:pt x="7200" y="6545"/>
                    <a:pt x="10800" y="10145"/>
                  </a:cubicBezTo>
                  <a:cubicBezTo>
                    <a:pt x="14400" y="13745"/>
                    <a:pt x="18000" y="1767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8" name="Line"/>
            <p:cNvSpPr/>
            <p:nvPr/>
          </p:nvSpPr>
          <p:spPr>
            <a:xfrm>
              <a:off x="4813300" y="6374403"/>
              <a:ext cx="158750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0"/>
                    <a:pt x="18720" y="0"/>
                    <a:pt x="16992" y="864"/>
                  </a:cubicBezTo>
                  <a:cubicBezTo>
                    <a:pt x="15264" y="1728"/>
                    <a:pt x="13248" y="3456"/>
                    <a:pt x="10512" y="5976"/>
                  </a:cubicBezTo>
                  <a:cubicBezTo>
                    <a:pt x="7776" y="8496"/>
                    <a:pt x="4320" y="11808"/>
                    <a:pt x="2448" y="14544"/>
                  </a:cubicBezTo>
                  <a:cubicBezTo>
                    <a:pt x="576" y="17280"/>
                    <a:pt x="288" y="194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9" name="Line"/>
            <p:cNvSpPr/>
            <p:nvPr/>
          </p:nvSpPr>
          <p:spPr>
            <a:xfrm>
              <a:off x="5003800" y="6596653"/>
              <a:ext cx="127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0" name="Line"/>
            <p:cNvSpPr/>
            <p:nvPr/>
          </p:nvSpPr>
          <p:spPr>
            <a:xfrm>
              <a:off x="5029200" y="6520453"/>
              <a:ext cx="317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1" name="Line"/>
            <p:cNvSpPr/>
            <p:nvPr/>
          </p:nvSpPr>
          <p:spPr>
            <a:xfrm>
              <a:off x="5080000" y="6336303"/>
              <a:ext cx="135058" cy="41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0" h="21600" fill="norm" stroke="1" extrusionOk="0">
                  <a:moveTo>
                    <a:pt x="6770" y="0"/>
                  </a:moveTo>
                  <a:cubicBezTo>
                    <a:pt x="10639" y="873"/>
                    <a:pt x="14507" y="1745"/>
                    <a:pt x="17248" y="3873"/>
                  </a:cubicBezTo>
                  <a:cubicBezTo>
                    <a:pt x="19988" y="6000"/>
                    <a:pt x="21600" y="9382"/>
                    <a:pt x="19827" y="12218"/>
                  </a:cubicBezTo>
                  <a:cubicBezTo>
                    <a:pt x="18054" y="15055"/>
                    <a:pt x="12896" y="17345"/>
                    <a:pt x="9027" y="18818"/>
                  </a:cubicBezTo>
                  <a:cubicBezTo>
                    <a:pt x="5158" y="20291"/>
                    <a:pt x="2579" y="2094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2" name="Line"/>
            <p:cNvSpPr/>
            <p:nvPr/>
          </p:nvSpPr>
          <p:spPr>
            <a:xfrm>
              <a:off x="5994400" y="5783853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3" name="Line"/>
            <p:cNvSpPr/>
            <p:nvPr/>
          </p:nvSpPr>
          <p:spPr>
            <a:xfrm>
              <a:off x="6013450" y="5745753"/>
              <a:ext cx="3175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6141"/>
                    <a:pt x="5760" y="12282"/>
                    <a:pt x="9360" y="15882"/>
                  </a:cubicBezTo>
                  <a:cubicBezTo>
                    <a:pt x="12960" y="19482"/>
                    <a:pt x="17280" y="2054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4" name="Line"/>
            <p:cNvSpPr/>
            <p:nvPr/>
          </p:nvSpPr>
          <p:spPr>
            <a:xfrm>
              <a:off x="6007100" y="5600481"/>
              <a:ext cx="69850" cy="37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45" fill="norm" stroke="1" extrusionOk="0">
                  <a:moveTo>
                    <a:pt x="0" y="20045"/>
                  </a:moveTo>
                  <a:cubicBezTo>
                    <a:pt x="0" y="12087"/>
                    <a:pt x="0" y="4129"/>
                    <a:pt x="1636" y="1287"/>
                  </a:cubicBezTo>
                  <a:cubicBezTo>
                    <a:pt x="3273" y="-1555"/>
                    <a:pt x="6545" y="719"/>
                    <a:pt x="10145" y="4129"/>
                  </a:cubicBezTo>
                  <a:cubicBezTo>
                    <a:pt x="13745" y="7540"/>
                    <a:pt x="17673" y="12087"/>
                    <a:pt x="21600" y="166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5" name="Line"/>
            <p:cNvSpPr/>
            <p:nvPr/>
          </p:nvSpPr>
          <p:spPr>
            <a:xfrm>
              <a:off x="6127750" y="5670087"/>
              <a:ext cx="127000" cy="223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7" fill="norm" stroke="1" extrusionOk="0">
                  <a:moveTo>
                    <a:pt x="21600" y="3583"/>
                  </a:moveTo>
                  <a:cubicBezTo>
                    <a:pt x="18360" y="2371"/>
                    <a:pt x="15120" y="1160"/>
                    <a:pt x="12420" y="555"/>
                  </a:cubicBezTo>
                  <a:cubicBezTo>
                    <a:pt x="9720" y="-51"/>
                    <a:pt x="7560" y="-51"/>
                    <a:pt x="5580" y="50"/>
                  </a:cubicBezTo>
                  <a:cubicBezTo>
                    <a:pt x="3600" y="151"/>
                    <a:pt x="1800" y="353"/>
                    <a:pt x="1080" y="1059"/>
                  </a:cubicBezTo>
                  <a:cubicBezTo>
                    <a:pt x="360" y="1766"/>
                    <a:pt x="720" y="2977"/>
                    <a:pt x="2880" y="4390"/>
                  </a:cubicBezTo>
                  <a:cubicBezTo>
                    <a:pt x="5040" y="5803"/>
                    <a:pt x="9000" y="7418"/>
                    <a:pt x="11880" y="9639"/>
                  </a:cubicBezTo>
                  <a:cubicBezTo>
                    <a:pt x="14760" y="11859"/>
                    <a:pt x="16560" y="14685"/>
                    <a:pt x="15300" y="16805"/>
                  </a:cubicBezTo>
                  <a:cubicBezTo>
                    <a:pt x="14040" y="18925"/>
                    <a:pt x="9720" y="20338"/>
                    <a:pt x="6660" y="20943"/>
                  </a:cubicBezTo>
                  <a:cubicBezTo>
                    <a:pt x="3600" y="21549"/>
                    <a:pt x="1800" y="21347"/>
                    <a:pt x="0" y="21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6" name="Line"/>
            <p:cNvSpPr/>
            <p:nvPr/>
          </p:nvSpPr>
          <p:spPr>
            <a:xfrm>
              <a:off x="6885288" y="5658399"/>
              <a:ext cx="214013" cy="264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394" fill="norm" stroke="1" extrusionOk="0">
                  <a:moveTo>
                    <a:pt x="18235" y="1418"/>
                  </a:moveTo>
                  <a:cubicBezTo>
                    <a:pt x="17387" y="904"/>
                    <a:pt x="16540" y="389"/>
                    <a:pt x="15587" y="132"/>
                  </a:cubicBezTo>
                  <a:cubicBezTo>
                    <a:pt x="14635" y="-125"/>
                    <a:pt x="13576" y="-125"/>
                    <a:pt x="11352" y="1246"/>
                  </a:cubicBezTo>
                  <a:cubicBezTo>
                    <a:pt x="9129" y="2618"/>
                    <a:pt x="5740" y="5361"/>
                    <a:pt x="3411" y="8618"/>
                  </a:cubicBezTo>
                  <a:cubicBezTo>
                    <a:pt x="1082" y="11875"/>
                    <a:pt x="-189" y="15646"/>
                    <a:pt x="23" y="18046"/>
                  </a:cubicBezTo>
                  <a:cubicBezTo>
                    <a:pt x="235" y="20446"/>
                    <a:pt x="1929" y="21475"/>
                    <a:pt x="5740" y="21389"/>
                  </a:cubicBezTo>
                  <a:cubicBezTo>
                    <a:pt x="9552" y="21304"/>
                    <a:pt x="15482" y="20104"/>
                    <a:pt x="21411" y="189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7" name="Line"/>
            <p:cNvSpPr/>
            <p:nvPr/>
          </p:nvSpPr>
          <p:spPr>
            <a:xfrm>
              <a:off x="7132734" y="5712798"/>
              <a:ext cx="117950" cy="20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2" h="21021" fill="norm" stroke="1" extrusionOk="0">
                  <a:moveTo>
                    <a:pt x="18697" y="1405"/>
                  </a:moveTo>
                  <a:cubicBezTo>
                    <a:pt x="17207" y="763"/>
                    <a:pt x="15717" y="122"/>
                    <a:pt x="14041" y="15"/>
                  </a:cubicBezTo>
                  <a:cubicBezTo>
                    <a:pt x="12365" y="-92"/>
                    <a:pt x="10503" y="336"/>
                    <a:pt x="7897" y="2795"/>
                  </a:cubicBezTo>
                  <a:cubicBezTo>
                    <a:pt x="5290" y="5255"/>
                    <a:pt x="1938" y="9746"/>
                    <a:pt x="634" y="13060"/>
                  </a:cubicBezTo>
                  <a:cubicBezTo>
                    <a:pt x="-669" y="16375"/>
                    <a:pt x="76" y="18514"/>
                    <a:pt x="2497" y="19797"/>
                  </a:cubicBezTo>
                  <a:cubicBezTo>
                    <a:pt x="4917" y="21080"/>
                    <a:pt x="9014" y="21508"/>
                    <a:pt x="12924" y="20332"/>
                  </a:cubicBezTo>
                  <a:cubicBezTo>
                    <a:pt x="16834" y="19156"/>
                    <a:pt x="20559" y="16375"/>
                    <a:pt x="20745" y="13167"/>
                  </a:cubicBezTo>
                  <a:cubicBezTo>
                    <a:pt x="20931" y="9959"/>
                    <a:pt x="17579" y="6324"/>
                    <a:pt x="14228" y="26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8" name="Line"/>
            <p:cNvSpPr/>
            <p:nvPr/>
          </p:nvSpPr>
          <p:spPr>
            <a:xfrm>
              <a:off x="7330016" y="5699296"/>
              <a:ext cx="134669" cy="2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368" fill="norm" stroke="1" extrusionOk="0">
                  <a:moveTo>
                    <a:pt x="2700" y="4837"/>
                  </a:moveTo>
                  <a:cubicBezTo>
                    <a:pt x="2025" y="8584"/>
                    <a:pt x="1350" y="12331"/>
                    <a:pt x="844" y="14756"/>
                  </a:cubicBezTo>
                  <a:cubicBezTo>
                    <a:pt x="337" y="17180"/>
                    <a:pt x="0" y="18282"/>
                    <a:pt x="0" y="18172"/>
                  </a:cubicBezTo>
                  <a:cubicBezTo>
                    <a:pt x="0" y="18062"/>
                    <a:pt x="337" y="16739"/>
                    <a:pt x="2194" y="13984"/>
                  </a:cubicBezTo>
                  <a:cubicBezTo>
                    <a:pt x="4050" y="11229"/>
                    <a:pt x="7425" y="7041"/>
                    <a:pt x="9956" y="4507"/>
                  </a:cubicBezTo>
                  <a:cubicBezTo>
                    <a:pt x="12487" y="1972"/>
                    <a:pt x="14175" y="1090"/>
                    <a:pt x="15862" y="539"/>
                  </a:cubicBezTo>
                  <a:cubicBezTo>
                    <a:pt x="17550" y="-12"/>
                    <a:pt x="19237" y="-232"/>
                    <a:pt x="20250" y="319"/>
                  </a:cubicBezTo>
                  <a:cubicBezTo>
                    <a:pt x="21262" y="870"/>
                    <a:pt x="21600" y="2192"/>
                    <a:pt x="21431" y="5829"/>
                  </a:cubicBezTo>
                  <a:cubicBezTo>
                    <a:pt x="21262" y="9466"/>
                    <a:pt x="20588" y="15417"/>
                    <a:pt x="19912" y="213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9" name="Line"/>
            <p:cNvSpPr/>
            <p:nvPr/>
          </p:nvSpPr>
          <p:spPr>
            <a:xfrm>
              <a:off x="7557589" y="5685693"/>
              <a:ext cx="164011" cy="214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264" fill="norm" stroke="1" extrusionOk="0">
                  <a:moveTo>
                    <a:pt x="21457" y="3434"/>
                  </a:moveTo>
                  <a:cubicBezTo>
                    <a:pt x="20626" y="2386"/>
                    <a:pt x="19795" y="1337"/>
                    <a:pt x="17026" y="708"/>
                  </a:cubicBezTo>
                  <a:cubicBezTo>
                    <a:pt x="14257" y="79"/>
                    <a:pt x="9549" y="-131"/>
                    <a:pt x="6642" y="79"/>
                  </a:cubicBezTo>
                  <a:cubicBezTo>
                    <a:pt x="3734" y="288"/>
                    <a:pt x="2626" y="918"/>
                    <a:pt x="1657" y="1652"/>
                  </a:cubicBezTo>
                  <a:cubicBezTo>
                    <a:pt x="688" y="2386"/>
                    <a:pt x="-143" y="3224"/>
                    <a:pt x="549" y="4378"/>
                  </a:cubicBezTo>
                  <a:cubicBezTo>
                    <a:pt x="1242" y="5531"/>
                    <a:pt x="3457" y="6999"/>
                    <a:pt x="5949" y="8677"/>
                  </a:cubicBezTo>
                  <a:cubicBezTo>
                    <a:pt x="8442" y="10354"/>
                    <a:pt x="11211" y="12242"/>
                    <a:pt x="12595" y="13815"/>
                  </a:cubicBezTo>
                  <a:cubicBezTo>
                    <a:pt x="13980" y="15387"/>
                    <a:pt x="13980" y="16646"/>
                    <a:pt x="13426" y="17589"/>
                  </a:cubicBezTo>
                  <a:cubicBezTo>
                    <a:pt x="12872" y="18533"/>
                    <a:pt x="11765" y="19162"/>
                    <a:pt x="10242" y="19686"/>
                  </a:cubicBezTo>
                  <a:cubicBezTo>
                    <a:pt x="8719" y="20211"/>
                    <a:pt x="6780" y="20630"/>
                    <a:pt x="4980" y="20945"/>
                  </a:cubicBezTo>
                  <a:cubicBezTo>
                    <a:pt x="3180" y="21259"/>
                    <a:pt x="1519" y="21469"/>
                    <a:pt x="688" y="20945"/>
                  </a:cubicBezTo>
                  <a:cubicBezTo>
                    <a:pt x="-143" y="20420"/>
                    <a:pt x="-143" y="19162"/>
                    <a:pt x="272" y="18009"/>
                  </a:cubicBezTo>
                  <a:cubicBezTo>
                    <a:pt x="688" y="16855"/>
                    <a:pt x="1519" y="15807"/>
                    <a:pt x="2349" y="147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0" name="Line"/>
            <p:cNvSpPr/>
            <p:nvPr/>
          </p:nvSpPr>
          <p:spPr>
            <a:xfrm>
              <a:off x="7727950" y="5739403"/>
              <a:ext cx="57150" cy="118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0" fill="norm" stroke="1" extrusionOk="0">
                  <a:moveTo>
                    <a:pt x="21600" y="0"/>
                  </a:moveTo>
                  <a:cubicBezTo>
                    <a:pt x="18400" y="6442"/>
                    <a:pt x="15200" y="12884"/>
                    <a:pt x="12000" y="16674"/>
                  </a:cubicBezTo>
                  <a:cubicBezTo>
                    <a:pt x="8800" y="20463"/>
                    <a:pt x="5600" y="21600"/>
                    <a:pt x="3600" y="21221"/>
                  </a:cubicBezTo>
                  <a:cubicBezTo>
                    <a:pt x="1600" y="20842"/>
                    <a:pt x="800" y="18947"/>
                    <a:pt x="0" y="170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1" name="Line"/>
            <p:cNvSpPr/>
            <p:nvPr/>
          </p:nvSpPr>
          <p:spPr>
            <a:xfrm>
              <a:off x="7740650" y="5631453"/>
              <a:ext cx="6985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27" y="15026"/>
                    <a:pt x="7855" y="8452"/>
                    <a:pt x="11455" y="4852"/>
                  </a:cubicBezTo>
                  <a:cubicBezTo>
                    <a:pt x="15055" y="1252"/>
                    <a:pt x="18327" y="62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2" name="Line"/>
            <p:cNvSpPr/>
            <p:nvPr/>
          </p:nvSpPr>
          <p:spPr>
            <a:xfrm>
              <a:off x="7829549" y="5658264"/>
              <a:ext cx="110629" cy="238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351" fill="norm" stroke="1" extrusionOk="0">
                  <a:moveTo>
                    <a:pt x="20785" y="4421"/>
                  </a:moveTo>
                  <a:cubicBezTo>
                    <a:pt x="21192" y="3474"/>
                    <a:pt x="21600" y="2527"/>
                    <a:pt x="20989" y="1769"/>
                  </a:cubicBezTo>
                  <a:cubicBezTo>
                    <a:pt x="20377" y="1011"/>
                    <a:pt x="18747" y="442"/>
                    <a:pt x="16913" y="158"/>
                  </a:cubicBezTo>
                  <a:cubicBezTo>
                    <a:pt x="15079" y="-126"/>
                    <a:pt x="13042" y="-126"/>
                    <a:pt x="10800" y="1011"/>
                  </a:cubicBezTo>
                  <a:cubicBezTo>
                    <a:pt x="8558" y="2148"/>
                    <a:pt x="6113" y="4421"/>
                    <a:pt x="6928" y="7263"/>
                  </a:cubicBezTo>
                  <a:cubicBezTo>
                    <a:pt x="7743" y="10106"/>
                    <a:pt x="11819" y="13516"/>
                    <a:pt x="13857" y="15695"/>
                  </a:cubicBezTo>
                  <a:cubicBezTo>
                    <a:pt x="15894" y="17874"/>
                    <a:pt x="15894" y="18821"/>
                    <a:pt x="14875" y="19579"/>
                  </a:cubicBezTo>
                  <a:cubicBezTo>
                    <a:pt x="13857" y="20337"/>
                    <a:pt x="11819" y="20906"/>
                    <a:pt x="9781" y="21190"/>
                  </a:cubicBezTo>
                  <a:cubicBezTo>
                    <a:pt x="7743" y="21474"/>
                    <a:pt x="5706" y="21474"/>
                    <a:pt x="4075" y="20432"/>
                  </a:cubicBezTo>
                  <a:cubicBezTo>
                    <a:pt x="2445" y="19390"/>
                    <a:pt x="1223" y="17306"/>
                    <a:pt x="0" y="152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3" name="Line"/>
            <p:cNvSpPr/>
            <p:nvPr/>
          </p:nvSpPr>
          <p:spPr>
            <a:xfrm>
              <a:off x="8036030" y="5434966"/>
              <a:ext cx="102474" cy="43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4" h="21477" fill="norm" stroke="1" extrusionOk="0">
                  <a:moveTo>
                    <a:pt x="12050" y="298"/>
                  </a:moveTo>
                  <a:cubicBezTo>
                    <a:pt x="15015" y="88"/>
                    <a:pt x="17979" y="-123"/>
                    <a:pt x="19462" y="88"/>
                  </a:cubicBezTo>
                  <a:cubicBezTo>
                    <a:pt x="20944" y="298"/>
                    <a:pt x="20944" y="931"/>
                    <a:pt x="18826" y="2511"/>
                  </a:cubicBezTo>
                  <a:cubicBezTo>
                    <a:pt x="16709" y="4092"/>
                    <a:pt x="12473" y="6620"/>
                    <a:pt x="8662" y="9413"/>
                  </a:cubicBezTo>
                  <a:cubicBezTo>
                    <a:pt x="4850" y="12205"/>
                    <a:pt x="1462" y="15260"/>
                    <a:pt x="403" y="17262"/>
                  </a:cubicBezTo>
                  <a:cubicBezTo>
                    <a:pt x="-656" y="19264"/>
                    <a:pt x="615" y="20213"/>
                    <a:pt x="1462" y="20739"/>
                  </a:cubicBezTo>
                  <a:cubicBezTo>
                    <a:pt x="2309" y="21266"/>
                    <a:pt x="2732" y="21372"/>
                    <a:pt x="3156" y="214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4" name="Line"/>
            <p:cNvSpPr/>
            <p:nvPr/>
          </p:nvSpPr>
          <p:spPr>
            <a:xfrm>
              <a:off x="8032750" y="5668943"/>
              <a:ext cx="438150" cy="19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1" fill="norm" stroke="1" extrusionOk="0">
                  <a:moveTo>
                    <a:pt x="0" y="4840"/>
                  </a:moveTo>
                  <a:cubicBezTo>
                    <a:pt x="1148" y="4613"/>
                    <a:pt x="2296" y="4386"/>
                    <a:pt x="4070" y="4272"/>
                  </a:cubicBezTo>
                  <a:cubicBezTo>
                    <a:pt x="5843" y="4158"/>
                    <a:pt x="8243" y="4158"/>
                    <a:pt x="9757" y="4045"/>
                  </a:cubicBezTo>
                  <a:cubicBezTo>
                    <a:pt x="11270" y="3931"/>
                    <a:pt x="11896" y="3704"/>
                    <a:pt x="12522" y="3022"/>
                  </a:cubicBezTo>
                  <a:cubicBezTo>
                    <a:pt x="13148" y="2339"/>
                    <a:pt x="13774" y="1203"/>
                    <a:pt x="13774" y="520"/>
                  </a:cubicBezTo>
                  <a:cubicBezTo>
                    <a:pt x="13774" y="-162"/>
                    <a:pt x="13148" y="-389"/>
                    <a:pt x="11948" y="1203"/>
                  </a:cubicBezTo>
                  <a:cubicBezTo>
                    <a:pt x="10748" y="2794"/>
                    <a:pt x="8974" y="6205"/>
                    <a:pt x="7983" y="8592"/>
                  </a:cubicBezTo>
                  <a:cubicBezTo>
                    <a:pt x="6991" y="10979"/>
                    <a:pt x="6783" y="12344"/>
                    <a:pt x="6678" y="13594"/>
                  </a:cubicBezTo>
                  <a:cubicBezTo>
                    <a:pt x="6574" y="14845"/>
                    <a:pt x="6574" y="15982"/>
                    <a:pt x="6783" y="16891"/>
                  </a:cubicBezTo>
                  <a:cubicBezTo>
                    <a:pt x="6991" y="17800"/>
                    <a:pt x="7409" y="18483"/>
                    <a:pt x="8243" y="18483"/>
                  </a:cubicBezTo>
                  <a:cubicBezTo>
                    <a:pt x="9078" y="18483"/>
                    <a:pt x="10330" y="17800"/>
                    <a:pt x="11374" y="16891"/>
                  </a:cubicBezTo>
                  <a:cubicBezTo>
                    <a:pt x="12417" y="15982"/>
                    <a:pt x="13252" y="14845"/>
                    <a:pt x="14035" y="13708"/>
                  </a:cubicBezTo>
                  <a:cubicBezTo>
                    <a:pt x="14817" y="12571"/>
                    <a:pt x="15548" y="11434"/>
                    <a:pt x="15704" y="11320"/>
                  </a:cubicBezTo>
                  <a:cubicBezTo>
                    <a:pt x="15861" y="11207"/>
                    <a:pt x="15443" y="12116"/>
                    <a:pt x="15183" y="13139"/>
                  </a:cubicBezTo>
                  <a:cubicBezTo>
                    <a:pt x="14922" y="14163"/>
                    <a:pt x="14817" y="15299"/>
                    <a:pt x="14765" y="16436"/>
                  </a:cubicBezTo>
                  <a:cubicBezTo>
                    <a:pt x="14713" y="17573"/>
                    <a:pt x="14713" y="18710"/>
                    <a:pt x="14870" y="18824"/>
                  </a:cubicBezTo>
                  <a:cubicBezTo>
                    <a:pt x="15026" y="18937"/>
                    <a:pt x="15339" y="18028"/>
                    <a:pt x="15965" y="15982"/>
                  </a:cubicBezTo>
                  <a:cubicBezTo>
                    <a:pt x="16591" y="13935"/>
                    <a:pt x="17530" y="10752"/>
                    <a:pt x="18209" y="8706"/>
                  </a:cubicBezTo>
                  <a:cubicBezTo>
                    <a:pt x="18887" y="6659"/>
                    <a:pt x="19304" y="5750"/>
                    <a:pt x="19722" y="5636"/>
                  </a:cubicBezTo>
                  <a:cubicBezTo>
                    <a:pt x="20139" y="5523"/>
                    <a:pt x="20557" y="6205"/>
                    <a:pt x="20870" y="8933"/>
                  </a:cubicBezTo>
                  <a:cubicBezTo>
                    <a:pt x="21183" y="11662"/>
                    <a:pt x="21391" y="16436"/>
                    <a:pt x="21600" y="212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5" name="Line"/>
            <p:cNvSpPr/>
            <p:nvPr/>
          </p:nvSpPr>
          <p:spPr>
            <a:xfrm>
              <a:off x="8555484" y="5383803"/>
              <a:ext cx="150367" cy="474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523" fill="norm" stroke="1" extrusionOk="0">
                  <a:moveTo>
                    <a:pt x="21020" y="0"/>
                  </a:moveTo>
                  <a:cubicBezTo>
                    <a:pt x="17765" y="3360"/>
                    <a:pt x="14510" y="6720"/>
                    <a:pt x="11108" y="9744"/>
                  </a:cubicBezTo>
                  <a:cubicBezTo>
                    <a:pt x="7705" y="12768"/>
                    <a:pt x="4154" y="15456"/>
                    <a:pt x="2083" y="17184"/>
                  </a:cubicBezTo>
                  <a:cubicBezTo>
                    <a:pt x="12" y="18912"/>
                    <a:pt x="-580" y="19680"/>
                    <a:pt x="604" y="20304"/>
                  </a:cubicBezTo>
                  <a:cubicBezTo>
                    <a:pt x="1787" y="20928"/>
                    <a:pt x="4746" y="21408"/>
                    <a:pt x="6817" y="21504"/>
                  </a:cubicBezTo>
                  <a:cubicBezTo>
                    <a:pt x="8888" y="21600"/>
                    <a:pt x="10072" y="21312"/>
                    <a:pt x="11256" y="21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6" name="Line"/>
            <p:cNvSpPr/>
            <p:nvPr/>
          </p:nvSpPr>
          <p:spPr>
            <a:xfrm>
              <a:off x="8547100" y="5637803"/>
              <a:ext cx="635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7" name="Line"/>
            <p:cNvSpPr/>
            <p:nvPr/>
          </p:nvSpPr>
          <p:spPr>
            <a:xfrm>
              <a:off x="5010150" y="2895181"/>
              <a:ext cx="693365" cy="419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25" fill="norm" stroke="1" extrusionOk="0">
                  <a:moveTo>
                    <a:pt x="18966" y="4203"/>
                  </a:moveTo>
                  <a:cubicBezTo>
                    <a:pt x="18966" y="3660"/>
                    <a:pt x="18966" y="3118"/>
                    <a:pt x="18702" y="2412"/>
                  </a:cubicBezTo>
                  <a:cubicBezTo>
                    <a:pt x="18439" y="1707"/>
                    <a:pt x="17912" y="838"/>
                    <a:pt x="17122" y="404"/>
                  </a:cubicBezTo>
                  <a:cubicBezTo>
                    <a:pt x="16332" y="-30"/>
                    <a:pt x="15278" y="-30"/>
                    <a:pt x="14027" y="24"/>
                  </a:cubicBezTo>
                  <a:cubicBezTo>
                    <a:pt x="12776" y="79"/>
                    <a:pt x="11327" y="187"/>
                    <a:pt x="10010" y="567"/>
                  </a:cubicBezTo>
                  <a:cubicBezTo>
                    <a:pt x="8693" y="947"/>
                    <a:pt x="7507" y="1598"/>
                    <a:pt x="6585" y="2521"/>
                  </a:cubicBezTo>
                  <a:cubicBezTo>
                    <a:pt x="5663" y="3443"/>
                    <a:pt x="5005" y="4637"/>
                    <a:pt x="4280" y="5777"/>
                  </a:cubicBezTo>
                  <a:cubicBezTo>
                    <a:pt x="3556" y="6917"/>
                    <a:pt x="2766" y="8002"/>
                    <a:pt x="2107" y="9033"/>
                  </a:cubicBezTo>
                  <a:cubicBezTo>
                    <a:pt x="1449" y="10064"/>
                    <a:pt x="922" y="11041"/>
                    <a:pt x="560" y="12073"/>
                  </a:cubicBezTo>
                  <a:cubicBezTo>
                    <a:pt x="198" y="13104"/>
                    <a:pt x="0" y="14189"/>
                    <a:pt x="0" y="15329"/>
                  </a:cubicBezTo>
                  <a:cubicBezTo>
                    <a:pt x="0" y="16468"/>
                    <a:pt x="198" y="17662"/>
                    <a:pt x="395" y="18477"/>
                  </a:cubicBezTo>
                  <a:cubicBezTo>
                    <a:pt x="593" y="19291"/>
                    <a:pt x="790" y="19725"/>
                    <a:pt x="1218" y="20050"/>
                  </a:cubicBezTo>
                  <a:cubicBezTo>
                    <a:pt x="1646" y="20376"/>
                    <a:pt x="2305" y="20593"/>
                    <a:pt x="3424" y="20756"/>
                  </a:cubicBezTo>
                  <a:cubicBezTo>
                    <a:pt x="4544" y="20919"/>
                    <a:pt x="6124" y="21027"/>
                    <a:pt x="7870" y="21190"/>
                  </a:cubicBezTo>
                  <a:cubicBezTo>
                    <a:pt x="9615" y="21353"/>
                    <a:pt x="11524" y="21570"/>
                    <a:pt x="13171" y="21516"/>
                  </a:cubicBezTo>
                  <a:cubicBezTo>
                    <a:pt x="14817" y="21461"/>
                    <a:pt x="16200" y="21136"/>
                    <a:pt x="17188" y="20647"/>
                  </a:cubicBezTo>
                  <a:cubicBezTo>
                    <a:pt x="18176" y="20159"/>
                    <a:pt x="18768" y="19508"/>
                    <a:pt x="19394" y="18477"/>
                  </a:cubicBezTo>
                  <a:cubicBezTo>
                    <a:pt x="20020" y="17445"/>
                    <a:pt x="20678" y="16034"/>
                    <a:pt x="21073" y="14406"/>
                  </a:cubicBezTo>
                  <a:cubicBezTo>
                    <a:pt x="21468" y="12778"/>
                    <a:pt x="21600" y="10933"/>
                    <a:pt x="21567" y="9467"/>
                  </a:cubicBezTo>
                  <a:cubicBezTo>
                    <a:pt x="21534" y="8002"/>
                    <a:pt x="21337" y="6917"/>
                    <a:pt x="20843" y="6103"/>
                  </a:cubicBezTo>
                  <a:cubicBezTo>
                    <a:pt x="20349" y="5289"/>
                    <a:pt x="19559" y="4746"/>
                    <a:pt x="18077" y="4909"/>
                  </a:cubicBezTo>
                  <a:cubicBezTo>
                    <a:pt x="16595" y="5072"/>
                    <a:pt x="14422" y="5940"/>
                    <a:pt x="12249" y="68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8" name="Line"/>
            <p:cNvSpPr/>
            <p:nvPr/>
          </p:nvSpPr>
          <p:spPr>
            <a:xfrm>
              <a:off x="8488734" y="2572707"/>
              <a:ext cx="786516" cy="49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482" fill="norm" stroke="1" extrusionOk="0">
                  <a:moveTo>
                    <a:pt x="12367" y="3197"/>
                  </a:moveTo>
                  <a:cubicBezTo>
                    <a:pt x="12020" y="2103"/>
                    <a:pt x="11673" y="1010"/>
                    <a:pt x="11354" y="463"/>
                  </a:cubicBezTo>
                  <a:cubicBezTo>
                    <a:pt x="11036" y="-84"/>
                    <a:pt x="10746" y="-84"/>
                    <a:pt x="10109" y="144"/>
                  </a:cubicBezTo>
                  <a:cubicBezTo>
                    <a:pt x="9472" y="372"/>
                    <a:pt x="8488" y="827"/>
                    <a:pt x="7474" y="1648"/>
                  </a:cubicBezTo>
                  <a:cubicBezTo>
                    <a:pt x="6461" y="2468"/>
                    <a:pt x="5418" y="3653"/>
                    <a:pt x="4463" y="4746"/>
                  </a:cubicBezTo>
                  <a:cubicBezTo>
                    <a:pt x="3507" y="5840"/>
                    <a:pt x="2639" y="6843"/>
                    <a:pt x="1973" y="7982"/>
                  </a:cubicBezTo>
                  <a:cubicBezTo>
                    <a:pt x="1307" y="9121"/>
                    <a:pt x="844" y="10397"/>
                    <a:pt x="525" y="11901"/>
                  </a:cubicBezTo>
                  <a:cubicBezTo>
                    <a:pt x="207" y="13405"/>
                    <a:pt x="33" y="15136"/>
                    <a:pt x="4" y="16230"/>
                  </a:cubicBezTo>
                  <a:cubicBezTo>
                    <a:pt x="-25" y="17324"/>
                    <a:pt x="91" y="17779"/>
                    <a:pt x="409" y="18235"/>
                  </a:cubicBezTo>
                  <a:cubicBezTo>
                    <a:pt x="728" y="18691"/>
                    <a:pt x="1249" y="19146"/>
                    <a:pt x="2176" y="19465"/>
                  </a:cubicBezTo>
                  <a:cubicBezTo>
                    <a:pt x="3102" y="19784"/>
                    <a:pt x="4434" y="19967"/>
                    <a:pt x="5592" y="20286"/>
                  </a:cubicBezTo>
                  <a:cubicBezTo>
                    <a:pt x="6750" y="20605"/>
                    <a:pt x="7735" y="21060"/>
                    <a:pt x="8951" y="21288"/>
                  </a:cubicBezTo>
                  <a:cubicBezTo>
                    <a:pt x="10167" y="21516"/>
                    <a:pt x="11615" y="21516"/>
                    <a:pt x="13004" y="21425"/>
                  </a:cubicBezTo>
                  <a:cubicBezTo>
                    <a:pt x="14394" y="21334"/>
                    <a:pt x="15726" y="21151"/>
                    <a:pt x="16971" y="20468"/>
                  </a:cubicBezTo>
                  <a:cubicBezTo>
                    <a:pt x="18216" y="19784"/>
                    <a:pt x="19374" y="18600"/>
                    <a:pt x="20127" y="17369"/>
                  </a:cubicBezTo>
                  <a:cubicBezTo>
                    <a:pt x="20880" y="16139"/>
                    <a:pt x="21228" y="14863"/>
                    <a:pt x="21401" y="13769"/>
                  </a:cubicBezTo>
                  <a:cubicBezTo>
                    <a:pt x="21575" y="12675"/>
                    <a:pt x="21575" y="11764"/>
                    <a:pt x="21257" y="10625"/>
                  </a:cubicBezTo>
                  <a:cubicBezTo>
                    <a:pt x="20938" y="9486"/>
                    <a:pt x="20301" y="8119"/>
                    <a:pt x="19085" y="6888"/>
                  </a:cubicBezTo>
                  <a:cubicBezTo>
                    <a:pt x="17869" y="5658"/>
                    <a:pt x="16074" y="4564"/>
                    <a:pt x="14452" y="3881"/>
                  </a:cubicBezTo>
                  <a:cubicBezTo>
                    <a:pt x="12831" y="3197"/>
                    <a:pt x="11383" y="2924"/>
                    <a:pt x="10283" y="2969"/>
                  </a:cubicBezTo>
                  <a:cubicBezTo>
                    <a:pt x="9183" y="3015"/>
                    <a:pt x="8430" y="3379"/>
                    <a:pt x="7677" y="37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6" name="Drawing"/>
          <p:cNvGrpSpPr/>
          <p:nvPr/>
        </p:nvGrpSpPr>
        <p:grpSpPr>
          <a:xfrm>
            <a:off x="122666" y="1863455"/>
            <a:ext cx="12710684" cy="5298023"/>
            <a:chOff x="0" y="-38100"/>
            <a:chExt cx="12710684" cy="5298021"/>
          </a:xfrm>
        </p:grpSpPr>
        <p:sp>
          <p:nvSpPr>
            <p:cNvPr id="1361" name="Line"/>
            <p:cNvSpPr/>
            <p:nvPr/>
          </p:nvSpPr>
          <p:spPr>
            <a:xfrm>
              <a:off x="1391142" y="1029197"/>
              <a:ext cx="537243" cy="335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408" fill="norm" stroke="1" extrusionOk="0">
                  <a:moveTo>
                    <a:pt x="5469" y="3428"/>
                  </a:moveTo>
                  <a:cubicBezTo>
                    <a:pt x="5385" y="6938"/>
                    <a:pt x="5300" y="10448"/>
                    <a:pt x="5005" y="13080"/>
                  </a:cubicBezTo>
                  <a:cubicBezTo>
                    <a:pt x="4710" y="15713"/>
                    <a:pt x="4204" y="17468"/>
                    <a:pt x="3782" y="18683"/>
                  </a:cubicBezTo>
                  <a:cubicBezTo>
                    <a:pt x="3360" y="19898"/>
                    <a:pt x="3022" y="20573"/>
                    <a:pt x="2600" y="20978"/>
                  </a:cubicBezTo>
                  <a:cubicBezTo>
                    <a:pt x="2179" y="21383"/>
                    <a:pt x="1672" y="21518"/>
                    <a:pt x="1250" y="21315"/>
                  </a:cubicBezTo>
                  <a:cubicBezTo>
                    <a:pt x="828" y="21113"/>
                    <a:pt x="491" y="20573"/>
                    <a:pt x="238" y="18683"/>
                  </a:cubicBezTo>
                  <a:cubicBezTo>
                    <a:pt x="-15" y="16793"/>
                    <a:pt x="-184" y="13553"/>
                    <a:pt x="364" y="10988"/>
                  </a:cubicBezTo>
                  <a:cubicBezTo>
                    <a:pt x="913" y="8423"/>
                    <a:pt x="2179" y="6533"/>
                    <a:pt x="4204" y="5048"/>
                  </a:cubicBezTo>
                  <a:cubicBezTo>
                    <a:pt x="6229" y="3563"/>
                    <a:pt x="9013" y="2483"/>
                    <a:pt x="11628" y="1741"/>
                  </a:cubicBezTo>
                  <a:cubicBezTo>
                    <a:pt x="14244" y="998"/>
                    <a:pt x="16691" y="593"/>
                    <a:pt x="18125" y="323"/>
                  </a:cubicBezTo>
                  <a:cubicBezTo>
                    <a:pt x="19560" y="53"/>
                    <a:pt x="19982" y="-82"/>
                    <a:pt x="20361" y="53"/>
                  </a:cubicBezTo>
                  <a:cubicBezTo>
                    <a:pt x="20741" y="188"/>
                    <a:pt x="21078" y="593"/>
                    <a:pt x="21416" y="9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2" name="Line"/>
            <p:cNvSpPr/>
            <p:nvPr/>
          </p:nvSpPr>
          <p:spPr>
            <a:xfrm>
              <a:off x="1554645" y="676668"/>
              <a:ext cx="151490" cy="283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302" fill="norm" stroke="1" extrusionOk="0">
                  <a:moveTo>
                    <a:pt x="7971" y="12379"/>
                  </a:moveTo>
                  <a:cubicBezTo>
                    <a:pt x="7971" y="11585"/>
                    <a:pt x="7971" y="10791"/>
                    <a:pt x="7971" y="10791"/>
                  </a:cubicBezTo>
                  <a:cubicBezTo>
                    <a:pt x="7971" y="10791"/>
                    <a:pt x="7971" y="11585"/>
                    <a:pt x="7221" y="13332"/>
                  </a:cubicBezTo>
                  <a:cubicBezTo>
                    <a:pt x="6471" y="15079"/>
                    <a:pt x="4971" y="17779"/>
                    <a:pt x="3621" y="19367"/>
                  </a:cubicBezTo>
                  <a:cubicBezTo>
                    <a:pt x="2271" y="20956"/>
                    <a:pt x="1071" y="21432"/>
                    <a:pt x="471" y="21273"/>
                  </a:cubicBezTo>
                  <a:cubicBezTo>
                    <a:pt x="-129" y="21114"/>
                    <a:pt x="-129" y="20320"/>
                    <a:pt x="321" y="18017"/>
                  </a:cubicBezTo>
                  <a:cubicBezTo>
                    <a:pt x="771" y="15714"/>
                    <a:pt x="1671" y="11903"/>
                    <a:pt x="3021" y="8964"/>
                  </a:cubicBezTo>
                  <a:cubicBezTo>
                    <a:pt x="4371" y="6026"/>
                    <a:pt x="6171" y="3961"/>
                    <a:pt x="7521" y="2532"/>
                  </a:cubicBezTo>
                  <a:cubicBezTo>
                    <a:pt x="8871" y="1103"/>
                    <a:pt x="9771" y="308"/>
                    <a:pt x="10971" y="70"/>
                  </a:cubicBezTo>
                  <a:cubicBezTo>
                    <a:pt x="12171" y="-168"/>
                    <a:pt x="13671" y="150"/>
                    <a:pt x="14721" y="1817"/>
                  </a:cubicBezTo>
                  <a:cubicBezTo>
                    <a:pt x="15771" y="3485"/>
                    <a:pt x="16371" y="6503"/>
                    <a:pt x="17421" y="8647"/>
                  </a:cubicBezTo>
                  <a:cubicBezTo>
                    <a:pt x="18471" y="10791"/>
                    <a:pt x="19971" y="12061"/>
                    <a:pt x="21471" y="133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3" name="Line"/>
            <p:cNvSpPr/>
            <p:nvPr/>
          </p:nvSpPr>
          <p:spPr>
            <a:xfrm>
              <a:off x="1953784" y="798844"/>
              <a:ext cx="241301" cy="180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3" fill="norm" stroke="1" extrusionOk="0">
                  <a:moveTo>
                    <a:pt x="0" y="5765"/>
                  </a:moveTo>
                  <a:cubicBezTo>
                    <a:pt x="189" y="4523"/>
                    <a:pt x="379" y="3282"/>
                    <a:pt x="947" y="2289"/>
                  </a:cubicBezTo>
                  <a:cubicBezTo>
                    <a:pt x="1516" y="1296"/>
                    <a:pt x="2463" y="551"/>
                    <a:pt x="3600" y="178"/>
                  </a:cubicBezTo>
                  <a:cubicBezTo>
                    <a:pt x="4737" y="-194"/>
                    <a:pt x="6063" y="-194"/>
                    <a:pt x="6253" y="2289"/>
                  </a:cubicBezTo>
                  <a:cubicBezTo>
                    <a:pt x="6442" y="4772"/>
                    <a:pt x="5495" y="9737"/>
                    <a:pt x="4642" y="13337"/>
                  </a:cubicBezTo>
                  <a:cubicBezTo>
                    <a:pt x="3789" y="16937"/>
                    <a:pt x="3032" y="19172"/>
                    <a:pt x="3316" y="20289"/>
                  </a:cubicBezTo>
                  <a:cubicBezTo>
                    <a:pt x="3600" y="21406"/>
                    <a:pt x="4926" y="21406"/>
                    <a:pt x="8147" y="20413"/>
                  </a:cubicBezTo>
                  <a:cubicBezTo>
                    <a:pt x="11368" y="19420"/>
                    <a:pt x="16484" y="17434"/>
                    <a:pt x="21600" y="154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4" name="Line"/>
            <p:cNvSpPr/>
            <p:nvPr/>
          </p:nvSpPr>
          <p:spPr>
            <a:xfrm>
              <a:off x="2798334" y="1184544"/>
              <a:ext cx="152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5" name="Line"/>
            <p:cNvSpPr/>
            <p:nvPr/>
          </p:nvSpPr>
          <p:spPr>
            <a:xfrm>
              <a:off x="2804684" y="1324244"/>
              <a:ext cx="1587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6" name="Line"/>
            <p:cNvSpPr/>
            <p:nvPr/>
          </p:nvSpPr>
          <p:spPr>
            <a:xfrm>
              <a:off x="3992134" y="816244"/>
              <a:ext cx="63501" cy="476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40" y="2880"/>
                    <a:pt x="10080" y="5760"/>
                    <a:pt x="13320" y="8784"/>
                  </a:cubicBezTo>
                  <a:cubicBezTo>
                    <a:pt x="16560" y="11808"/>
                    <a:pt x="18000" y="14976"/>
                    <a:pt x="19080" y="17136"/>
                  </a:cubicBezTo>
                  <a:cubicBezTo>
                    <a:pt x="20160" y="19296"/>
                    <a:pt x="20880" y="20448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7" name="Line"/>
            <p:cNvSpPr/>
            <p:nvPr/>
          </p:nvSpPr>
          <p:spPr>
            <a:xfrm>
              <a:off x="3890534" y="1267094"/>
              <a:ext cx="3746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49" y="15429"/>
                    <a:pt x="8298" y="9257"/>
                    <a:pt x="11898" y="5657"/>
                  </a:cubicBezTo>
                  <a:cubicBezTo>
                    <a:pt x="15498" y="2057"/>
                    <a:pt x="18549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8" name="Line"/>
            <p:cNvSpPr/>
            <p:nvPr/>
          </p:nvSpPr>
          <p:spPr>
            <a:xfrm>
              <a:off x="4072567" y="1406075"/>
              <a:ext cx="205318" cy="254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fill="norm" stroke="1" extrusionOk="0">
                  <a:moveTo>
                    <a:pt x="891" y="4840"/>
                  </a:moveTo>
                  <a:cubicBezTo>
                    <a:pt x="445" y="7850"/>
                    <a:pt x="0" y="10860"/>
                    <a:pt x="0" y="13073"/>
                  </a:cubicBezTo>
                  <a:cubicBezTo>
                    <a:pt x="0" y="15286"/>
                    <a:pt x="445" y="16703"/>
                    <a:pt x="668" y="18208"/>
                  </a:cubicBezTo>
                  <a:cubicBezTo>
                    <a:pt x="891" y="19713"/>
                    <a:pt x="891" y="21306"/>
                    <a:pt x="891" y="21306"/>
                  </a:cubicBezTo>
                  <a:cubicBezTo>
                    <a:pt x="891" y="21306"/>
                    <a:pt x="891" y="19713"/>
                    <a:pt x="1225" y="16614"/>
                  </a:cubicBezTo>
                  <a:cubicBezTo>
                    <a:pt x="1559" y="13516"/>
                    <a:pt x="2227" y="8913"/>
                    <a:pt x="4120" y="5637"/>
                  </a:cubicBezTo>
                  <a:cubicBezTo>
                    <a:pt x="6012" y="2362"/>
                    <a:pt x="9130" y="414"/>
                    <a:pt x="11691" y="60"/>
                  </a:cubicBezTo>
                  <a:cubicBezTo>
                    <a:pt x="14252" y="-294"/>
                    <a:pt x="16256" y="945"/>
                    <a:pt x="17369" y="2981"/>
                  </a:cubicBezTo>
                  <a:cubicBezTo>
                    <a:pt x="18482" y="5017"/>
                    <a:pt x="18705" y="7850"/>
                    <a:pt x="19262" y="9621"/>
                  </a:cubicBezTo>
                  <a:cubicBezTo>
                    <a:pt x="19819" y="11391"/>
                    <a:pt x="20709" y="12099"/>
                    <a:pt x="21600" y="128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9" name="Line"/>
            <p:cNvSpPr/>
            <p:nvPr/>
          </p:nvSpPr>
          <p:spPr>
            <a:xfrm>
              <a:off x="4563701" y="861636"/>
              <a:ext cx="368234" cy="461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488" fill="norm" stroke="1" extrusionOk="0">
                  <a:moveTo>
                    <a:pt x="21473" y="548"/>
                  </a:moveTo>
                  <a:cubicBezTo>
                    <a:pt x="20979" y="252"/>
                    <a:pt x="20486" y="-44"/>
                    <a:pt x="19436" y="5"/>
                  </a:cubicBezTo>
                  <a:cubicBezTo>
                    <a:pt x="18387" y="55"/>
                    <a:pt x="16783" y="449"/>
                    <a:pt x="14252" y="1633"/>
                  </a:cubicBezTo>
                  <a:cubicBezTo>
                    <a:pt x="11722" y="2816"/>
                    <a:pt x="8266" y="4789"/>
                    <a:pt x="5798" y="6268"/>
                  </a:cubicBezTo>
                  <a:cubicBezTo>
                    <a:pt x="3329" y="7748"/>
                    <a:pt x="1848" y="8734"/>
                    <a:pt x="984" y="9523"/>
                  </a:cubicBezTo>
                  <a:cubicBezTo>
                    <a:pt x="120" y="10312"/>
                    <a:pt x="-127" y="10904"/>
                    <a:pt x="58" y="11249"/>
                  </a:cubicBezTo>
                  <a:cubicBezTo>
                    <a:pt x="243" y="11594"/>
                    <a:pt x="860" y="11693"/>
                    <a:pt x="2712" y="11792"/>
                  </a:cubicBezTo>
                  <a:cubicBezTo>
                    <a:pt x="4563" y="11890"/>
                    <a:pt x="7649" y="11989"/>
                    <a:pt x="9500" y="12137"/>
                  </a:cubicBezTo>
                  <a:cubicBezTo>
                    <a:pt x="11352" y="12285"/>
                    <a:pt x="11969" y="12482"/>
                    <a:pt x="12339" y="12827"/>
                  </a:cubicBezTo>
                  <a:cubicBezTo>
                    <a:pt x="12710" y="13172"/>
                    <a:pt x="12833" y="13666"/>
                    <a:pt x="11660" y="14603"/>
                  </a:cubicBezTo>
                  <a:cubicBezTo>
                    <a:pt x="10488" y="15540"/>
                    <a:pt x="8019" y="16920"/>
                    <a:pt x="6106" y="17956"/>
                  </a:cubicBezTo>
                  <a:cubicBezTo>
                    <a:pt x="4193" y="18992"/>
                    <a:pt x="2835" y="19682"/>
                    <a:pt x="1971" y="20224"/>
                  </a:cubicBezTo>
                  <a:cubicBezTo>
                    <a:pt x="1107" y="20767"/>
                    <a:pt x="737" y="21161"/>
                    <a:pt x="860" y="21359"/>
                  </a:cubicBezTo>
                  <a:cubicBezTo>
                    <a:pt x="984" y="21556"/>
                    <a:pt x="1601" y="21556"/>
                    <a:pt x="4070" y="21161"/>
                  </a:cubicBezTo>
                  <a:cubicBezTo>
                    <a:pt x="6538" y="20767"/>
                    <a:pt x="10858" y="19978"/>
                    <a:pt x="13574" y="19435"/>
                  </a:cubicBezTo>
                  <a:cubicBezTo>
                    <a:pt x="16289" y="18893"/>
                    <a:pt x="17400" y="18597"/>
                    <a:pt x="18511" y="18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0" name="Line"/>
            <p:cNvSpPr/>
            <p:nvPr/>
          </p:nvSpPr>
          <p:spPr>
            <a:xfrm>
              <a:off x="5073554" y="837759"/>
              <a:ext cx="239381" cy="418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347" fill="norm" stroke="1" extrusionOk="0">
                  <a:moveTo>
                    <a:pt x="21059" y="3762"/>
                  </a:moveTo>
                  <a:cubicBezTo>
                    <a:pt x="21059" y="3222"/>
                    <a:pt x="21059" y="2682"/>
                    <a:pt x="20407" y="2034"/>
                  </a:cubicBezTo>
                  <a:cubicBezTo>
                    <a:pt x="19756" y="1386"/>
                    <a:pt x="18452" y="630"/>
                    <a:pt x="17335" y="252"/>
                  </a:cubicBezTo>
                  <a:cubicBezTo>
                    <a:pt x="16218" y="-126"/>
                    <a:pt x="15287" y="-126"/>
                    <a:pt x="13704" y="576"/>
                  </a:cubicBezTo>
                  <a:cubicBezTo>
                    <a:pt x="12121" y="1278"/>
                    <a:pt x="9887" y="2682"/>
                    <a:pt x="7466" y="5328"/>
                  </a:cubicBezTo>
                  <a:cubicBezTo>
                    <a:pt x="5045" y="7974"/>
                    <a:pt x="2438" y="11862"/>
                    <a:pt x="1042" y="14454"/>
                  </a:cubicBezTo>
                  <a:cubicBezTo>
                    <a:pt x="-355" y="17046"/>
                    <a:pt x="-541" y="18342"/>
                    <a:pt x="1693" y="19368"/>
                  </a:cubicBezTo>
                  <a:cubicBezTo>
                    <a:pt x="3928" y="20394"/>
                    <a:pt x="8583" y="21150"/>
                    <a:pt x="11562" y="21312"/>
                  </a:cubicBezTo>
                  <a:cubicBezTo>
                    <a:pt x="14542" y="21474"/>
                    <a:pt x="15845" y="21042"/>
                    <a:pt x="17149" y="206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1" name="Line"/>
            <p:cNvSpPr/>
            <p:nvPr/>
          </p:nvSpPr>
          <p:spPr>
            <a:xfrm>
              <a:off x="5359085" y="887309"/>
              <a:ext cx="290400" cy="341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391" fill="norm" stroke="1" extrusionOk="0">
                  <a:moveTo>
                    <a:pt x="813" y="2309"/>
                  </a:moveTo>
                  <a:cubicBezTo>
                    <a:pt x="344" y="1381"/>
                    <a:pt x="-126" y="454"/>
                    <a:pt x="31" y="122"/>
                  </a:cubicBezTo>
                  <a:cubicBezTo>
                    <a:pt x="187" y="-209"/>
                    <a:pt x="970" y="56"/>
                    <a:pt x="3004" y="1845"/>
                  </a:cubicBezTo>
                  <a:cubicBezTo>
                    <a:pt x="5039" y="3634"/>
                    <a:pt x="8326" y="6947"/>
                    <a:pt x="11457" y="10061"/>
                  </a:cubicBezTo>
                  <a:cubicBezTo>
                    <a:pt x="14587" y="13175"/>
                    <a:pt x="17561" y="16090"/>
                    <a:pt x="19204" y="17946"/>
                  </a:cubicBezTo>
                  <a:cubicBezTo>
                    <a:pt x="20848" y="19801"/>
                    <a:pt x="21161" y="20596"/>
                    <a:pt x="21474" y="21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2" name="Line"/>
            <p:cNvSpPr/>
            <p:nvPr/>
          </p:nvSpPr>
          <p:spPr>
            <a:xfrm>
              <a:off x="5433483" y="858578"/>
              <a:ext cx="171552" cy="446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600" fill="norm" stroke="1" extrusionOk="0">
                  <a:moveTo>
                    <a:pt x="21092" y="1024"/>
                  </a:moveTo>
                  <a:cubicBezTo>
                    <a:pt x="20832" y="512"/>
                    <a:pt x="20572" y="0"/>
                    <a:pt x="20051" y="0"/>
                  </a:cubicBezTo>
                  <a:cubicBezTo>
                    <a:pt x="19531" y="0"/>
                    <a:pt x="18750" y="512"/>
                    <a:pt x="16408" y="2508"/>
                  </a:cubicBezTo>
                  <a:cubicBezTo>
                    <a:pt x="14065" y="4504"/>
                    <a:pt x="10162" y="7985"/>
                    <a:pt x="6909" y="11005"/>
                  </a:cubicBezTo>
                  <a:cubicBezTo>
                    <a:pt x="3656" y="14025"/>
                    <a:pt x="1053" y="16584"/>
                    <a:pt x="273" y="18273"/>
                  </a:cubicBezTo>
                  <a:cubicBezTo>
                    <a:pt x="-508" y="19962"/>
                    <a:pt x="533" y="20781"/>
                    <a:pt x="157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3" name="Line"/>
            <p:cNvSpPr/>
            <p:nvPr/>
          </p:nvSpPr>
          <p:spPr>
            <a:xfrm>
              <a:off x="5706634" y="1133744"/>
              <a:ext cx="1" cy="1143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4" name="Line"/>
            <p:cNvSpPr/>
            <p:nvPr/>
          </p:nvSpPr>
          <p:spPr>
            <a:xfrm>
              <a:off x="5687584" y="990779"/>
              <a:ext cx="61616" cy="28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0894" fill="norm" stroke="1" extrusionOk="0">
                  <a:moveTo>
                    <a:pt x="10800" y="11637"/>
                  </a:moveTo>
                  <a:cubicBezTo>
                    <a:pt x="8640" y="5465"/>
                    <a:pt x="6480" y="-706"/>
                    <a:pt x="6120" y="65"/>
                  </a:cubicBezTo>
                  <a:cubicBezTo>
                    <a:pt x="5760" y="837"/>
                    <a:pt x="7200" y="8551"/>
                    <a:pt x="10800" y="11637"/>
                  </a:cubicBezTo>
                  <a:cubicBezTo>
                    <a:pt x="14400" y="14723"/>
                    <a:pt x="20160" y="13180"/>
                    <a:pt x="20880" y="12408"/>
                  </a:cubicBezTo>
                  <a:cubicBezTo>
                    <a:pt x="21600" y="11637"/>
                    <a:pt x="17280" y="11637"/>
                    <a:pt x="12960" y="13180"/>
                  </a:cubicBezTo>
                  <a:cubicBezTo>
                    <a:pt x="8640" y="14723"/>
                    <a:pt x="4320" y="17808"/>
                    <a:pt x="0" y="208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5" name="Line"/>
            <p:cNvSpPr/>
            <p:nvPr/>
          </p:nvSpPr>
          <p:spPr>
            <a:xfrm>
              <a:off x="6030484" y="1127394"/>
              <a:ext cx="266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29" y="16457"/>
                    <a:pt x="6857" y="11314"/>
                    <a:pt x="10457" y="7714"/>
                  </a:cubicBezTo>
                  <a:cubicBezTo>
                    <a:pt x="14057" y="4114"/>
                    <a:pt x="17829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6" name="Line"/>
            <p:cNvSpPr/>
            <p:nvPr/>
          </p:nvSpPr>
          <p:spPr>
            <a:xfrm>
              <a:off x="6462284" y="827447"/>
              <a:ext cx="234951" cy="344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0" y="93"/>
                  </a:moveTo>
                  <a:cubicBezTo>
                    <a:pt x="973" y="-38"/>
                    <a:pt x="1946" y="-170"/>
                    <a:pt x="3697" y="752"/>
                  </a:cubicBezTo>
                  <a:cubicBezTo>
                    <a:pt x="5449" y="1674"/>
                    <a:pt x="7978" y="3650"/>
                    <a:pt x="10411" y="6218"/>
                  </a:cubicBezTo>
                  <a:cubicBezTo>
                    <a:pt x="12843" y="8786"/>
                    <a:pt x="15178" y="11947"/>
                    <a:pt x="17027" y="14581"/>
                  </a:cubicBezTo>
                  <a:cubicBezTo>
                    <a:pt x="18876" y="17215"/>
                    <a:pt x="20238" y="19323"/>
                    <a:pt x="21600" y="214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7" name="Line"/>
            <p:cNvSpPr/>
            <p:nvPr/>
          </p:nvSpPr>
          <p:spPr>
            <a:xfrm>
              <a:off x="6553161" y="768529"/>
              <a:ext cx="220274" cy="466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555" fill="norm" stroke="1" extrusionOk="0">
                  <a:moveTo>
                    <a:pt x="21206" y="737"/>
                  </a:moveTo>
                  <a:cubicBezTo>
                    <a:pt x="20595" y="346"/>
                    <a:pt x="19983" y="-45"/>
                    <a:pt x="19168" y="4"/>
                  </a:cubicBezTo>
                  <a:cubicBezTo>
                    <a:pt x="18353" y="53"/>
                    <a:pt x="17334" y="541"/>
                    <a:pt x="15297" y="2252"/>
                  </a:cubicBezTo>
                  <a:cubicBezTo>
                    <a:pt x="13259" y="3962"/>
                    <a:pt x="10202" y="6894"/>
                    <a:pt x="7349" y="9826"/>
                  </a:cubicBezTo>
                  <a:cubicBezTo>
                    <a:pt x="4497" y="12759"/>
                    <a:pt x="1848" y="15691"/>
                    <a:pt x="727" y="17645"/>
                  </a:cubicBezTo>
                  <a:cubicBezTo>
                    <a:pt x="-394" y="19600"/>
                    <a:pt x="14" y="20578"/>
                    <a:pt x="421" y="215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8" name="Line"/>
            <p:cNvSpPr/>
            <p:nvPr/>
          </p:nvSpPr>
          <p:spPr>
            <a:xfrm>
              <a:off x="6769200" y="1030668"/>
              <a:ext cx="102941" cy="134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167" fill="norm" stroke="1" extrusionOk="0">
                  <a:moveTo>
                    <a:pt x="882" y="2225"/>
                  </a:moveTo>
                  <a:cubicBezTo>
                    <a:pt x="882" y="6878"/>
                    <a:pt x="882" y="11530"/>
                    <a:pt x="661" y="14687"/>
                  </a:cubicBezTo>
                  <a:cubicBezTo>
                    <a:pt x="441" y="17844"/>
                    <a:pt x="0" y="19505"/>
                    <a:pt x="0" y="19505"/>
                  </a:cubicBezTo>
                  <a:cubicBezTo>
                    <a:pt x="0" y="19505"/>
                    <a:pt x="441" y="17844"/>
                    <a:pt x="2645" y="14355"/>
                  </a:cubicBezTo>
                  <a:cubicBezTo>
                    <a:pt x="4849" y="10865"/>
                    <a:pt x="8816" y="5549"/>
                    <a:pt x="11902" y="2724"/>
                  </a:cubicBezTo>
                  <a:cubicBezTo>
                    <a:pt x="14988" y="-101"/>
                    <a:pt x="17192" y="-433"/>
                    <a:pt x="18735" y="398"/>
                  </a:cubicBezTo>
                  <a:cubicBezTo>
                    <a:pt x="20278" y="1229"/>
                    <a:pt x="21159" y="3222"/>
                    <a:pt x="21380" y="6878"/>
                  </a:cubicBezTo>
                  <a:cubicBezTo>
                    <a:pt x="21600" y="10533"/>
                    <a:pt x="21159" y="15850"/>
                    <a:pt x="20718" y="211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9" name="Line"/>
            <p:cNvSpPr/>
            <p:nvPr/>
          </p:nvSpPr>
          <p:spPr>
            <a:xfrm>
              <a:off x="6463463" y="689715"/>
              <a:ext cx="367122" cy="63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440" fill="norm" stroke="1" extrusionOk="0">
                  <a:moveTo>
                    <a:pt x="1421" y="21440"/>
                  </a:moveTo>
                  <a:cubicBezTo>
                    <a:pt x="924" y="18560"/>
                    <a:pt x="428" y="15680"/>
                    <a:pt x="179" y="12440"/>
                  </a:cubicBezTo>
                  <a:cubicBezTo>
                    <a:pt x="-69" y="9200"/>
                    <a:pt x="-69" y="5600"/>
                    <a:pt x="241" y="3440"/>
                  </a:cubicBezTo>
                  <a:cubicBezTo>
                    <a:pt x="552" y="1280"/>
                    <a:pt x="1172" y="560"/>
                    <a:pt x="3593" y="200"/>
                  </a:cubicBezTo>
                  <a:cubicBezTo>
                    <a:pt x="6014" y="-160"/>
                    <a:pt x="10234" y="-160"/>
                    <a:pt x="13524" y="1280"/>
                  </a:cubicBezTo>
                  <a:cubicBezTo>
                    <a:pt x="16814" y="2720"/>
                    <a:pt x="19172" y="5600"/>
                    <a:pt x="21531" y="8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0" name="Line"/>
            <p:cNvSpPr/>
            <p:nvPr/>
          </p:nvSpPr>
          <p:spPr>
            <a:xfrm>
              <a:off x="6932184" y="733694"/>
              <a:ext cx="149522" cy="493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2" h="21600" fill="norm" stroke="1" extrusionOk="0">
                  <a:moveTo>
                    <a:pt x="9764" y="0"/>
                  </a:moveTo>
                  <a:cubicBezTo>
                    <a:pt x="12723" y="1391"/>
                    <a:pt x="15682" y="2781"/>
                    <a:pt x="17901" y="5099"/>
                  </a:cubicBezTo>
                  <a:cubicBezTo>
                    <a:pt x="20121" y="7416"/>
                    <a:pt x="21600" y="10661"/>
                    <a:pt x="20564" y="13442"/>
                  </a:cubicBezTo>
                  <a:cubicBezTo>
                    <a:pt x="19529" y="16223"/>
                    <a:pt x="15978" y="18541"/>
                    <a:pt x="13167" y="19885"/>
                  </a:cubicBezTo>
                  <a:cubicBezTo>
                    <a:pt x="10356" y="21229"/>
                    <a:pt x="8285" y="21600"/>
                    <a:pt x="6214" y="21600"/>
                  </a:cubicBezTo>
                  <a:cubicBezTo>
                    <a:pt x="4142" y="21600"/>
                    <a:pt x="2071" y="21229"/>
                    <a:pt x="0" y="208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1" name="Line"/>
            <p:cNvSpPr/>
            <p:nvPr/>
          </p:nvSpPr>
          <p:spPr>
            <a:xfrm>
              <a:off x="7080610" y="606187"/>
              <a:ext cx="162725" cy="214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439" fill="norm" stroke="1" extrusionOk="0">
                  <a:moveTo>
                    <a:pt x="1351" y="1957"/>
                  </a:moveTo>
                  <a:cubicBezTo>
                    <a:pt x="2458" y="1110"/>
                    <a:pt x="3566" y="263"/>
                    <a:pt x="4812" y="51"/>
                  </a:cubicBezTo>
                  <a:cubicBezTo>
                    <a:pt x="6058" y="-161"/>
                    <a:pt x="7443" y="263"/>
                    <a:pt x="8412" y="1851"/>
                  </a:cubicBezTo>
                  <a:cubicBezTo>
                    <a:pt x="9381" y="3439"/>
                    <a:pt x="9935" y="6192"/>
                    <a:pt x="8689" y="9157"/>
                  </a:cubicBezTo>
                  <a:cubicBezTo>
                    <a:pt x="7443" y="12121"/>
                    <a:pt x="4397" y="15298"/>
                    <a:pt x="2458" y="17310"/>
                  </a:cubicBezTo>
                  <a:cubicBezTo>
                    <a:pt x="520" y="19321"/>
                    <a:pt x="-311" y="20168"/>
                    <a:pt x="104" y="20698"/>
                  </a:cubicBezTo>
                  <a:cubicBezTo>
                    <a:pt x="520" y="21227"/>
                    <a:pt x="2181" y="21439"/>
                    <a:pt x="5920" y="21439"/>
                  </a:cubicBezTo>
                  <a:cubicBezTo>
                    <a:pt x="9658" y="21439"/>
                    <a:pt x="15474" y="21227"/>
                    <a:pt x="21289" y="21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2" name="Line"/>
            <p:cNvSpPr/>
            <p:nvPr/>
          </p:nvSpPr>
          <p:spPr>
            <a:xfrm>
              <a:off x="7891034" y="1006744"/>
              <a:ext cx="1714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3" name="Line"/>
            <p:cNvSpPr/>
            <p:nvPr/>
          </p:nvSpPr>
          <p:spPr>
            <a:xfrm>
              <a:off x="7922784" y="1140094"/>
              <a:ext cx="2222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5840"/>
                    <a:pt x="11520" y="10080"/>
                    <a:pt x="15120" y="6480"/>
                  </a:cubicBezTo>
                  <a:cubicBezTo>
                    <a:pt x="18720" y="2880"/>
                    <a:pt x="2016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4" name="Line"/>
            <p:cNvSpPr/>
            <p:nvPr/>
          </p:nvSpPr>
          <p:spPr>
            <a:xfrm>
              <a:off x="8605709" y="698136"/>
              <a:ext cx="218776" cy="788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410" fill="norm" stroke="1" extrusionOk="0">
                  <a:moveTo>
                    <a:pt x="21262" y="1137"/>
                  </a:moveTo>
                  <a:cubicBezTo>
                    <a:pt x="20439" y="735"/>
                    <a:pt x="19616" y="333"/>
                    <a:pt x="18691" y="132"/>
                  </a:cubicBezTo>
                  <a:cubicBezTo>
                    <a:pt x="17765" y="-69"/>
                    <a:pt x="16736" y="-69"/>
                    <a:pt x="15091" y="333"/>
                  </a:cubicBezTo>
                  <a:cubicBezTo>
                    <a:pt x="13445" y="735"/>
                    <a:pt x="11182" y="1540"/>
                    <a:pt x="8713" y="2861"/>
                  </a:cubicBezTo>
                  <a:cubicBezTo>
                    <a:pt x="6245" y="4182"/>
                    <a:pt x="3571" y="6020"/>
                    <a:pt x="1925" y="7945"/>
                  </a:cubicBezTo>
                  <a:cubicBezTo>
                    <a:pt x="279" y="9869"/>
                    <a:pt x="-338" y="11880"/>
                    <a:pt x="176" y="13718"/>
                  </a:cubicBezTo>
                  <a:cubicBezTo>
                    <a:pt x="691" y="15557"/>
                    <a:pt x="2336" y="17222"/>
                    <a:pt x="4702" y="18515"/>
                  </a:cubicBezTo>
                  <a:cubicBezTo>
                    <a:pt x="7068" y="19808"/>
                    <a:pt x="10153" y="20727"/>
                    <a:pt x="12725" y="21129"/>
                  </a:cubicBezTo>
                  <a:cubicBezTo>
                    <a:pt x="15296" y="21531"/>
                    <a:pt x="17353" y="21416"/>
                    <a:pt x="19411" y="213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5" name="Line"/>
            <p:cNvSpPr/>
            <p:nvPr/>
          </p:nvSpPr>
          <p:spPr>
            <a:xfrm>
              <a:off x="8989311" y="708294"/>
              <a:ext cx="32024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600" fill="norm" stroke="1" extrusionOk="0">
                  <a:moveTo>
                    <a:pt x="12324" y="0"/>
                  </a:moveTo>
                  <a:cubicBezTo>
                    <a:pt x="5574" y="4650"/>
                    <a:pt x="-1176" y="9300"/>
                    <a:pt x="174" y="12900"/>
                  </a:cubicBezTo>
                  <a:cubicBezTo>
                    <a:pt x="1524" y="16500"/>
                    <a:pt x="10974" y="19050"/>
                    <a:pt x="204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6" name="Line"/>
            <p:cNvSpPr/>
            <p:nvPr/>
          </p:nvSpPr>
          <p:spPr>
            <a:xfrm>
              <a:off x="8843534" y="1057544"/>
              <a:ext cx="2794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73" y="15300"/>
                    <a:pt x="10145" y="9000"/>
                    <a:pt x="13745" y="5400"/>
                  </a:cubicBezTo>
                  <a:cubicBezTo>
                    <a:pt x="17345" y="1800"/>
                    <a:pt x="19473" y="9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7" name="Line"/>
            <p:cNvSpPr/>
            <p:nvPr/>
          </p:nvSpPr>
          <p:spPr>
            <a:xfrm>
              <a:off x="8919734" y="1187244"/>
              <a:ext cx="184151" cy="155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32" fill="norm" stroke="1" extrusionOk="0">
                  <a:moveTo>
                    <a:pt x="0" y="4632"/>
                  </a:moveTo>
                  <a:cubicBezTo>
                    <a:pt x="248" y="12108"/>
                    <a:pt x="497" y="19585"/>
                    <a:pt x="1241" y="20278"/>
                  </a:cubicBezTo>
                  <a:cubicBezTo>
                    <a:pt x="1986" y="20970"/>
                    <a:pt x="3228" y="14878"/>
                    <a:pt x="4717" y="10447"/>
                  </a:cubicBezTo>
                  <a:cubicBezTo>
                    <a:pt x="6207" y="6016"/>
                    <a:pt x="7945" y="3247"/>
                    <a:pt x="9434" y="1585"/>
                  </a:cubicBezTo>
                  <a:cubicBezTo>
                    <a:pt x="10924" y="-76"/>
                    <a:pt x="12166" y="-630"/>
                    <a:pt x="13655" y="893"/>
                  </a:cubicBezTo>
                  <a:cubicBezTo>
                    <a:pt x="15145" y="2416"/>
                    <a:pt x="16883" y="6016"/>
                    <a:pt x="18248" y="9478"/>
                  </a:cubicBezTo>
                  <a:cubicBezTo>
                    <a:pt x="19614" y="12939"/>
                    <a:pt x="20607" y="16262"/>
                    <a:pt x="21600" y="195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8" name="Line"/>
            <p:cNvSpPr/>
            <p:nvPr/>
          </p:nvSpPr>
          <p:spPr>
            <a:xfrm>
              <a:off x="9303083" y="733694"/>
              <a:ext cx="270702" cy="366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515" fill="norm" stroke="1" extrusionOk="0">
                  <a:moveTo>
                    <a:pt x="20912" y="0"/>
                  </a:moveTo>
                  <a:cubicBezTo>
                    <a:pt x="19405" y="372"/>
                    <a:pt x="17898" y="745"/>
                    <a:pt x="15051" y="1862"/>
                  </a:cubicBezTo>
                  <a:cubicBezTo>
                    <a:pt x="12205" y="2979"/>
                    <a:pt x="8019" y="4841"/>
                    <a:pt x="5423" y="6021"/>
                  </a:cubicBezTo>
                  <a:cubicBezTo>
                    <a:pt x="2828" y="7200"/>
                    <a:pt x="1823" y="7697"/>
                    <a:pt x="1070" y="8193"/>
                  </a:cubicBezTo>
                  <a:cubicBezTo>
                    <a:pt x="316" y="8690"/>
                    <a:pt x="-186" y="9186"/>
                    <a:pt x="65" y="9497"/>
                  </a:cubicBezTo>
                  <a:cubicBezTo>
                    <a:pt x="316" y="9807"/>
                    <a:pt x="1321" y="9931"/>
                    <a:pt x="3498" y="10117"/>
                  </a:cubicBezTo>
                  <a:cubicBezTo>
                    <a:pt x="5674" y="10303"/>
                    <a:pt x="9023" y="10552"/>
                    <a:pt x="11116" y="10862"/>
                  </a:cubicBezTo>
                  <a:cubicBezTo>
                    <a:pt x="13209" y="11172"/>
                    <a:pt x="14047" y="11545"/>
                    <a:pt x="14298" y="12103"/>
                  </a:cubicBezTo>
                  <a:cubicBezTo>
                    <a:pt x="14549" y="12662"/>
                    <a:pt x="14214" y="13407"/>
                    <a:pt x="12707" y="14400"/>
                  </a:cubicBezTo>
                  <a:cubicBezTo>
                    <a:pt x="11200" y="15393"/>
                    <a:pt x="8521" y="16634"/>
                    <a:pt x="6595" y="17503"/>
                  </a:cubicBezTo>
                  <a:cubicBezTo>
                    <a:pt x="4670" y="18372"/>
                    <a:pt x="3498" y="18869"/>
                    <a:pt x="2493" y="19490"/>
                  </a:cubicBezTo>
                  <a:cubicBezTo>
                    <a:pt x="1488" y="20110"/>
                    <a:pt x="651" y="20855"/>
                    <a:pt x="651" y="21228"/>
                  </a:cubicBezTo>
                  <a:cubicBezTo>
                    <a:pt x="651" y="21600"/>
                    <a:pt x="1488" y="21600"/>
                    <a:pt x="3833" y="21290"/>
                  </a:cubicBezTo>
                  <a:cubicBezTo>
                    <a:pt x="6177" y="20979"/>
                    <a:pt x="10028" y="20359"/>
                    <a:pt x="13209" y="19800"/>
                  </a:cubicBezTo>
                  <a:cubicBezTo>
                    <a:pt x="16391" y="19241"/>
                    <a:pt x="18902" y="18745"/>
                    <a:pt x="21414" y="182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9" name="Line"/>
            <p:cNvSpPr/>
            <p:nvPr/>
          </p:nvSpPr>
          <p:spPr>
            <a:xfrm>
              <a:off x="9656334" y="742497"/>
              <a:ext cx="247651" cy="334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0" y="1881"/>
                  </a:moveTo>
                  <a:cubicBezTo>
                    <a:pt x="0" y="1066"/>
                    <a:pt x="0" y="251"/>
                    <a:pt x="462" y="47"/>
                  </a:cubicBezTo>
                  <a:cubicBezTo>
                    <a:pt x="923" y="-157"/>
                    <a:pt x="1846" y="251"/>
                    <a:pt x="4154" y="2492"/>
                  </a:cubicBezTo>
                  <a:cubicBezTo>
                    <a:pt x="6462" y="4734"/>
                    <a:pt x="10154" y="8809"/>
                    <a:pt x="13292" y="12273"/>
                  </a:cubicBezTo>
                  <a:cubicBezTo>
                    <a:pt x="16431" y="15737"/>
                    <a:pt x="19015" y="18590"/>
                    <a:pt x="21600" y="21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0" name="Line"/>
            <p:cNvSpPr/>
            <p:nvPr/>
          </p:nvSpPr>
          <p:spPr>
            <a:xfrm>
              <a:off x="9764284" y="746394"/>
              <a:ext cx="19050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20" y="2555"/>
                    <a:pt x="13440" y="5110"/>
                    <a:pt x="10080" y="7839"/>
                  </a:cubicBezTo>
                  <a:cubicBezTo>
                    <a:pt x="6720" y="10568"/>
                    <a:pt x="4080" y="13471"/>
                    <a:pt x="2520" y="15794"/>
                  </a:cubicBezTo>
                  <a:cubicBezTo>
                    <a:pt x="960" y="18116"/>
                    <a:pt x="480" y="1985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1" name="Line"/>
            <p:cNvSpPr/>
            <p:nvPr/>
          </p:nvSpPr>
          <p:spPr>
            <a:xfrm>
              <a:off x="9992884" y="1051194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2" name="Line"/>
            <p:cNvSpPr/>
            <p:nvPr/>
          </p:nvSpPr>
          <p:spPr>
            <a:xfrm>
              <a:off x="9986534" y="959366"/>
              <a:ext cx="52917" cy="28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48" fill="norm" stroke="1" extrusionOk="0">
                  <a:moveTo>
                    <a:pt x="0" y="20648"/>
                  </a:moveTo>
                  <a:cubicBezTo>
                    <a:pt x="2592" y="14477"/>
                    <a:pt x="5184" y="8305"/>
                    <a:pt x="9936" y="4448"/>
                  </a:cubicBezTo>
                  <a:cubicBezTo>
                    <a:pt x="14688" y="591"/>
                    <a:pt x="21600" y="-952"/>
                    <a:pt x="21600" y="591"/>
                  </a:cubicBezTo>
                  <a:cubicBezTo>
                    <a:pt x="21600" y="2134"/>
                    <a:pt x="14688" y="6762"/>
                    <a:pt x="7776" y="113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3" name="Line"/>
            <p:cNvSpPr/>
            <p:nvPr/>
          </p:nvSpPr>
          <p:spPr>
            <a:xfrm>
              <a:off x="9986534" y="617192"/>
              <a:ext cx="196851" cy="135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1" fill="norm" stroke="1" extrusionOk="0">
                  <a:moveTo>
                    <a:pt x="0" y="5330"/>
                  </a:moveTo>
                  <a:cubicBezTo>
                    <a:pt x="697" y="3669"/>
                    <a:pt x="1394" y="2007"/>
                    <a:pt x="2903" y="1010"/>
                  </a:cubicBezTo>
                  <a:cubicBezTo>
                    <a:pt x="4413" y="13"/>
                    <a:pt x="6735" y="-319"/>
                    <a:pt x="8594" y="346"/>
                  </a:cubicBezTo>
                  <a:cubicBezTo>
                    <a:pt x="10452" y="1010"/>
                    <a:pt x="11845" y="2672"/>
                    <a:pt x="12194" y="4998"/>
                  </a:cubicBezTo>
                  <a:cubicBezTo>
                    <a:pt x="12542" y="7324"/>
                    <a:pt x="11845" y="10315"/>
                    <a:pt x="10684" y="12807"/>
                  </a:cubicBezTo>
                  <a:cubicBezTo>
                    <a:pt x="9523" y="15299"/>
                    <a:pt x="7897" y="17293"/>
                    <a:pt x="8245" y="18623"/>
                  </a:cubicBezTo>
                  <a:cubicBezTo>
                    <a:pt x="8594" y="19952"/>
                    <a:pt x="10916" y="20616"/>
                    <a:pt x="13471" y="20949"/>
                  </a:cubicBezTo>
                  <a:cubicBezTo>
                    <a:pt x="16026" y="21281"/>
                    <a:pt x="18813" y="21281"/>
                    <a:pt x="21600" y="212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4" name="Line"/>
            <p:cNvSpPr/>
            <p:nvPr/>
          </p:nvSpPr>
          <p:spPr>
            <a:xfrm>
              <a:off x="10164334" y="577626"/>
              <a:ext cx="214707" cy="769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404" fill="norm" stroke="1" extrusionOk="0">
                  <a:moveTo>
                    <a:pt x="9437" y="631"/>
                  </a:moveTo>
                  <a:cubicBezTo>
                    <a:pt x="9017" y="278"/>
                    <a:pt x="8598" y="-75"/>
                    <a:pt x="8808" y="13"/>
                  </a:cubicBezTo>
                  <a:cubicBezTo>
                    <a:pt x="9017" y="102"/>
                    <a:pt x="9856" y="631"/>
                    <a:pt x="11744" y="1956"/>
                  </a:cubicBezTo>
                  <a:cubicBezTo>
                    <a:pt x="13631" y="3280"/>
                    <a:pt x="16567" y="5399"/>
                    <a:pt x="18559" y="7517"/>
                  </a:cubicBezTo>
                  <a:cubicBezTo>
                    <a:pt x="20551" y="9636"/>
                    <a:pt x="21600" y="11755"/>
                    <a:pt x="21181" y="13668"/>
                  </a:cubicBezTo>
                  <a:cubicBezTo>
                    <a:pt x="20761" y="15581"/>
                    <a:pt x="18874" y="17287"/>
                    <a:pt x="15728" y="18582"/>
                  </a:cubicBezTo>
                  <a:cubicBezTo>
                    <a:pt x="12583" y="19877"/>
                    <a:pt x="8179" y="20760"/>
                    <a:pt x="5348" y="21142"/>
                  </a:cubicBezTo>
                  <a:cubicBezTo>
                    <a:pt x="2517" y="21525"/>
                    <a:pt x="1258" y="21407"/>
                    <a:pt x="0" y="21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5" name="Line"/>
            <p:cNvSpPr/>
            <p:nvPr/>
          </p:nvSpPr>
          <p:spPr>
            <a:xfrm>
              <a:off x="10577084" y="981344"/>
              <a:ext cx="260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66" y="15200"/>
                    <a:pt x="9132" y="8800"/>
                    <a:pt x="12732" y="5200"/>
                  </a:cubicBezTo>
                  <a:cubicBezTo>
                    <a:pt x="16332" y="1600"/>
                    <a:pt x="18966" y="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6" name="Line"/>
            <p:cNvSpPr/>
            <p:nvPr/>
          </p:nvSpPr>
          <p:spPr>
            <a:xfrm>
              <a:off x="11004312" y="665596"/>
              <a:ext cx="258573" cy="602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1334" fill="norm" stroke="1" extrusionOk="0">
                  <a:moveTo>
                    <a:pt x="19035" y="2188"/>
                  </a:moveTo>
                  <a:cubicBezTo>
                    <a:pt x="19035" y="1738"/>
                    <a:pt x="19035" y="1288"/>
                    <a:pt x="18776" y="913"/>
                  </a:cubicBezTo>
                  <a:cubicBezTo>
                    <a:pt x="18517" y="538"/>
                    <a:pt x="17999" y="238"/>
                    <a:pt x="17307" y="88"/>
                  </a:cubicBezTo>
                  <a:cubicBezTo>
                    <a:pt x="16616" y="-62"/>
                    <a:pt x="15752" y="-62"/>
                    <a:pt x="14283" y="425"/>
                  </a:cubicBezTo>
                  <a:cubicBezTo>
                    <a:pt x="12815" y="913"/>
                    <a:pt x="10741" y="1888"/>
                    <a:pt x="8149" y="3650"/>
                  </a:cubicBezTo>
                  <a:cubicBezTo>
                    <a:pt x="5557" y="5413"/>
                    <a:pt x="2447" y="7963"/>
                    <a:pt x="978" y="10475"/>
                  </a:cubicBezTo>
                  <a:cubicBezTo>
                    <a:pt x="-491" y="12988"/>
                    <a:pt x="-318" y="15463"/>
                    <a:pt x="1583" y="17338"/>
                  </a:cubicBezTo>
                  <a:cubicBezTo>
                    <a:pt x="3483" y="19213"/>
                    <a:pt x="7112" y="20488"/>
                    <a:pt x="10655" y="21013"/>
                  </a:cubicBezTo>
                  <a:cubicBezTo>
                    <a:pt x="14197" y="21538"/>
                    <a:pt x="17653" y="21313"/>
                    <a:pt x="21109" y="210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7" name="Line"/>
            <p:cNvSpPr/>
            <p:nvPr/>
          </p:nvSpPr>
          <p:spPr>
            <a:xfrm>
              <a:off x="11527139" y="593994"/>
              <a:ext cx="27846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20296" y="0"/>
                  </a:moveTo>
                  <a:cubicBezTo>
                    <a:pt x="12582" y="3535"/>
                    <a:pt x="4867" y="7069"/>
                    <a:pt x="1782" y="10669"/>
                  </a:cubicBezTo>
                  <a:cubicBezTo>
                    <a:pt x="-1304" y="14269"/>
                    <a:pt x="239" y="17935"/>
                    <a:pt x="1782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8" name="Line"/>
            <p:cNvSpPr/>
            <p:nvPr/>
          </p:nvSpPr>
          <p:spPr>
            <a:xfrm>
              <a:off x="11313684" y="937889"/>
              <a:ext cx="266701" cy="4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2914" y="12302"/>
                    <a:pt x="5829" y="4448"/>
                    <a:pt x="9429" y="1502"/>
                  </a:cubicBezTo>
                  <a:cubicBezTo>
                    <a:pt x="13029" y="-1443"/>
                    <a:pt x="17314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9" name="Line"/>
            <p:cNvSpPr/>
            <p:nvPr/>
          </p:nvSpPr>
          <p:spPr>
            <a:xfrm>
              <a:off x="11438172" y="1038587"/>
              <a:ext cx="161263" cy="120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0094" fill="norm" stroke="1" extrusionOk="0">
                  <a:moveTo>
                    <a:pt x="6144" y="6358"/>
                  </a:moveTo>
                  <a:cubicBezTo>
                    <a:pt x="3652" y="12023"/>
                    <a:pt x="1160" y="17689"/>
                    <a:pt x="329" y="19460"/>
                  </a:cubicBezTo>
                  <a:cubicBezTo>
                    <a:pt x="-502" y="21230"/>
                    <a:pt x="329" y="19105"/>
                    <a:pt x="1852" y="15387"/>
                  </a:cubicBezTo>
                  <a:cubicBezTo>
                    <a:pt x="3375" y="11669"/>
                    <a:pt x="5590" y="6358"/>
                    <a:pt x="7390" y="3348"/>
                  </a:cubicBezTo>
                  <a:cubicBezTo>
                    <a:pt x="9190" y="338"/>
                    <a:pt x="10575" y="-370"/>
                    <a:pt x="11683" y="161"/>
                  </a:cubicBezTo>
                  <a:cubicBezTo>
                    <a:pt x="12790" y="692"/>
                    <a:pt x="13621" y="2463"/>
                    <a:pt x="14452" y="5296"/>
                  </a:cubicBezTo>
                  <a:cubicBezTo>
                    <a:pt x="15283" y="8128"/>
                    <a:pt x="16113" y="12023"/>
                    <a:pt x="17221" y="14502"/>
                  </a:cubicBezTo>
                  <a:cubicBezTo>
                    <a:pt x="18329" y="16981"/>
                    <a:pt x="19713" y="18043"/>
                    <a:pt x="21098" y="191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0" name="Line"/>
            <p:cNvSpPr/>
            <p:nvPr/>
          </p:nvSpPr>
          <p:spPr>
            <a:xfrm>
              <a:off x="11737017" y="651144"/>
              <a:ext cx="230718" cy="325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3" fill="norm" stroke="1" extrusionOk="0">
                  <a:moveTo>
                    <a:pt x="21600" y="0"/>
                  </a:moveTo>
                  <a:cubicBezTo>
                    <a:pt x="19024" y="836"/>
                    <a:pt x="16448" y="1672"/>
                    <a:pt x="13277" y="2996"/>
                  </a:cubicBezTo>
                  <a:cubicBezTo>
                    <a:pt x="10106" y="4320"/>
                    <a:pt x="6341" y="6132"/>
                    <a:pt x="4062" y="7386"/>
                  </a:cubicBezTo>
                  <a:cubicBezTo>
                    <a:pt x="1783" y="8640"/>
                    <a:pt x="991" y="9337"/>
                    <a:pt x="793" y="10034"/>
                  </a:cubicBezTo>
                  <a:cubicBezTo>
                    <a:pt x="594" y="10730"/>
                    <a:pt x="991" y="11427"/>
                    <a:pt x="2081" y="11775"/>
                  </a:cubicBezTo>
                  <a:cubicBezTo>
                    <a:pt x="3171" y="12124"/>
                    <a:pt x="4954" y="12124"/>
                    <a:pt x="6440" y="12194"/>
                  </a:cubicBezTo>
                  <a:cubicBezTo>
                    <a:pt x="7927" y="12263"/>
                    <a:pt x="9116" y="12403"/>
                    <a:pt x="9908" y="12821"/>
                  </a:cubicBezTo>
                  <a:cubicBezTo>
                    <a:pt x="10701" y="13239"/>
                    <a:pt x="11097" y="13935"/>
                    <a:pt x="10404" y="14772"/>
                  </a:cubicBezTo>
                  <a:cubicBezTo>
                    <a:pt x="9710" y="15608"/>
                    <a:pt x="7927" y="16583"/>
                    <a:pt x="6341" y="17419"/>
                  </a:cubicBezTo>
                  <a:cubicBezTo>
                    <a:pt x="4756" y="18255"/>
                    <a:pt x="3369" y="18952"/>
                    <a:pt x="2180" y="19579"/>
                  </a:cubicBezTo>
                  <a:cubicBezTo>
                    <a:pt x="991" y="20206"/>
                    <a:pt x="0" y="20764"/>
                    <a:pt x="0" y="21112"/>
                  </a:cubicBezTo>
                  <a:cubicBezTo>
                    <a:pt x="0" y="21461"/>
                    <a:pt x="991" y="21600"/>
                    <a:pt x="3765" y="21252"/>
                  </a:cubicBezTo>
                  <a:cubicBezTo>
                    <a:pt x="6539" y="20903"/>
                    <a:pt x="11097" y="20067"/>
                    <a:pt x="15655" y="192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1" name="Line"/>
            <p:cNvSpPr/>
            <p:nvPr/>
          </p:nvSpPr>
          <p:spPr>
            <a:xfrm>
              <a:off x="12012184" y="771794"/>
              <a:ext cx="18415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28" y="1350"/>
                    <a:pt x="6455" y="2700"/>
                    <a:pt x="9559" y="5288"/>
                  </a:cubicBezTo>
                  <a:cubicBezTo>
                    <a:pt x="12662" y="7875"/>
                    <a:pt x="15641" y="11700"/>
                    <a:pt x="17628" y="14625"/>
                  </a:cubicBezTo>
                  <a:cubicBezTo>
                    <a:pt x="19614" y="17550"/>
                    <a:pt x="20607" y="1957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2" name="Line"/>
            <p:cNvSpPr/>
            <p:nvPr/>
          </p:nvSpPr>
          <p:spPr>
            <a:xfrm>
              <a:off x="12048856" y="706956"/>
              <a:ext cx="210979" cy="369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1432" fill="norm" stroke="1" extrusionOk="0">
                  <a:moveTo>
                    <a:pt x="21107" y="77"/>
                  </a:moveTo>
                  <a:cubicBezTo>
                    <a:pt x="19836" y="-45"/>
                    <a:pt x="18566" y="-168"/>
                    <a:pt x="16236" y="937"/>
                  </a:cubicBezTo>
                  <a:cubicBezTo>
                    <a:pt x="13907" y="2041"/>
                    <a:pt x="10519" y="4373"/>
                    <a:pt x="7448" y="7318"/>
                  </a:cubicBezTo>
                  <a:cubicBezTo>
                    <a:pt x="4378" y="10264"/>
                    <a:pt x="1625" y="13823"/>
                    <a:pt x="566" y="16277"/>
                  </a:cubicBezTo>
                  <a:cubicBezTo>
                    <a:pt x="-493" y="18732"/>
                    <a:pt x="142" y="20082"/>
                    <a:pt x="778" y="2143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3" name="Line"/>
            <p:cNvSpPr/>
            <p:nvPr/>
          </p:nvSpPr>
          <p:spPr>
            <a:xfrm>
              <a:off x="12209034" y="968644"/>
              <a:ext cx="254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4" name="Line"/>
            <p:cNvSpPr/>
            <p:nvPr/>
          </p:nvSpPr>
          <p:spPr>
            <a:xfrm>
              <a:off x="12247134" y="841644"/>
              <a:ext cx="31751" cy="46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19722"/>
                  </a:moveTo>
                  <a:cubicBezTo>
                    <a:pt x="7200" y="20661"/>
                    <a:pt x="14400" y="21600"/>
                    <a:pt x="18000" y="18313"/>
                  </a:cubicBezTo>
                  <a:cubicBezTo>
                    <a:pt x="21600" y="15026"/>
                    <a:pt x="21600" y="7513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5" name="Line"/>
            <p:cNvSpPr/>
            <p:nvPr/>
          </p:nvSpPr>
          <p:spPr>
            <a:xfrm>
              <a:off x="12297934" y="667916"/>
              <a:ext cx="144400" cy="680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418" fill="norm" stroke="1" extrusionOk="0">
                  <a:moveTo>
                    <a:pt x="9391" y="272"/>
                  </a:moveTo>
                  <a:cubicBezTo>
                    <a:pt x="10643" y="72"/>
                    <a:pt x="11896" y="-128"/>
                    <a:pt x="13148" y="105"/>
                  </a:cubicBezTo>
                  <a:cubicBezTo>
                    <a:pt x="14400" y="339"/>
                    <a:pt x="15652" y="1005"/>
                    <a:pt x="17061" y="2439"/>
                  </a:cubicBezTo>
                  <a:cubicBezTo>
                    <a:pt x="18470" y="3872"/>
                    <a:pt x="20035" y="6072"/>
                    <a:pt x="20817" y="8405"/>
                  </a:cubicBezTo>
                  <a:cubicBezTo>
                    <a:pt x="21600" y="10739"/>
                    <a:pt x="21600" y="13205"/>
                    <a:pt x="20348" y="15272"/>
                  </a:cubicBezTo>
                  <a:cubicBezTo>
                    <a:pt x="19096" y="17339"/>
                    <a:pt x="16591" y="19005"/>
                    <a:pt x="14713" y="20005"/>
                  </a:cubicBezTo>
                  <a:cubicBezTo>
                    <a:pt x="12835" y="21005"/>
                    <a:pt x="11583" y="21339"/>
                    <a:pt x="9391" y="21405"/>
                  </a:cubicBezTo>
                  <a:cubicBezTo>
                    <a:pt x="7200" y="21472"/>
                    <a:pt x="4070" y="21272"/>
                    <a:pt x="2348" y="20972"/>
                  </a:cubicBezTo>
                  <a:cubicBezTo>
                    <a:pt x="626" y="20672"/>
                    <a:pt x="313" y="20272"/>
                    <a:pt x="0" y="19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6" name="Line"/>
            <p:cNvSpPr/>
            <p:nvPr/>
          </p:nvSpPr>
          <p:spPr>
            <a:xfrm>
              <a:off x="12456684" y="462771"/>
              <a:ext cx="254001" cy="197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8" fill="norm" stroke="1" extrusionOk="0">
                  <a:moveTo>
                    <a:pt x="0" y="3183"/>
                  </a:moveTo>
                  <a:cubicBezTo>
                    <a:pt x="360" y="2046"/>
                    <a:pt x="720" y="909"/>
                    <a:pt x="1530" y="340"/>
                  </a:cubicBezTo>
                  <a:cubicBezTo>
                    <a:pt x="2340" y="-228"/>
                    <a:pt x="3600" y="-228"/>
                    <a:pt x="5040" y="1477"/>
                  </a:cubicBezTo>
                  <a:cubicBezTo>
                    <a:pt x="6480" y="3183"/>
                    <a:pt x="8100" y="6593"/>
                    <a:pt x="8730" y="8867"/>
                  </a:cubicBezTo>
                  <a:cubicBezTo>
                    <a:pt x="9360" y="11140"/>
                    <a:pt x="9000" y="12277"/>
                    <a:pt x="8550" y="13414"/>
                  </a:cubicBezTo>
                  <a:cubicBezTo>
                    <a:pt x="8100" y="14551"/>
                    <a:pt x="7560" y="15688"/>
                    <a:pt x="6840" y="16938"/>
                  </a:cubicBezTo>
                  <a:cubicBezTo>
                    <a:pt x="6120" y="18189"/>
                    <a:pt x="5220" y="19553"/>
                    <a:pt x="5220" y="20349"/>
                  </a:cubicBezTo>
                  <a:cubicBezTo>
                    <a:pt x="5220" y="21145"/>
                    <a:pt x="6120" y="21372"/>
                    <a:pt x="8820" y="21145"/>
                  </a:cubicBezTo>
                  <a:cubicBezTo>
                    <a:pt x="11520" y="20917"/>
                    <a:pt x="16020" y="20235"/>
                    <a:pt x="18450" y="19780"/>
                  </a:cubicBezTo>
                  <a:cubicBezTo>
                    <a:pt x="20880" y="19326"/>
                    <a:pt x="21240" y="19098"/>
                    <a:pt x="21600" y="188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7" name="Line"/>
            <p:cNvSpPr/>
            <p:nvPr/>
          </p:nvSpPr>
          <p:spPr>
            <a:xfrm>
              <a:off x="1263709" y="3247731"/>
              <a:ext cx="569426" cy="297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204" fill="norm" stroke="1" extrusionOk="0">
                  <a:moveTo>
                    <a:pt x="4907" y="8197"/>
                  </a:moveTo>
                  <a:cubicBezTo>
                    <a:pt x="4986" y="11369"/>
                    <a:pt x="5065" y="14541"/>
                    <a:pt x="4947" y="16806"/>
                  </a:cubicBezTo>
                  <a:cubicBezTo>
                    <a:pt x="4828" y="19072"/>
                    <a:pt x="4511" y="20432"/>
                    <a:pt x="3760" y="20960"/>
                  </a:cubicBezTo>
                  <a:cubicBezTo>
                    <a:pt x="3008" y="21489"/>
                    <a:pt x="1821" y="21187"/>
                    <a:pt x="990" y="19752"/>
                  </a:cubicBezTo>
                  <a:cubicBezTo>
                    <a:pt x="160" y="18317"/>
                    <a:pt x="-315" y="15749"/>
                    <a:pt x="239" y="13257"/>
                  </a:cubicBezTo>
                  <a:cubicBezTo>
                    <a:pt x="793" y="10765"/>
                    <a:pt x="2375" y="8348"/>
                    <a:pt x="4511" y="6384"/>
                  </a:cubicBezTo>
                  <a:cubicBezTo>
                    <a:pt x="6648" y="4420"/>
                    <a:pt x="9338" y="2910"/>
                    <a:pt x="11988" y="1853"/>
                  </a:cubicBezTo>
                  <a:cubicBezTo>
                    <a:pt x="14639" y="795"/>
                    <a:pt x="17250" y="191"/>
                    <a:pt x="18793" y="40"/>
                  </a:cubicBezTo>
                  <a:cubicBezTo>
                    <a:pt x="20336" y="-111"/>
                    <a:pt x="20810" y="191"/>
                    <a:pt x="21285" y="4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8" name="Line"/>
            <p:cNvSpPr/>
            <p:nvPr/>
          </p:nvSpPr>
          <p:spPr>
            <a:xfrm>
              <a:off x="1392977" y="2992413"/>
              <a:ext cx="116308" cy="214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4" h="21271" fill="norm" stroke="1" extrusionOk="0">
                  <a:moveTo>
                    <a:pt x="3837" y="9623"/>
                  </a:moveTo>
                  <a:cubicBezTo>
                    <a:pt x="4223" y="12979"/>
                    <a:pt x="4608" y="16334"/>
                    <a:pt x="4030" y="18431"/>
                  </a:cubicBezTo>
                  <a:cubicBezTo>
                    <a:pt x="3451" y="20528"/>
                    <a:pt x="1908" y="21367"/>
                    <a:pt x="944" y="21262"/>
                  </a:cubicBezTo>
                  <a:cubicBezTo>
                    <a:pt x="-20" y="21157"/>
                    <a:pt x="-406" y="20109"/>
                    <a:pt x="558" y="17068"/>
                  </a:cubicBezTo>
                  <a:cubicBezTo>
                    <a:pt x="1523" y="14027"/>
                    <a:pt x="3837" y="8994"/>
                    <a:pt x="5958" y="5849"/>
                  </a:cubicBezTo>
                  <a:cubicBezTo>
                    <a:pt x="8080" y="2703"/>
                    <a:pt x="10008" y="1445"/>
                    <a:pt x="12130" y="711"/>
                  </a:cubicBezTo>
                  <a:cubicBezTo>
                    <a:pt x="14251" y="-23"/>
                    <a:pt x="16565" y="-233"/>
                    <a:pt x="17915" y="291"/>
                  </a:cubicBezTo>
                  <a:cubicBezTo>
                    <a:pt x="19265" y="816"/>
                    <a:pt x="19651" y="2074"/>
                    <a:pt x="20037" y="4381"/>
                  </a:cubicBezTo>
                  <a:cubicBezTo>
                    <a:pt x="20423" y="6687"/>
                    <a:pt x="20808" y="10043"/>
                    <a:pt x="21194" y="133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9" name="Line"/>
            <p:cNvSpPr/>
            <p:nvPr/>
          </p:nvSpPr>
          <p:spPr>
            <a:xfrm>
              <a:off x="1773539" y="2937755"/>
              <a:ext cx="167546" cy="168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0964" fill="norm" stroke="1" extrusionOk="0">
                  <a:moveTo>
                    <a:pt x="312" y="7036"/>
                  </a:moveTo>
                  <a:cubicBezTo>
                    <a:pt x="42" y="4929"/>
                    <a:pt x="-228" y="2822"/>
                    <a:pt x="312" y="1636"/>
                  </a:cubicBezTo>
                  <a:cubicBezTo>
                    <a:pt x="852" y="451"/>
                    <a:pt x="2202" y="187"/>
                    <a:pt x="3552" y="56"/>
                  </a:cubicBezTo>
                  <a:cubicBezTo>
                    <a:pt x="4902" y="-76"/>
                    <a:pt x="6252" y="-76"/>
                    <a:pt x="7467" y="1241"/>
                  </a:cubicBezTo>
                  <a:cubicBezTo>
                    <a:pt x="8682" y="2558"/>
                    <a:pt x="9762" y="5192"/>
                    <a:pt x="10032" y="7168"/>
                  </a:cubicBezTo>
                  <a:cubicBezTo>
                    <a:pt x="10302" y="9144"/>
                    <a:pt x="9762" y="10461"/>
                    <a:pt x="8412" y="12831"/>
                  </a:cubicBezTo>
                  <a:cubicBezTo>
                    <a:pt x="7062" y="15202"/>
                    <a:pt x="4902" y="18626"/>
                    <a:pt x="4767" y="20075"/>
                  </a:cubicBezTo>
                  <a:cubicBezTo>
                    <a:pt x="4632" y="21524"/>
                    <a:pt x="6522" y="20997"/>
                    <a:pt x="9627" y="19944"/>
                  </a:cubicBezTo>
                  <a:cubicBezTo>
                    <a:pt x="12732" y="18890"/>
                    <a:pt x="17052" y="17309"/>
                    <a:pt x="21372" y="157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0" name="Line"/>
            <p:cNvSpPr/>
            <p:nvPr/>
          </p:nvSpPr>
          <p:spPr>
            <a:xfrm>
              <a:off x="1675830" y="3527694"/>
              <a:ext cx="106505" cy="184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348" fill="norm" stroke="1" extrusionOk="0">
                  <a:moveTo>
                    <a:pt x="17499" y="1473"/>
                  </a:moveTo>
                  <a:cubicBezTo>
                    <a:pt x="15805" y="736"/>
                    <a:pt x="14111" y="0"/>
                    <a:pt x="12205" y="0"/>
                  </a:cubicBezTo>
                  <a:cubicBezTo>
                    <a:pt x="10299" y="0"/>
                    <a:pt x="8182" y="736"/>
                    <a:pt x="6064" y="2945"/>
                  </a:cubicBezTo>
                  <a:cubicBezTo>
                    <a:pt x="3946" y="5155"/>
                    <a:pt x="1829" y="8836"/>
                    <a:pt x="770" y="12027"/>
                  </a:cubicBezTo>
                  <a:cubicBezTo>
                    <a:pt x="-289" y="15218"/>
                    <a:pt x="-289" y="17918"/>
                    <a:pt x="982" y="19514"/>
                  </a:cubicBezTo>
                  <a:cubicBezTo>
                    <a:pt x="2252" y="21109"/>
                    <a:pt x="4793" y="21600"/>
                    <a:pt x="8393" y="21232"/>
                  </a:cubicBezTo>
                  <a:cubicBezTo>
                    <a:pt x="11993" y="20864"/>
                    <a:pt x="16652" y="19636"/>
                    <a:pt x="21311" y="18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1" name="Line"/>
            <p:cNvSpPr/>
            <p:nvPr/>
          </p:nvSpPr>
          <p:spPr>
            <a:xfrm>
              <a:off x="1811672" y="3553094"/>
              <a:ext cx="67132" cy="136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1380" fill="norm" stroke="1" extrusionOk="0">
                  <a:moveTo>
                    <a:pt x="18419" y="0"/>
                  </a:moveTo>
                  <a:cubicBezTo>
                    <a:pt x="12528" y="2658"/>
                    <a:pt x="6637" y="5317"/>
                    <a:pt x="3364" y="8474"/>
                  </a:cubicBezTo>
                  <a:cubicBezTo>
                    <a:pt x="92" y="11631"/>
                    <a:pt x="-563" y="15286"/>
                    <a:pt x="419" y="17612"/>
                  </a:cubicBezTo>
                  <a:cubicBezTo>
                    <a:pt x="1401" y="19938"/>
                    <a:pt x="4019" y="20935"/>
                    <a:pt x="6964" y="21268"/>
                  </a:cubicBezTo>
                  <a:cubicBezTo>
                    <a:pt x="9910" y="21600"/>
                    <a:pt x="13182" y="21268"/>
                    <a:pt x="15801" y="19274"/>
                  </a:cubicBezTo>
                  <a:cubicBezTo>
                    <a:pt x="18419" y="17280"/>
                    <a:pt x="20382" y="13625"/>
                    <a:pt x="20710" y="10966"/>
                  </a:cubicBezTo>
                  <a:cubicBezTo>
                    <a:pt x="21037" y="8308"/>
                    <a:pt x="19728" y="6646"/>
                    <a:pt x="17437" y="6148"/>
                  </a:cubicBezTo>
                  <a:cubicBezTo>
                    <a:pt x="15146" y="5649"/>
                    <a:pt x="11873" y="6314"/>
                    <a:pt x="8601" y="6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2" name="Line"/>
            <p:cNvSpPr/>
            <p:nvPr/>
          </p:nvSpPr>
          <p:spPr>
            <a:xfrm>
              <a:off x="1896634" y="3535598"/>
              <a:ext cx="120651" cy="149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2" fill="norm" stroke="1" extrusionOk="0">
                  <a:moveTo>
                    <a:pt x="0" y="4280"/>
                  </a:moveTo>
                  <a:cubicBezTo>
                    <a:pt x="379" y="2780"/>
                    <a:pt x="758" y="1280"/>
                    <a:pt x="2274" y="530"/>
                  </a:cubicBezTo>
                  <a:cubicBezTo>
                    <a:pt x="3789" y="-220"/>
                    <a:pt x="6442" y="-220"/>
                    <a:pt x="9095" y="830"/>
                  </a:cubicBezTo>
                  <a:cubicBezTo>
                    <a:pt x="11747" y="1880"/>
                    <a:pt x="14400" y="3980"/>
                    <a:pt x="16105" y="6830"/>
                  </a:cubicBezTo>
                  <a:cubicBezTo>
                    <a:pt x="17811" y="9680"/>
                    <a:pt x="18568" y="13280"/>
                    <a:pt x="18568" y="15830"/>
                  </a:cubicBezTo>
                  <a:cubicBezTo>
                    <a:pt x="18568" y="18380"/>
                    <a:pt x="17811" y="19880"/>
                    <a:pt x="16484" y="20630"/>
                  </a:cubicBezTo>
                  <a:cubicBezTo>
                    <a:pt x="15158" y="21380"/>
                    <a:pt x="13263" y="21380"/>
                    <a:pt x="11937" y="20630"/>
                  </a:cubicBezTo>
                  <a:cubicBezTo>
                    <a:pt x="10611" y="19880"/>
                    <a:pt x="9853" y="18380"/>
                    <a:pt x="11558" y="14930"/>
                  </a:cubicBezTo>
                  <a:cubicBezTo>
                    <a:pt x="13263" y="11480"/>
                    <a:pt x="17432" y="6080"/>
                    <a:pt x="21600" y="6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3" name="Line"/>
            <p:cNvSpPr/>
            <p:nvPr/>
          </p:nvSpPr>
          <p:spPr>
            <a:xfrm>
              <a:off x="2049034" y="3512503"/>
              <a:ext cx="228601" cy="167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0" fill="norm" stroke="1" extrusionOk="0">
                  <a:moveTo>
                    <a:pt x="0" y="1891"/>
                  </a:moveTo>
                  <a:cubicBezTo>
                    <a:pt x="1000" y="1364"/>
                    <a:pt x="2000" y="837"/>
                    <a:pt x="3000" y="1100"/>
                  </a:cubicBezTo>
                  <a:cubicBezTo>
                    <a:pt x="4000" y="1364"/>
                    <a:pt x="5000" y="2418"/>
                    <a:pt x="6000" y="4920"/>
                  </a:cubicBezTo>
                  <a:cubicBezTo>
                    <a:pt x="7000" y="7422"/>
                    <a:pt x="8000" y="11374"/>
                    <a:pt x="8400" y="14140"/>
                  </a:cubicBezTo>
                  <a:cubicBezTo>
                    <a:pt x="8800" y="16905"/>
                    <a:pt x="8600" y="18486"/>
                    <a:pt x="8000" y="19540"/>
                  </a:cubicBezTo>
                  <a:cubicBezTo>
                    <a:pt x="7400" y="20593"/>
                    <a:pt x="6400" y="21120"/>
                    <a:pt x="5700" y="20593"/>
                  </a:cubicBezTo>
                  <a:cubicBezTo>
                    <a:pt x="5000" y="20066"/>
                    <a:pt x="4600" y="18486"/>
                    <a:pt x="4700" y="15457"/>
                  </a:cubicBezTo>
                  <a:cubicBezTo>
                    <a:pt x="4800" y="12427"/>
                    <a:pt x="5400" y="7949"/>
                    <a:pt x="6100" y="5315"/>
                  </a:cubicBezTo>
                  <a:cubicBezTo>
                    <a:pt x="6800" y="2681"/>
                    <a:pt x="7600" y="1891"/>
                    <a:pt x="8700" y="1496"/>
                  </a:cubicBezTo>
                  <a:cubicBezTo>
                    <a:pt x="9800" y="1100"/>
                    <a:pt x="11200" y="1100"/>
                    <a:pt x="12100" y="1891"/>
                  </a:cubicBezTo>
                  <a:cubicBezTo>
                    <a:pt x="13000" y="2681"/>
                    <a:pt x="13400" y="4261"/>
                    <a:pt x="13900" y="5579"/>
                  </a:cubicBezTo>
                  <a:cubicBezTo>
                    <a:pt x="14400" y="6896"/>
                    <a:pt x="15000" y="7949"/>
                    <a:pt x="15700" y="7949"/>
                  </a:cubicBezTo>
                  <a:cubicBezTo>
                    <a:pt x="16400" y="7949"/>
                    <a:pt x="17200" y="6896"/>
                    <a:pt x="17800" y="5183"/>
                  </a:cubicBezTo>
                  <a:cubicBezTo>
                    <a:pt x="18400" y="3471"/>
                    <a:pt x="18800" y="1100"/>
                    <a:pt x="18600" y="310"/>
                  </a:cubicBezTo>
                  <a:cubicBezTo>
                    <a:pt x="18400" y="-480"/>
                    <a:pt x="17600" y="310"/>
                    <a:pt x="16800" y="1891"/>
                  </a:cubicBezTo>
                  <a:cubicBezTo>
                    <a:pt x="16000" y="3471"/>
                    <a:pt x="15200" y="5842"/>
                    <a:pt x="14700" y="7818"/>
                  </a:cubicBezTo>
                  <a:cubicBezTo>
                    <a:pt x="14200" y="9793"/>
                    <a:pt x="14000" y="11374"/>
                    <a:pt x="14600" y="12954"/>
                  </a:cubicBezTo>
                  <a:cubicBezTo>
                    <a:pt x="15200" y="14535"/>
                    <a:pt x="16600" y="16115"/>
                    <a:pt x="17900" y="16774"/>
                  </a:cubicBezTo>
                  <a:cubicBezTo>
                    <a:pt x="19200" y="17432"/>
                    <a:pt x="20400" y="17169"/>
                    <a:pt x="21600" y="169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4" name="Line"/>
            <p:cNvSpPr/>
            <p:nvPr/>
          </p:nvSpPr>
          <p:spPr>
            <a:xfrm>
              <a:off x="2307181" y="3495381"/>
              <a:ext cx="97454" cy="160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042" fill="norm" stroke="1" extrusionOk="0">
                  <a:moveTo>
                    <a:pt x="18402" y="905"/>
                  </a:moveTo>
                  <a:cubicBezTo>
                    <a:pt x="16104" y="351"/>
                    <a:pt x="13806" y="-203"/>
                    <a:pt x="11738" y="74"/>
                  </a:cubicBezTo>
                  <a:cubicBezTo>
                    <a:pt x="9670" y="351"/>
                    <a:pt x="7831" y="1459"/>
                    <a:pt x="5763" y="4366"/>
                  </a:cubicBezTo>
                  <a:cubicBezTo>
                    <a:pt x="3695" y="7274"/>
                    <a:pt x="1397" y="11982"/>
                    <a:pt x="478" y="15028"/>
                  </a:cubicBezTo>
                  <a:cubicBezTo>
                    <a:pt x="-441" y="18074"/>
                    <a:pt x="19" y="19459"/>
                    <a:pt x="1397" y="20289"/>
                  </a:cubicBezTo>
                  <a:cubicBezTo>
                    <a:pt x="2776" y="21120"/>
                    <a:pt x="5074" y="21397"/>
                    <a:pt x="8521" y="20428"/>
                  </a:cubicBezTo>
                  <a:cubicBezTo>
                    <a:pt x="11968" y="19459"/>
                    <a:pt x="16563" y="17243"/>
                    <a:pt x="21159" y="150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5" name="Line"/>
            <p:cNvSpPr/>
            <p:nvPr/>
          </p:nvSpPr>
          <p:spPr>
            <a:xfrm>
              <a:off x="2444850" y="3254644"/>
              <a:ext cx="80435" cy="357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16484" y="0"/>
                  </a:moveTo>
                  <a:cubicBezTo>
                    <a:pt x="11368" y="1144"/>
                    <a:pt x="6253" y="2287"/>
                    <a:pt x="3411" y="4511"/>
                  </a:cubicBezTo>
                  <a:cubicBezTo>
                    <a:pt x="568" y="6734"/>
                    <a:pt x="0" y="10038"/>
                    <a:pt x="0" y="12579"/>
                  </a:cubicBezTo>
                  <a:cubicBezTo>
                    <a:pt x="0" y="15120"/>
                    <a:pt x="568" y="16899"/>
                    <a:pt x="2274" y="18233"/>
                  </a:cubicBezTo>
                  <a:cubicBezTo>
                    <a:pt x="3979" y="19567"/>
                    <a:pt x="6821" y="20456"/>
                    <a:pt x="9663" y="20965"/>
                  </a:cubicBezTo>
                  <a:cubicBezTo>
                    <a:pt x="12505" y="21473"/>
                    <a:pt x="15347" y="21600"/>
                    <a:pt x="17337" y="21219"/>
                  </a:cubicBezTo>
                  <a:cubicBezTo>
                    <a:pt x="19326" y="20838"/>
                    <a:pt x="20463" y="19948"/>
                    <a:pt x="21600" y="190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6" name="Line"/>
            <p:cNvSpPr/>
            <p:nvPr/>
          </p:nvSpPr>
          <p:spPr>
            <a:xfrm>
              <a:off x="2422553" y="3217990"/>
              <a:ext cx="388482" cy="385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519" fill="norm" stroke="1" extrusionOk="0">
                  <a:moveTo>
                    <a:pt x="3232" y="16208"/>
                  </a:moveTo>
                  <a:cubicBezTo>
                    <a:pt x="2645" y="15971"/>
                    <a:pt x="2058" y="15735"/>
                    <a:pt x="1412" y="15617"/>
                  </a:cubicBezTo>
                  <a:cubicBezTo>
                    <a:pt x="767" y="15499"/>
                    <a:pt x="62" y="15499"/>
                    <a:pt x="4" y="15676"/>
                  </a:cubicBezTo>
                  <a:cubicBezTo>
                    <a:pt x="-55" y="15853"/>
                    <a:pt x="532" y="16208"/>
                    <a:pt x="1823" y="16326"/>
                  </a:cubicBezTo>
                  <a:cubicBezTo>
                    <a:pt x="3115" y="16444"/>
                    <a:pt x="5110" y="16326"/>
                    <a:pt x="6636" y="16030"/>
                  </a:cubicBezTo>
                  <a:cubicBezTo>
                    <a:pt x="8162" y="15735"/>
                    <a:pt x="9219" y="15263"/>
                    <a:pt x="9865" y="14673"/>
                  </a:cubicBezTo>
                  <a:cubicBezTo>
                    <a:pt x="10510" y="14083"/>
                    <a:pt x="10745" y="13375"/>
                    <a:pt x="10569" y="13021"/>
                  </a:cubicBezTo>
                  <a:cubicBezTo>
                    <a:pt x="10393" y="12667"/>
                    <a:pt x="9806" y="12667"/>
                    <a:pt x="9278" y="12903"/>
                  </a:cubicBezTo>
                  <a:cubicBezTo>
                    <a:pt x="8749" y="13139"/>
                    <a:pt x="8280" y="13611"/>
                    <a:pt x="7928" y="14437"/>
                  </a:cubicBezTo>
                  <a:cubicBezTo>
                    <a:pt x="7575" y="15263"/>
                    <a:pt x="7341" y="16444"/>
                    <a:pt x="7458" y="17329"/>
                  </a:cubicBezTo>
                  <a:cubicBezTo>
                    <a:pt x="7575" y="18214"/>
                    <a:pt x="8045" y="18804"/>
                    <a:pt x="9219" y="19099"/>
                  </a:cubicBezTo>
                  <a:cubicBezTo>
                    <a:pt x="10393" y="19394"/>
                    <a:pt x="12271" y="19394"/>
                    <a:pt x="13680" y="19040"/>
                  </a:cubicBezTo>
                  <a:cubicBezTo>
                    <a:pt x="15088" y="18686"/>
                    <a:pt x="16028" y="17978"/>
                    <a:pt x="16673" y="17388"/>
                  </a:cubicBezTo>
                  <a:cubicBezTo>
                    <a:pt x="17319" y="16798"/>
                    <a:pt x="17671" y="16326"/>
                    <a:pt x="17554" y="16089"/>
                  </a:cubicBezTo>
                  <a:cubicBezTo>
                    <a:pt x="17436" y="15853"/>
                    <a:pt x="16849" y="15853"/>
                    <a:pt x="16321" y="16089"/>
                  </a:cubicBezTo>
                  <a:cubicBezTo>
                    <a:pt x="15793" y="16326"/>
                    <a:pt x="15323" y="16798"/>
                    <a:pt x="14971" y="17388"/>
                  </a:cubicBezTo>
                  <a:cubicBezTo>
                    <a:pt x="14619" y="17978"/>
                    <a:pt x="14384" y="18686"/>
                    <a:pt x="14267" y="19335"/>
                  </a:cubicBezTo>
                  <a:cubicBezTo>
                    <a:pt x="14149" y="19985"/>
                    <a:pt x="14149" y="20575"/>
                    <a:pt x="14443" y="20929"/>
                  </a:cubicBezTo>
                  <a:cubicBezTo>
                    <a:pt x="14736" y="21283"/>
                    <a:pt x="15323" y="21401"/>
                    <a:pt x="16028" y="20988"/>
                  </a:cubicBezTo>
                  <a:cubicBezTo>
                    <a:pt x="16732" y="20575"/>
                    <a:pt x="17554" y="19630"/>
                    <a:pt x="18375" y="17388"/>
                  </a:cubicBezTo>
                  <a:cubicBezTo>
                    <a:pt x="19197" y="15145"/>
                    <a:pt x="20019" y="11604"/>
                    <a:pt x="20312" y="8771"/>
                  </a:cubicBezTo>
                  <a:cubicBezTo>
                    <a:pt x="20606" y="5939"/>
                    <a:pt x="20371" y="3814"/>
                    <a:pt x="20136" y="2457"/>
                  </a:cubicBezTo>
                  <a:cubicBezTo>
                    <a:pt x="19902" y="1099"/>
                    <a:pt x="19667" y="509"/>
                    <a:pt x="19256" y="214"/>
                  </a:cubicBezTo>
                  <a:cubicBezTo>
                    <a:pt x="18845" y="-81"/>
                    <a:pt x="18258" y="-81"/>
                    <a:pt x="17847" y="273"/>
                  </a:cubicBezTo>
                  <a:cubicBezTo>
                    <a:pt x="17436" y="627"/>
                    <a:pt x="17202" y="1335"/>
                    <a:pt x="16849" y="3578"/>
                  </a:cubicBezTo>
                  <a:cubicBezTo>
                    <a:pt x="16497" y="5821"/>
                    <a:pt x="16028" y="9598"/>
                    <a:pt x="16438" y="12726"/>
                  </a:cubicBezTo>
                  <a:cubicBezTo>
                    <a:pt x="16849" y="15853"/>
                    <a:pt x="18141" y="18332"/>
                    <a:pt x="19138" y="19689"/>
                  </a:cubicBezTo>
                  <a:cubicBezTo>
                    <a:pt x="20136" y="21047"/>
                    <a:pt x="20841" y="21283"/>
                    <a:pt x="21545" y="2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7" name="Line"/>
            <p:cNvSpPr/>
            <p:nvPr/>
          </p:nvSpPr>
          <p:spPr>
            <a:xfrm>
              <a:off x="3198384" y="3254644"/>
              <a:ext cx="1778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8" name="Line"/>
            <p:cNvSpPr/>
            <p:nvPr/>
          </p:nvSpPr>
          <p:spPr>
            <a:xfrm>
              <a:off x="3192034" y="3362594"/>
              <a:ext cx="1968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9" name="Line"/>
            <p:cNvSpPr/>
            <p:nvPr/>
          </p:nvSpPr>
          <p:spPr>
            <a:xfrm>
              <a:off x="4328684" y="2987687"/>
              <a:ext cx="50801" cy="311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0" y="2207"/>
                  </a:moveTo>
                  <a:cubicBezTo>
                    <a:pt x="900" y="1186"/>
                    <a:pt x="1800" y="164"/>
                    <a:pt x="3150" y="18"/>
                  </a:cubicBezTo>
                  <a:cubicBezTo>
                    <a:pt x="4500" y="-128"/>
                    <a:pt x="6300" y="602"/>
                    <a:pt x="7650" y="3156"/>
                  </a:cubicBezTo>
                  <a:cubicBezTo>
                    <a:pt x="9000" y="5710"/>
                    <a:pt x="9900" y="10088"/>
                    <a:pt x="12150" y="13445"/>
                  </a:cubicBezTo>
                  <a:cubicBezTo>
                    <a:pt x="14400" y="16802"/>
                    <a:pt x="18000" y="19137"/>
                    <a:pt x="21600" y="2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0" name="Line"/>
            <p:cNvSpPr/>
            <p:nvPr/>
          </p:nvSpPr>
          <p:spPr>
            <a:xfrm>
              <a:off x="4130702" y="3363065"/>
              <a:ext cx="640781" cy="103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047" fill="norm" stroke="1" extrusionOk="0">
                  <a:moveTo>
                    <a:pt x="678" y="18048"/>
                  </a:moveTo>
                  <a:cubicBezTo>
                    <a:pt x="322" y="18912"/>
                    <a:pt x="-33" y="19776"/>
                    <a:pt x="3" y="20424"/>
                  </a:cubicBezTo>
                  <a:cubicBezTo>
                    <a:pt x="38" y="21072"/>
                    <a:pt x="464" y="21504"/>
                    <a:pt x="1956" y="20208"/>
                  </a:cubicBezTo>
                  <a:cubicBezTo>
                    <a:pt x="3449" y="18912"/>
                    <a:pt x="6006" y="15888"/>
                    <a:pt x="8635" y="12432"/>
                  </a:cubicBezTo>
                  <a:cubicBezTo>
                    <a:pt x="11264" y="8976"/>
                    <a:pt x="13964" y="5088"/>
                    <a:pt x="15989" y="2928"/>
                  </a:cubicBezTo>
                  <a:cubicBezTo>
                    <a:pt x="18014" y="768"/>
                    <a:pt x="19364" y="336"/>
                    <a:pt x="20217" y="120"/>
                  </a:cubicBezTo>
                  <a:cubicBezTo>
                    <a:pt x="21070" y="-96"/>
                    <a:pt x="21425" y="-96"/>
                    <a:pt x="21496" y="768"/>
                  </a:cubicBezTo>
                  <a:cubicBezTo>
                    <a:pt x="21567" y="1632"/>
                    <a:pt x="21354" y="3360"/>
                    <a:pt x="21141" y="50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1" name="Line"/>
            <p:cNvSpPr/>
            <p:nvPr/>
          </p:nvSpPr>
          <p:spPr>
            <a:xfrm>
              <a:off x="4095977" y="3632734"/>
              <a:ext cx="118408" cy="292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334" fill="norm" stroke="1" extrusionOk="0">
                  <a:moveTo>
                    <a:pt x="21198" y="2527"/>
                  </a:moveTo>
                  <a:cubicBezTo>
                    <a:pt x="20440" y="1755"/>
                    <a:pt x="19682" y="984"/>
                    <a:pt x="18356" y="521"/>
                  </a:cubicBezTo>
                  <a:cubicBezTo>
                    <a:pt x="17030" y="58"/>
                    <a:pt x="15135" y="-96"/>
                    <a:pt x="13430" y="58"/>
                  </a:cubicBezTo>
                  <a:cubicBezTo>
                    <a:pt x="11724" y="213"/>
                    <a:pt x="10209" y="675"/>
                    <a:pt x="7935" y="2681"/>
                  </a:cubicBezTo>
                  <a:cubicBezTo>
                    <a:pt x="5661" y="4687"/>
                    <a:pt x="2630" y="8235"/>
                    <a:pt x="1114" y="11244"/>
                  </a:cubicBezTo>
                  <a:cubicBezTo>
                    <a:pt x="-402" y="14253"/>
                    <a:pt x="-402" y="16721"/>
                    <a:pt x="1303" y="18418"/>
                  </a:cubicBezTo>
                  <a:cubicBezTo>
                    <a:pt x="3009" y="20115"/>
                    <a:pt x="6419" y="21041"/>
                    <a:pt x="9640" y="21273"/>
                  </a:cubicBezTo>
                  <a:cubicBezTo>
                    <a:pt x="12861" y="21504"/>
                    <a:pt x="15893" y="21041"/>
                    <a:pt x="18924" y="205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2" name="Line"/>
            <p:cNvSpPr/>
            <p:nvPr/>
          </p:nvSpPr>
          <p:spPr>
            <a:xfrm>
              <a:off x="4252989" y="3710321"/>
              <a:ext cx="107446" cy="187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293" fill="norm" stroke="1" extrusionOk="0">
                  <a:moveTo>
                    <a:pt x="4981" y="2333"/>
                  </a:moveTo>
                  <a:cubicBezTo>
                    <a:pt x="3711" y="4973"/>
                    <a:pt x="2440" y="7613"/>
                    <a:pt x="1805" y="10373"/>
                  </a:cubicBezTo>
                  <a:cubicBezTo>
                    <a:pt x="1170" y="13133"/>
                    <a:pt x="1170" y="16013"/>
                    <a:pt x="958" y="18053"/>
                  </a:cubicBezTo>
                  <a:cubicBezTo>
                    <a:pt x="746" y="20093"/>
                    <a:pt x="323" y="21293"/>
                    <a:pt x="111" y="21293"/>
                  </a:cubicBezTo>
                  <a:cubicBezTo>
                    <a:pt x="-101" y="21293"/>
                    <a:pt x="-101" y="20093"/>
                    <a:pt x="958" y="16973"/>
                  </a:cubicBezTo>
                  <a:cubicBezTo>
                    <a:pt x="2017" y="13853"/>
                    <a:pt x="4134" y="8813"/>
                    <a:pt x="6040" y="5693"/>
                  </a:cubicBezTo>
                  <a:cubicBezTo>
                    <a:pt x="7946" y="2573"/>
                    <a:pt x="9640" y="1373"/>
                    <a:pt x="11546" y="653"/>
                  </a:cubicBezTo>
                  <a:cubicBezTo>
                    <a:pt x="13452" y="-67"/>
                    <a:pt x="15570" y="-307"/>
                    <a:pt x="16840" y="533"/>
                  </a:cubicBezTo>
                  <a:cubicBezTo>
                    <a:pt x="18111" y="1373"/>
                    <a:pt x="18534" y="3293"/>
                    <a:pt x="19170" y="6173"/>
                  </a:cubicBezTo>
                  <a:cubicBezTo>
                    <a:pt x="19805" y="9053"/>
                    <a:pt x="20652" y="12893"/>
                    <a:pt x="21499" y="167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3" name="Line"/>
            <p:cNvSpPr/>
            <p:nvPr/>
          </p:nvSpPr>
          <p:spPr>
            <a:xfrm>
              <a:off x="4449334" y="3737244"/>
              <a:ext cx="1270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40" y="16800"/>
                    <a:pt x="10080" y="12000"/>
                    <a:pt x="13680" y="8400"/>
                  </a:cubicBezTo>
                  <a:cubicBezTo>
                    <a:pt x="17280" y="4800"/>
                    <a:pt x="1944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4" name="Line"/>
            <p:cNvSpPr/>
            <p:nvPr/>
          </p:nvSpPr>
          <p:spPr>
            <a:xfrm>
              <a:off x="4646184" y="3648344"/>
              <a:ext cx="317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6171"/>
                    <a:pt x="5760" y="12343"/>
                    <a:pt x="9360" y="15943"/>
                  </a:cubicBezTo>
                  <a:cubicBezTo>
                    <a:pt x="12960" y="19543"/>
                    <a:pt x="17280" y="2057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5" name="Line"/>
            <p:cNvSpPr/>
            <p:nvPr/>
          </p:nvSpPr>
          <p:spPr>
            <a:xfrm>
              <a:off x="4766834" y="3569467"/>
              <a:ext cx="78317" cy="364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8" fill="norm" stroke="1" extrusionOk="0">
                  <a:moveTo>
                    <a:pt x="0" y="158"/>
                  </a:moveTo>
                  <a:cubicBezTo>
                    <a:pt x="3503" y="33"/>
                    <a:pt x="7005" y="-92"/>
                    <a:pt x="9632" y="95"/>
                  </a:cubicBezTo>
                  <a:cubicBezTo>
                    <a:pt x="12259" y="283"/>
                    <a:pt x="14011" y="782"/>
                    <a:pt x="16346" y="2530"/>
                  </a:cubicBezTo>
                  <a:cubicBezTo>
                    <a:pt x="18681" y="4278"/>
                    <a:pt x="21600" y="7274"/>
                    <a:pt x="21600" y="10146"/>
                  </a:cubicBezTo>
                  <a:cubicBezTo>
                    <a:pt x="21600" y="13018"/>
                    <a:pt x="18681" y="15765"/>
                    <a:pt x="14595" y="17637"/>
                  </a:cubicBezTo>
                  <a:cubicBezTo>
                    <a:pt x="10508" y="19510"/>
                    <a:pt x="5254" y="20509"/>
                    <a:pt x="0" y="215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6" name="Line"/>
            <p:cNvSpPr/>
            <p:nvPr/>
          </p:nvSpPr>
          <p:spPr>
            <a:xfrm>
              <a:off x="5249550" y="2868243"/>
              <a:ext cx="361835" cy="530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488" fill="norm" stroke="1" extrusionOk="0">
                  <a:moveTo>
                    <a:pt x="16570" y="1505"/>
                  </a:moveTo>
                  <a:cubicBezTo>
                    <a:pt x="17073" y="1248"/>
                    <a:pt x="17575" y="991"/>
                    <a:pt x="18140" y="691"/>
                  </a:cubicBezTo>
                  <a:cubicBezTo>
                    <a:pt x="18705" y="391"/>
                    <a:pt x="19333" y="48"/>
                    <a:pt x="19396" y="5"/>
                  </a:cubicBezTo>
                  <a:cubicBezTo>
                    <a:pt x="19459" y="-38"/>
                    <a:pt x="18956" y="219"/>
                    <a:pt x="16821" y="1205"/>
                  </a:cubicBezTo>
                  <a:cubicBezTo>
                    <a:pt x="14687" y="2191"/>
                    <a:pt x="10919" y="3905"/>
                    <a:pt x="7905" y="5362"/>
                  </a:cubicBezTo>
                  <a:cubicBezTo>
                    <a:pt x="4891" y="6819"/>
                    <a:pt x="2631" y="8019"/>
                    <a:pt x="1375" y="8833"/>
                  </a:cubicBezTo>
                  <a:cubicBezTo>
                    <a:pt x="119" y="9648"/>
                    <a:pt x="-132" y="10076"/>
                    <a:pt x="56" y="10333"/>
                  </a:cubicBezTo>
                  <a:cubicBezTo>
                    <a:pt x="245" y="10591"/>
                    <a:pt x="873" y="10676"/>
                    <a:pt x="2631" y="10762"/>
                  </a:cubicBezTo>
                  <a:cubicBezTo>
                    <a:pt x="4389" y="10848"/>
                    <a:pt x="7277" y="10933"/>
                    <a:pt x="9035" y="11105"/>
                  </a:cubicBezTo>
                  <a:cubicBezTo>
                    <a:pt x="10794" y="11276"/>
                    <a:pt x="11421" y="11533"/>
                    <a:pt x="11673" y="11919"/>
                  </a:cubicBezTo>
                  <a:cubicBezTo>
                    <a:pt x="11924" y="12305"/>
                    <a:pt x="11798" y="12819"/>
                    <a:pt x="10354" y="13933"/>
                  </a:cubicBezTo>
                  <a:cubicBezTo>
                    <a:pt x="8910" y="15048"/>
                    <a:pt x="6147" y="16762"/>
                    <a:pt x="4263" y="17919"/>
                  </a:cubicBezTo>
                  <a:cubicBezTo>
                    <a:pt x="2380" y="19076"/>
                    <a:pt x="1375" y="19676"/>
                    <a:pt x="810" y="20191"/>
                  </a:cubicBezTo>
                  <a:cubicBezTo>
                    <a:pt x="245" y="20705"/>
                    <a:pt x="119" y="21133"/>
                    <a:pt x="433" y="21348"/>
                  </a:cubicBezTo>
                  <a:cubicBezTo>
                    <a:pt x="747" y="21562"/>
                    <a:pt x="1501" y="21562"/>
                    <a:pt x="4138" y="21133"/>
                  </a:cubicBezTo>
                  <a:cubicBezTo>
                    <a:pt x="6775" y="20705"/>
                    <a:pt x="11296" y="19848"/>
                    <a:pt x="14498" y="19248"/>
                  </a:cubicBezTo>
                  <a:cubicBezTo>
                    <a:pt x="17701" y="18648"/>
                    <a:pt x="19584" y="18305"/>
                    <a:pt x="21468" y="179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7" name="Line"/>
            <p:cNvSpPr/>
            <p:nvPr/>
          </p:nvSpPr>
          <p:spPr>
            <a:xfrm>
              <a:off x="5842489" y="2876112"/>
              <a:ext cx="213396" cy="440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222" fill="norm" stroke="1" extrusionOk="0">
                  <a:moveTo>
                    <a:pt x="21142" y="1715"/>
                  </a:moveTo>
                  <a:cubicBezTo>
                    <a:pt x="20932" y="1205"/>
                    <a:pt x="20723" y="696"/>
                    <a:pt x="19989" y="339"/>
                  </a:cubicBezTo>
                  <a:cubicBezTo>
                    <a:pt x="19255" y="-17"/>
                    <a:pt x="17996" y="-221"/>
                    <a:pt x="15585" y="390"/>
                  </a:cubicBezTo>
                  <a:cubicBezTo>
                    <a:pt x="13173" y="1002"/>
                    <a:pt x="9608" y="2428"/>
                    <a:pt x="6672" y="4771"/>
                  </a:cubicBezTo>
                  <a:cubicBezTo>
                    <a:pt x="3736" y="7115"/>
                    <a:pt x="1429" y="10375"/>
                    <a:pt x="486" y="12922"/>
                  </a:cubicBezTo>
                  <a:cubicBezTo>
                    <a:pt x="-458" y="15470"/>
                    <a:pt x="-39" y="17304"/>
                    <a:pt x="1849" y="18679"/>
                  </a:cubicBezTo>
                  <a:cubicBezTo>
                    <a:pt x="3736" y="20054"/>
                    <a:pt x="7092" y="20971"/>
                    <a:pt x="10342" y="21175"/>
                  </a:cubicBezTo>
                  <a:cubicBezTo>
                    <a:pt x="13592" y="21379"/>
                    <a:pt x="16738" y="20870"/>
                    <a:pt x="19884" y="203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8" name="Line"/>
            <p:cNvSpPr/>
            <p:nvPr/>
          </p:nvSpPr>
          <p:spPr>
            <a:xfrm>
              <a:off x="6119384" y="2968894"/>
              <a:ext cx="26035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07" y="2309"/>
                    <a:pt x="4215" y="4619"/>
                    <a:pt x="7024" y="7675"/>
                  </a:cubicBezTo>
                  <a:cubicBezTo>
                    <a:pt x="9834" y="10732"/>
                    <a:pt x="13346" y="14536"/>
                    <a:pt x="15893" y="16981"/>
                  </a:cubicBezTo>
                  <a:cubicBezTo>
                    <a:pt x="18439" y="19426"/>
                    <a:pt x="20020" y="2051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9" name="Line"/>
            <p:cNvSpPr/>
            <p:nvPr/>
          </p:nvSpPr>
          <p:spPr>
            <a:xfrm>
              <a:off x="6235385" y="2916642"/>
              <a:ext cx="195150" cy="445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66" fill="norm" stroke="1" extrusionOk="0">
                  <a:moveTo>
                    <a:pt x="21413" y="70"/>
                  </a:moveTo>
                  <a:cubicBezTo>
                    <a:pt x="20252" y="-32"/>
                    <a:pt x="19090" y="-134"/>
                    <a:pt x="17116" y="630"/>
                  </a:cubicBezTo>
                  <a:cubicBezTo>
                    <a:pt x="15142" y="1394"/>
                    <a:pt x="12355" y="3024"/>
                    <a:pt x="9800" y="5215"/>
                  </a:cubicBezTo>
                  <a:cubicBezTo>
                    <a:pt x="7245" y="7406"/>
                    <a:pt x="4923" y="10157"/>
                    <a:pt x="3181" y="12755"/>
                  </a:cubicBezTo>
                  <a:cubicBezTo>
                    <a:pt x="1439" y="15353"/>
                    <a:pt x="278" y="17798"/>
                    <a:pt x="45" y="19224"/>
                  </a:cubicBezTo>
                  <a:cubicBezTo>
                    <a:pt x="-187" y="20651"/>
                    <a:pt x="510" y="21058"/>
                    <a:pt x="1207" y="214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0" name="Line"/>
            <p:cNvSpPr/>
            <p:nvPr/>
          </p:nvSpPr>
          <p:spPr>
            <a:xfrm>
              <a:off x="6468634" y="3222894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1" name="Line"/>
            <p:cNvSpPr/>
            <p:nvPr/>
          </p:nvSpPr>
          <p:spPr>
            <a:xfrm>
              <a:off x="6455934" y="3064144"/>
              <a:ext cx="1" cy="254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2" name="Line"/>
            <p:cNvSpPr/>
            <p:nvPr/>
          </p:nvSpPr>
          <p:spPr>
            <a:xfrm>
              <a:off x="6640084" y="3153044"/>
              <a:ext cx="2413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21" y="15600"/>
                    <a:pt x="6442" y="9600"/>
                    <a:pt x="10042" y="6000"/>
                  </a:cubicBezTo>
                  <a:cubicBezTo>
                    <a:pt x="13642" y="2400"/>
                    <a:pt x="17621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3" name="Line"/>
            <p:cNvSpPr/>
            <p:nvPr/>
          </p:nvSpPr>
          <p:spPr>
            <a:xfrm>
              <a:off x="6982984" y="2937144"/>
              <a:ext cx="27940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18" y="0"/>
                    <a:pt x="1636" y="0"/>
                    <a:pt x="2945" y="867"/>
                  </a:cubicBezTo>
                  <a:cubicBezTo>
                    <a:pt x="4255" y="1733"/>
                    <a:pt x="6055" y="3467"/>
                    <a:pt x="8673" y="6133"/>
                  </a:cubicBezTo>
                  <a:cubicBezTo>
                    <a:pt x="11291" y="8800"/>
                    <a:pt x="14727" y="12400"/>
                    <a:pt x="17018" y="15133"/>
                  </a:cubicBezTo>
                  <a:cubicBezTo>
                    <a:pt x="19309" y="17867"/>
                    <a:pt x="20455" y="1973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4" name="Line"/>
            <p:cNvSpPr/>
            <p:nvPr/>
          </p:nvSpPr>
          <p:spPr>
            <a:xfrm>
              <a:off x="7075603" y="2912686"/>
              <a:ext cx="193132" cy="40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550" fill="norm" stroke="1" extrusionOk="0">
                  <a:moveTo>
                    <a:pt x="21192" y="625"/>
                  </a:moveTo>
                  <a:cubicBezTo>
                    <a:pt x="20263" y="288"/>
                    <a:pt x="19334" y="-50"/>
                    <a:pt x="18405" y="6"/>
                  </a:cubicBezTo>
                  <a:cubicBezTo>
                    <a:pt x="17476" y="63"/>
                    <a:pt x="16547" y="513"/>
                    <a:pt x="14340" y="2313"/>
                  </a:cubicBezTo>
                  <a:cubicBezTo>
                    <a:pt x="12134" y="4113"/>
                    <a:pt x="8650" y="7263"/>
                    <a:pt x="5863" y="10075"/>
                  </a:cubicBezTo>
                  <a:cubicBezTo>
                    <a:pt x="3076" y="12888"/>
                    <a:pt x="986" y="15363"/>
                    <a:pt x="289" y="17219"/>
                  </a:cubicBezTo>
                  <a:cubicBezTo>
                    <a:pt x="-408" y="19075"/>
                    <a:pt x="289" y="20313"/>
                    <a:pt x="986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5" name="Line"/>
            <p:cNvSpPr/>
            <p:nvPr/>
          </p:nvSpPr>
          <p:spPr>
            <a:xfrm>
              <a:off x="7301278" y="3173040"/>
              <a:ext cx="107157" cy="138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454" fill="norm" stroke="1" extrusionOk="0">
                  <a:moveTo>
                    <a:pt x="6194" y="2799"/>
                  </a:moveTo>
                  <a:cubicBezTo>
                    <a:pt x="4923" y="6072"/>
                    <a:pt x="3653" y="9345"/>
                    <a:pt x="2594" y="12127"/>
                  </a:cubicBezTo>
                  <a:cubicBezTo>
                    <a:pt x="1535" y="14909"/>
                    <a:pt x="688" y="17199"/>
                    <a:pt x="265" y="17527"/>
                  </a:cubicBezTo>
                  <a:cubicBezTo>
                    <a:pt x="-159" y="17854"/>
                    <a:pt x="-159" y="16218"/>
                    <a:pt x="900" y="13272"/>
                  </a:cubicBezTo>
                  <a:cubicBezTo>
                    <a:pt x="1959" y="10327"/>
                    <a:pt x="4076" y="6072"/>
                    <a:pt x="6406" y="3454"/>
                  </a:cubicBezTo>
                  <a:cubicBezTo>
                    <a:pt x="8735" y="836"/>
                    <a:pt x="11276" y="-146"/>
                    <a:pt x="13182" y="18"/>
                  </a:cubicBezTo>
                  <a:cubicBezTo>
                    <a:pt x="15088" y="181"/>
                    <a:pt x="16359" y="1490"/>
                    <a:pt x="17629" y="5254"/>
                  </a:cubicBezTo>
                  <a:cubicBezTo>
                    <a:pt x="18900" y="9018"/>
                    <a:pt x="20170" y="15236"/>
                    <a:pt x="21441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6" name="Line"/>
            <p:cNvSpPr/>
            <p:nvPr/>
          </p:nvSpPr>
          <p:spPr>
            <a:xfrm>
              <a:off x="6982984" y="2816494"/>
              <a:ext cx="266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14" y="16800"/>
                    <a:pt x="8229" y="12000"/>
                    <a:pt x="11829" y="8400"/>
                  </a:cubicBezTo>
                  <a:cubicBezTo>
                    <a:pt x="15429" y="4800"/>
                    <a:pt x="18514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7" name="Line"/>
            <p:cNvSpPr/>
            <p:nvPr/>
          </p:nvSpPr>
          <p:spPr>
            <a:xfrm>
              <a:off x="7560834" y="2854594"/>
              <a:ext cx="123093" cy="513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475" fill="norm" stroke="1" extrusionOk="0">
                  <a:moveTo>
                    <a:pt x="5492" y="0"/>
                  </a:moveTo>
                  <a:cubicBezTo>
                    <a:pt x="7322" y="0"/>
                    <a:pt x="9153" y="0"/>
                    <a:pt x="11349" y="531"/>
                  </a:cubicBezTo>
                  <a:cubicBezTo>
                    <a:pt x="13546" y="1062"/>
                    <a:pt x="16108" y="2125"/>
                    <a:pt x="18122" y="3939"/>
                  </a:cubicBezTo>
                  <a:cubicBezTo>
                    <a:pt x="20136" y="5754"/>
                    <a:pt x="21600" y="8321"/>
                    <a:pt x="21234" y="11021"/>
                  </a:cubicBezTo>
                  <a:cubicBezTo>
                    <a:pt x="20868" y="13721"/>
                    <a:pt x="18671" y="16554"/>
                    <a:pt x="16658" y="18280"/>
                  </a:cubicBezTo>
                  <a:cubicBezTo>
                    <a:pt x="14644" y="20007"/>
                    <a:pt x="12814" y="20626"/>
                    <a:pt x="10800" y="21025"/>
                  </a:cubicBezTo>
                  <a:cubicBezTo>
                    <a:pt x="8786" y="21423"/>
                    <a:pt x="6590" y="21600"/>
                    <a:pt x="4759" y="21379"/>
                  </a:cubicBezTo>
                  <a:cubicBezTo>
                    <a:pt x="2929" y="21157"/>
                    <a:pt x="1464" y="20538"/>
                    <a:pt x="0" y="199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8" name="Line"/>
            <p:cNvSpPr/>
            <p:nvPr/>
          </p:nvSpPr>
          <p:spPr>
            <a:xfrm>
              <a:off x="7732284" y="2604112"/>
              <a:ext cx="228601" cy="176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0" y="5744"/>
                  </a:moveTo>
                  <a:cubicBezTo>
                    <a:pt x="600" y="4459"/>
                    <a:pt x="1200" y="3173"/>
                    <a:pt x="2000" y="2144"/>
                  </a:cubicBezTo>
                  <a:cubicBezTo>
                    <a:pt x="2800" y="1116"/>
                    <a:pt x="3800" y="344"/>
                    <a:pt x="4800" y="87"/>
                  </a:cubicBezTo>
                  <a:cubicBezTo>
                    <a:pt x="5800" y="-170"/>
                    <a:pt x="6800" y="87"/>
                    <a:pt x="7300" y="1630"/>
                  </a:cubicBezTo>
                  <a:cubicBezTo>
                    <a:pt x="7800" y="3173"/>
                    <a:pt x="7800" y="6001"/>
                    <a:pt x="7000" y="8701"/>
                  </a:cubicBezTo>
                  <a:cubicBezTo>
                    <a:pt x="6200" y="11401"/>
                    <a:pt x="4600" y="13973"/>
                    <a:pt x="3600" y="15901"/>
                  </a:cubicBezTo>
                  <a:cubicBezTo>
                    <a:pt x="2600" y="17830"/>
                    <a:pt x="2200" y="19116"/>
                    <a:pt x="2700" y="20016"/>
                  </a:cubicBezTo>
                  <a:cubicBezTo>
                    <a:pt x="3200" y="20916"/>
                    <a:pt x="4600" y="21430"/>
                    <a:pt x="7900" y="21430"/>
                  </a:cubicBezTo>
                  <a:cubicBezTo>
                    <a:pt x="11200" y="21430"/>
                    <a:pt x="16400" y="20916"/>
                    <a:pt x="21600" y="204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9" name="Line"/>
            <p:cNvSpPr/>
            <p:nvPr/>
          </p:nvSpPr>
          <p:spPr>
            <a:xfrm>
              <a:off x="1775984" y="4620892"/>
              <a:ext cx="264992" cy="498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557" fill="norm" stroke="1" extrusionOk="0">
                  <a:moveTo>
                    <a:pt x="0" y="1330"/>
                  </a:moveTo>
                  <a:cubicBezTo>
                    <a:pt x="0" y="689"/>
                    <a:pt x="0" y="49"/>
                    <a:pt x="257" y="3"/>
                  </a:cubicBezTo>
                  <a:cubicBezTo>
                    <a:pt x="514" y="-43"/>
                    <a:pt x="1029" y="506"/>
                    <a:pt x="1629" y="1879"/>
                  </a:cubicBezTo>
                  <a:cubicBezTo>
                    <a:pt x="2229" y="3252"/>
                    <a:pt x="2914" y="5449"/>
                    <a:pt x="3514" y="7874"/>
                  </a:cubicBezTo>
                  <a:cubicBezTo>
                    <a:pt x="4114" y="10299"/>
                    <a:pt x="4629" y="12954"/>
                    <a:pt x="5057" y="14967"/>
                  </a:cubicBezTo>
                  <a:cubicBezTo>
                    <a:pt x="5486" y="16981"/>
                    <a:pt x="5829" y="18354"/>
                    <a:pt x="6171" y="19315"/>
                  </a:cubicBezTo>
                  <a:cubicBezTo>
                    <a:pt x="6514" y="20276"/>
                    <a:pt x="6857" y="20825"/>
                    <a:pt x="7029" y="20871"/>
                  </a:cubicBezTo>
                  <a:cubicBezTo>
                    <a:pt x="7200" y="20916"/>
                    <a:pt x="7200" y="20459"/>
                    <a:pt x="8229" y="19223"/>
                  </a:cubicBezTo>
                  <a:cubicBezTo>
                    <a:pt x="9257" y="17988"/>
                    <a:pt x="11314" y="15974"/>
                    <a:pt x="13029" y="14601"/>
                  </a:cubicBezTo>
                  <a:cubicBezTo>
                    <a:pt x="14743" y="13228"/>
                    <a:pt x="16114" y="12496"/>
                    <a:pt x="17314" y="12130"/>
                  </a:cubicBezTo>
                  <a:cubicBezTo>
                    <a:pt x="18514" y="11764"/>
                    <a:pt x="19543" y="11764"/>
                    <a:pt x="20314" y="12359"/>
                  </a:cubicBezTo>
                  <a:cubicBezTo>
                    <a:pt x="21086" y="12954"/>
                    <a:pt x="21600" y="14143"/>
                    <a:pt x="21429" y="15654"/>
                  </a:cubicBezTo>
                  <a:cubicBezTo>
                    <a:pt x="21257" y="17164"/>
                    <a:pt x="20400" y="18994"/>
                    <a:pt x="18686" y="20093"/>
                  </a:cubicBezTo>
                  <a:cubicBezTo>
                    <a:pt x="16971" y="21191"/>
                    <a:pt x="14400" y="21557"/>
                    <a:pt x="12171" y="21557"/>
                  </a:cubicBezTo>
                  <a:cubicBezTo>
                    <a:pt x="9943" y="21557"/>
                    <a:pt x="8057" y="21191"/>
                    <a:pt x="7029" y="20779"/>
                  </a:cubicBezTo>
                  <a:cubicBezTo>
                    <a:pt x="6000" y="20367"/>
                    <a:pt x="5829" y="19910"/>
                    <a:pt x="6514" y="19223"/>
                  </a:cubicBezTo>
                  <a:cubicBezTo>
                    <a:pt x="7200" y="18537"/>
                    <a:pt x="8743" y="17621"/>
                    <a:pt x="10286" y="1670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0" name="Line"/>
            <p:cNvSpPr/>
            <p:nvPr/>
          </p:nvSpPr>
          <p:spPr>
            <a:xfrm>
              <a:off x="2150634" y="4854844"/>
              <a:ext cx="4445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1" name="Line"/>
            <p:cNvSpPr/>
            <p:nvPr/>
          </p:nvSpPr>
          <p:spPr>
            <a:xfrm>
              <a:off x="2137934" y="4786696"/>
              <a:ext cx="44451" cy="55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7" fill="norm" stroke="1" extrusionOk="0">
                  <a:moveTo>
                    <a:pt x="0" y="20957"/>
                  </a:moveTo>
                  <a:cubicBezTo>
                    <a:pt x="1029" y="16957"/>
                    <a:pt x="2057" y="12957"/>
                    <a:pt x="2571" y="8957"/>
                  </a:cubicBezTo>
                  <a:cubicBezTo>
                    <a:pt x="3086" y="4957"/>
                    <a:pt x="3086" y="957"/>
                    <a:pt x="6171" y="157"/>
                  </a:cubicBezTo>
                  <a:cubicBezTo>
                    <a:pt x="9257" y="-643"/>
                    <a:pt x="15429" y="1757"/>
                    <a:pt x="21600" y="41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2" name="Line"/>
            <p:cNvSpPr/>
            <p:nvPr/>
          </p:nvSpPr>
          <p:spPr>
            <a:xfrm>
              <a:off x="2226230" y="4863662"/>
              <a:ext cx="191105" cy="125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0353" fill="norm" stroke="1" extrusionOk="0">
                  <a:moveTo>
                    <a:pt x="15562" y="5771"/>
                  </a:moveTo>
                  <a:cubicBezTo>
                    <a:pt x="15327" y="4057"/>
                    <a:pt x="15093" y="2343"/>
                    <a:pt x="14271" y="1143"/>
                  </a:cubicBezTo>
                  <a:cubicBezTo>
                    <a:pt x="13449" y="-57"/>
                    <a:pt x="12040" y="-743"/>
                    <a:pt x="9575" y="1314"/>
                  </a:cubicBezTo>
                  <a:cubicBezTo>
                    <a:pt x="7110" y="3371"/>
                    <a:pt x="3588" y="8171"/>
                    <a:pt x="1710" y="11428"/>
                  </a:cubicBezTo>
                  <a:cubicBezTo>
                    <a:pt x="-168" y="14686"/>
                    <a:pt x="-403" y="16400"/>
                    <a:pt x="536" y="17943"/>
                  </a:cubicBezTo>
                  <a:cubicBezTo>
                    <a:pt x="1475" y="19486"/>
                    <a:pt x="3588" y="20857"/>
                    <a:pt x="5701" y="20171"/>
                  </a:cubicBezTo>
                  <a:cubicBezTo>
                    <a:pt x="7814" y="19486"/>
                    <a:pt x="9927" y="16743"/>
                    <a:pt x="11219" y="14514"/>
                  </a:cubicBezTo>
                  <a:cubicBezTo>
                    <a:pt x="12510" y="12286"/>
                    <a:pt x="12980" y="10571"/>
                    <a:pt x="13332" y="10743"/>
                  </a:cubicBezTo>
                  <a:cubicBezTo>
                    <a:pt x="13684" y="10914"/>
                    <a:pt x="13919" y="12971"/>
                    <a:pt x="15210" y="14857"/>
                  </a:cubicBezTo>
                  <a:cubicBezTo>
                    <a:pt x="16501" y="16743"/>
                    <a:pt x="18849" y="18457"/>
                    <a:pt x="21197" y="2017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3" name="Line"/>
            <p:cNvSpPr/>
            <p:nvPr/>
          </p:nvSpPr>
          <p:spPr>
            <a:xfrm>
              <a:off x="2457159" y="4836736"/>
              <a:ext cx="105636" cy="19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409" fill="norm" stroke="1" extrusionOk="0">
                  <a:moveTo>
                    <a:pt x="19599" y="1305"/>
                  </a:moveTo>
                  <a:cubicBezTo>
                    <a:pt x="14615" y="600"/>
                    <a:pt x="9630" y="-104"/>
                    <a:pt x="6099" y="13"/>
                  </a:cubicBezTo>
                  <a:cubicBezTo>
                    <a:pt x="2569" y="131"/>
                    <a:pt x="492" y="1070"/>
                    <a:pt x="76" y="2596"/>
                  </a:cubicBezTo>
                  <a:cubicBezTo>
                    <a:pt x="-339" y="4122"/>
                    <a:pt x="907" y="6235"/>
                    <a:pt x="4438" y="8700"/>
                  </a:cubicBezTo>
                  <a:cubicBezTo>
                    <a:pt x="7969" y="11166"/>
                    <a:pt x="13784" y="13983"/>
                    <a:pt x="17107" y="15979"/>
                  </a:cubicBezTo>
                  <a:cubicBezTo>
                    <a:pt x="20430" y="17974"/>
                    <a:pt x="21261" y="19148"/>
                    <a:pt x="20430" y="19970"/>
                  </a:cubicBezTo>
                  <a:cubicBezTo>
                    <a:pt x="19599" y="20792"/>
                    <a:pt x="17107" y="21261"/>
                    <a:pt x="13784" y="21379"/>
                  </a:cubicBezTo>
                  <a:cubicBezTo>
                    <a:pt x="10461" y="21496"/>
                    <a:pt x="6307" y="21261"/>
                    <a:pt x="2153" y="2102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4" name="Line"/>
            <p:cNvSpPr/>
            <p:nvPr/>
          </p:nvSpPr>
          <p:spPr>
            <a:xfrm>
              <a:off x="2893532" y="4611998"/>
              <a:ext cx="209603" cy="543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268" fill="norm" stroke="1" extrusionOk="0">
                  <a:moveTo>
                    <a:pt x="21177" y="61"/>
                  </a:moveTo>
                  <a:cubicBezTo>
                    <a:pt x="19038" y="-22"/>
                    <a:pt x="16900" y="-105"/>
                    <a:pt x="14440" y="433"/>
                  </a:cubicBezTo>
                  <a:cubicBezTo>
                    <a:pt x="11981" y="971"/>
                    <a:pt x="9201" y="2129"/>
                    <a:pt x="6634" y="4198"/>
                  </a:cubicBezTo>
                  <a:cubicBezTo>
                    <a:pt x="4068" y="6267"/>
                    <a:pt x="1716" y="9247"/>
                    <a:pt x="646" y="11771"/>
                  </a:cubicBezTo>
                  <a:cubicBezTo>
                    <a:pt x="-423" y="14295"/>
                    <a:pt x="-209" y="16364"/>
                    <a:pt x="1609" y="17978"/>
                  </a:cubicBezTo>
                  <a:cubicBezTo>
                    <a:pt x="3427" y="19592"/>
                    <a:pt x="6848" y="20750"/>
                    <a:pt x="10377" y="21123"/>
                  </a:cubicBezTo>
                  <a:cubicBezTo>
                    <a:pt x="13906" y="21495"/>
                    <a:pt x="17541" y="21081"/>
                    <a:pt x="21177" y="206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5" name="Line"/>
            <p:cNvSpPr/>
            <p:nvPr/>
          </p:nvSpPr>
          <p:spPr>
            <a:xfrm>
              <a:off x="3131087" y="4909878"/>
              <a:ext cx="359398" cy="162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198" fill="norm" stroke="1" extrusionOk="0">
                  <a:moveTo>
                    <a:pt x="5468" y="3600"/>
                  </a:moveTo>
                  <a:cubicBezTo>
                    <a:pt x="4969" y="8585"/>
                    <a:pt x="4469" y="13569"/>
                    <a:pt x="3970" y="16477"/>
                  </a:cubicBezTo>
                  <a:cubicBezTo>
                    <a:pt x="3471" y="19385"/>
                    <a:pt x="2971" y="20215"/>
                    <a:pt x="2409" y="20769"/>
                  </a:cubicBezTo>
                  <a:cubicBezTo>
                    <a:pt x="1847" y="21323"/>
                    <a:pt x="1223" y="21600"/>
                    <a:pt x="661" y="19938"/>
                  </a:cubicBezTo>
                  <a:cubicBezTo>
                    <a:pt x="99" y="18277"/>
                    <a:pt x="-400" y="14677"/>
                    <a:pt x="474" y="11215"/>
                  </a:cubicBezTo>
                  <a:cubicBezTo>
                    <a:pt x="1348" y="7754"/>
                    <a:pt x="3595" y="4431"/>
                    <a:pt x="6779" y="2492"/>
                  </a:cubicBezTo>
                  <a:cubicBezTo>
                    <a:pt x="9963" y="554"/>
                    <a:pt x="14083" y="0"/>
                    <a:pt x="16643" y="0"/>
                  </a:cubicBezTo>
                  <a:cubicBezTo>
                    <a:pt x="19202" y="0"/>
                    <a:pt x="20201" y="554"/>
                    <a:pt x="21200" y="11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6" name="Line"/>
            <p:cNvSpPr/>
            <p:nvPr/>
          </p:nvSpPr>
          <p:spPr>
            <a:xfrm>
              <a:off x="3220873" y="4721494"/>
              <a:ext cx="161662" cy="104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0918" fill="norm" stroke="1" extrusionOk="0">
                  <a:moveTo>
                    <a:pt x="7119" y="0"/>
                  </a:moveTo>
                  <a:cubicBezTo>
                    <a:pt x="5716" y="1271"/>
                    <a:pt x="4313" y="2541"/>
                    <a:pt x="3472" y="4447"/>
                  </a:cubicBezTo>
                  <a:cubicBezTo>
                    <a:pt x="2630" y="6353"/>
                    <a:pt x="2350" y="8894"/>
                    <a:pt x="1789" y="12282"/>
                  </a:cubicBezTo>
                  <a:cubicBezTo>
                    <a:pt x="1228" y="15671"/>
                    <a:pt x="386" y="19906"/>
                    <a:pt x="106" y="20753"/>
                  </a:cubicBezTo>
                  <a:cubicBezTo>
                    <a:pt x="-175" y="21600"/>
                    <a:pt x="106" y="19059"/>
                    <a:pt x="947" y="15882"/>
                  </a:cubicBezTo>
                  <a:cubicBezTo>
                    <a:pt x="1789" y="12706"/>
                    <a:pt x="3191" y="8894"/>
                    <a:pt x="4313" y="6141"/>
                  </a:cubicBezTo>
                  <a:cubicBezTo>
                    <a:pt x="5435" y="3388"/>
                    <a:pt x="6277" y="1694"/>
                    <a:pt x="7960" y="1906"/>
                  </a:cubicBezTo>
                  <a:cubicBezTo>
                    <a:pt x="9643" y="2118"/>
                    <a:pt x="12168" y="4235"/>
                    <a:pt x="14552" y="6776"/>
                  </a:cubicBezTo>
                  <a:cubicBezTo>
                    <a:pt x="16937" y="9318"/>
                    <a:pt x="19181" y="12282"/>
                    <a:pt x="21425" y="152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7" name="Line"/>
            <p:cNvSpPr/>
            <p:nvPr/>
          </p:nvSpPr>
          <p:spPr>
            <a:xfrm>
              <a:off x="3490484" y="4641061"/>
              <a:ext cx="152401" cy="137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658"/>
                  </a:moveTo>
                  <a:cubicBezTo>
                    <a:pt x="900" y="1329"/>
                    <a:pt x="1800" y="0"/>
                    <a:pt x="3000" y="0"/>
                  </a:cubicBezTo>
                  <a:cubicBezTo>
                    <a:pt x="4200" y="0"/>
                    <a:pt x="5700" y="1329"/>
                    <a:pt x="6900" y="2825"/>
                  </a:cubicBezTo>
                  <a:cubicBezTo>
                    <a:pt x="8100" y="4320"/>
                    <a:pt x="9000" y="5982"/>
                    <a:pt x="8550" y="8474"/>
                  </a:cubicBezTo>
                  <a:cubicBezTo>
                    <a:pt x="8100" y="10966"/>
                    <a:pt x="6300" y="14289"/>
                    <a:pt x="4950" y="16615"/>
                  </a:cubicBezTo>
                  <a:cubicBezTo>
                    <a:pt x="3600" y="18942"/>
                    <a:pt x="2700" y="20271"/>
                    <a:pt x="4050" y="20603"/>
                  </a:cubicBezTo>
                  <a:cubicBezTo>
                    <a:pt x="5400" y="20935"/>
                    <a:pt x="9000" y="20271"/>
                    <a:pt x="12300" y="20271"/>
                  </a:cubicBezTo>
                  <a:cubicBezTo>
                    <a:pt x="15600" y="20271"/>
                    <a:pt x="18600" y="209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8" name="Line"/>
            <p:cNvSpPr/>
            <p:nvPr/>
          </p:nvSpPr>
          <p:spPr>
            <a:xfrm>
              <a:off x="3371350" y="5112992"/>
              <a:ext cx="93735" cy="103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186" fill="norm" stroke="1" extrusionOk="0">
                  <a:moveTo>
                    <a:pt x="12616" y="5634"/>
                  </a:moveTo>
                  <a:cubicBezTo>
                    <a:pt x="12136" y="3474"/>
                    <a:pt x="11656" y="1314"/>
                    <a:pt x="10216" y="450"/>
                  </a:cubicBezTo>
                  <a:cubicBezTo>
                    <a:pt x="8776" y="-414"/>
                    <a:pt x="6376" y="18"/>
                    <a:pt x="4456" y="1314"/>
                  </a:cubicBezTo>
                  <a:cubicBezTo>
                    <a:pt x="2536" y="2610"/>
                    <a:pt x="1096" y="4770"/>
                    <a:pt x="376" y="8010"/>
                  </a:cubicBezTo>
                  <a:cubicBezTo>
                    <a:pt x="-344" y="11250"/>
                    <a:pt x="-344" y="15570"/>
                    <a:pt x="3256" y="17946"/>
                  </a:cubicBezTo>
                  <a:cubicBezTo>
                    <a:pt x="6856" y="20322"/>
                    <a:pt x="14056" y="20754"/>
                    <a:pt x="21256" y="211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9" name="Line"/>
            <p:cNvSpPr/>
            <p:nvPr/>
          </p:nvSpPr>
          <p:spPr>
            <a:xfrm>
              <a:off x="3484125" y="5121544"/>
              <a:ext cx="57160" cy="91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293" fill="norm" stroke="1" extrusionOk="0">
                  <a:moveTo>
                    <a:pt x="20832" y="0"/>
                  </a:moveTo>
                  <a:cubicBezTo>
                    <a:pt x="16975" y="0"/>
                    <a:pt x="13118" y="0"/>
                    <a:pt x="9261" y="2209"/>
                  </a:cubicBezTo>
                  <a:cubicBezTo>
                    <a:pt x="5403" y="4418"/>
                    <a:pt x="1546" y="8836"/>
                    <a:pt x="389" y="12273"/>
                  </a:cubicBezTo>
                  <a:cubicBezTo>
                    <a:pt x="-768" y="15709"/>
                    <a:pt x="775" y="18164"/>
                    <a:pt x="3475" y="19636"/>
                  </a:cubicBezTo>
                  <a:cubicBezTo>
                    <a:pt x="6175" y="21109"/>
                    <a:pt x="10032" y="21600"/>
                    <a:pt x="13503" y="21109"/>
                  </a:cubicBezTo>
                  <a:cubicBezTo>
                    <a:pt x="16975" y="20618"/>
                    <a:pt x="20061" y="19145"/>
                    <a:pt x="20061" y="16691"/>
                  </a:cubicBezTo>
                  <a:cubicBezTo>
                    <a:pt x="20061" y="14236"/>
                    <a:pt x="16975" y="10800"/>
                    <a:pt x="13889" y="73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0" name="Line"/>
            <p:cNvSpPr/>
            <p:nvPr/>
          </p:nvSpPr>
          <p:spPr>
            <a:xfrm>
              <a:off x="3553984" y="5096144"/>
              <a:ext cx="165101" cy="123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1" fill="norm" stroke="1" extrusionOk="0">
                  <a:moveTo>
                    <a:pt x="0" y="6590"/>
                  </a:moveTo>
                  <a:cubicBezTo>
                    <a:pt x="1108" y="5492"/>
                    <a:pt x="2215" y="4393"/>
                    <a:pt x="4846" y="4759"/>
                  </a:cubicBezTo>
                  <a:cubicBezTo>
                    <a:pt x="7477" y="5125"/>
                    <a:pt x="11631" y="6956"/>
                    <a:pt x="14123" y="8603"/>
                  </a:cubicBezTo>
                  <a:cubicBezTo>
                    <a:pt x="16615" y="10251"/>
                    <a:pt x="17446" y="11715"/>
                    <a:pt x="18000" y="13363"/>
                  </a:cubicBezTo>
                  <a:cubicBezTo>
                    <a:pt x="18554" y="15010"/>
                    <a:pt x="18831" y="16841"/>
                    <a:pt x="18277" y="18488"/>
                  </a:cubicBezTo>
                  <a:cubicBezTo>
                    <a:pt x="17723" y="20136"/>
                    <a:pt x="16338" y="21600"/>
                    <a:pt x="15508" y="21234"/>
                  </a:cubicBezTo>
                  <a:cubicBezTo>
                    <a:pt x="14677" y="20868"/>
                    <a:pt x="14400" y="18671"/>
                    <a:pt x="14815" y="15193"/>
                  </a:cubicBezTo>
                  <a:cubicBezTo>
                    <a:pt x="15231" y="11715"/>
                    <a:pt x="16338" y="6956"/>
                    <a:pt x="17585" y="4210"/>
                  </a:cubicBezTo>
                  <a:cubicBezTo>
                    <a:pt x="18831" y="1464"/>
                    <a:pt x="20215" y="73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1" name="Line"/>
            <p:cNvSpPr/>
            <p:nvPr/>
          </p:nvSpPr>
          <p:spPr>
            <a:xfrm>
              <a:off x="3763534" y="5115194"/>
              <a:ext cx="133351" cy="144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4" fill="norm" stroke="1" extrusionOk="0">
                  <a:moveTo>
                    <a:pt x="0" y="0"/>
                  </a:moveTo>
                  <a:cubicBezTo>
                    <a:pt x="4800" y="4070"/>
                    <a:pt x="9600" y="8139"/>
                    <a:pt x="12000" y="10957"/>
                  </a:cubicBezTo>
                  <a:cubicBezTo>
                    <a:pt x="14400" y="13774"/>
                    <a:pt x="14400" y="15339"/>
                    <a:pt x="14229" y="16904"/>
                  </a:cubicBezTo>
                  <a:cubicBezTo>
                    <a:pt x="14057" y="18470"/>
                    <a:pt x="13714" y="20035"/>
                    <a:pt x="12686" y="20817"/>
                  </a:cubicBezTo>
                  <a:cubicBezTo>
                    <a:pt x="11657" y="21600"/>
                    <a:pt x="9943" y="21600"/>
                    <a:pt x="8914" y="20817"/>
                  </a:cubicBezTo>
                  <a:cubicBezTo>
                    <a:pt x="7886" y="20035"/>
                    <a:pt x="7543" y="18470"/>
                    <a:pt x="7886" y="15496"/>
                  </a:cubicBezTo>
                  <a:cubicBezTo>
                    <a:pt x="8229" y="12522"/>
                    <a:pt x="9257" y="8139"/>
                    <a:pt x="11657" y="5478"/>
                  </a:cubicBezTo>
                  <a:cubicBezTo>
                    <a:pt x="14057" y="2817"/>
                    <a:pt x="17829" y="1878"/>
                    <a:pt x="21600" y="9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2" name="Line"/>
            <p:cNvSpPr/>
            <p:nvPr/>
          </p:nvSpPr>
          <p:spPr>
            <a:xfrm>
              <a:off x="3915934" y="519139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3" name="Line"/>
            <p:cNvSpPr/>
            <p:nvPr/>
          </p:nvSpPr>
          <p:spPr>
            <a:xfrm>
              <a:off x="3922284" y="4646236"/>
              <a:ext cx="182720" cy="551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563" fill="norm" stroke="1" extrusionOk="0">
                  <a:moveTo>
                    <a:pt x="0" y="460"/>
                  </a:moveTo>
                  <a:cubicBezTo>
                    <a:pt x="982" y="211"/>
                    <a:pt x="1964" y="-37"/>
                    <a:pt x="3682" y="4"/>
                  </a:cubicBezTo>
                  <a:cubicBezTo>
                    <a:pt x="5400" y="46"/>
                    <a:pt x="7855" y="377"/>
                    <a:pt x="10800" y="1660"/>
                  </a:cubicBezTo>
                  <a:cubicBezTo>
                    <a:pt x="13745" y="2942"/>
                    <a:pt x="17182" y="5177"/>
                    <a:pt x="19145" y="7784"/>
                  </a:cubicBezTo>
                  <a:cubicBezTo>
                    <a:pt x="21109" y="10391"/>
                    <a:pt x="21600" y="13370"/>
                    <a:pt x="20864" y="15604"/>
                  </a:cubicBezTo>
                  <a:cubicBezTo>
                    <a:pt x="20127" y="17839"/>
                    <a:pt x="18164" y="19329"/>
                    <a:pt x="16568" y="20197"/>
                  </a:cubicBezTo>
                  <a:cubicBezTo>
                    <a:pt x="14973" y="21066"/>
                    <a:pt x="13745" y="21315"/>
                    <a:pt x="12518" y="21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4" name="Line"/>
            <p:cNvSpPr/>
            <p:nvPr/>
          </p:nvSpPr>
          <p:spPr>
            <a:xfrm>
              <a:off x="4373134" y="4855207"/>
              <a:ext cx="203201" cy="31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4500" y="11918"/>
                    <a:pt x="9000" y="3818"/>
                    <a:pt x="12600" y="1118"/>
                  </a:cubicBezTo>
                  <a:cubicBezTo>
                    <a:pt x="16200" y="-1582"/>
                    <a:pt x="18900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5" name="Line"/>
            <p:cNvSpPr/>
            <p:nvPr/>
          </p:nvSpPr>
          <p:spPr>
            <a:xfrm>
              <a:off x="4379484" y="5013594"/>
              <a:ext cx="1905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6" name="Line"/>
            <p:cNvSpPr/>
            <p:nvPr/>
          </p:nvSpPr>
          <p:spPr>
            <a:xfrm>
              <a:off x="4794768" y="4753244"/>
              <a:ext cx="240071" cy="315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5" h="21334" fill="norm" stroke="1" extrusionOk="0">
                  <a:moveTo>
                    <a:pt x="18685" y="5579"/>
                  </a:moveTo>
                  <a:cubicBezTo>
                    <a:pt x="18685" y="4291"/>
                    <a:pt x="18685" y="3004"/>
                    <a:pt x="18235" y="2217"/>
                  </a:cubicBezTo>
                  <a:cubicBezTo>
                    <a:pt x="17785" y="1430"/>
                    <a:pt x="16885" y="1144"/>
                    <a:pt x="14995" y="1502"/>
                  </a:cubicBezTo>
                  <a:cubicBezTo>
                    <a:pt x="13105" y="1860"/>
                    <a:pt x="10225" y="2861"/>
                    <a:pt x="7345" y="5078"/>
                  </a:cubicBezTo>
                  <a:cubicBezTo>
                    <a:pt x="4465" y="7295"/>
                    <a:pt x="1585" y="10728"/>
                    <a:pt x="505" y="13446"/>
                  </a:cubicBezTo>
                  <a:cubicBezTo>
                    <a:pt x="-575" y="16164"/>
                    <a:pt x="145" y="18167"/>
                    <a:pt x="2035" y="19526"/>
                  </a:cubicBezTo>
                  <a:cubicBezTo>
                    <a:pt x="3925" y="20885"/>
                    <a:pt x="6985" y="21600"/>
                    <a:pt x="10225" y="21242"/>
                  </a:cubicBezTo>
                  <a:cubicBezTo>
                    <a:pt x="13465" y="20885"/>
                    <a:pt x="16885" y="19454"/>
                    <a:pt x="18775" y="16736"/>
                  </a:cubicBezTo>
                  <a:cubicBezTo>
                    <a:pt x="20665" y="14019"/>
                    <a:pt x="21025" y="10013"/>
                    <a:pt x="19315" y="7009"/>
                  </a:cubicBezTo>
                  <a:cubicBezTo>
                    <a:pt x="17605" y="4005"/>
                    <a:pt x="13825" y="2003"/>
                    <a:pt x="1004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7" name="Line"/>
            <p:cNvSpPr/>
            <p:nvPr/>
          </p:nvSpPr>
          <p:spPr>
            <a:xfrm>
              <a:off x="1223534" y="1878017"/>
              <a:ext cx="172014" cy="480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99" fill="norm" stroke="1" extrusionOk="0">
                  <a:moveTo>
                    <a:pt x="0" y="1362"/>
                  </a:moveTo>
                  <a:cubicBezTo>
                    <a:pt x="527" y="888"/>
                    <a:pt x="1054" y="415"/>
                    <a:pt x="1976" y="178"/>
                  </a:cubicBezTo>
                  <a:cubicBezTo>
                    <a:pt x="2898" y="-59"/>
                    <a:pt x="4215" y="-59"/>
                    <a:pt x="5005" y="178"/>
                  </a:cubicBezTo>
                  <a:cubicBezTo>
                    <a:pt x="5795" y="415"/>
                    <a:pt x="6059" y="888"/>
                    <a:pt x="5795" y="2641"/>
                  </a:cubicBezTo>
                  <a:cubicBezTo>
                    <a:pt x="5532" y="4394"/>
                    <a:pt x="4741" y="7425"/>
                    <a:pt x="4346" y="10173"/>
                  </a:cubicBezTo>
                  <a:cubicBezTo>
                    <a:pt x="3951" y="12920"/>
                    <a:pt x="3951" y="15383"/>
                    <a:pt x="4083" y="16852"/>
                  </a:cubicBezTo>
                  <a:cubicBezTo>
                    <a:pt x="4215" y="18320"/>
                    <a:pt x="4478" y="18794"/>
                    <a:pt x="4741" y="18794"/>
                  </a:cubicBezTo>
                  <a:cubicBezTo>
                    <a:pt x="5005" y="18794"/>
                    <a:pt x="5268" y="18320"/>
                    <a:pt x="6980" y="17278"/>
                  </a:cubicBezTo>
                  <a:cubicBezTo>
                    <a:pt x="8693" y="16236"/>
                    <a:pt x="11854" y="14625"/>
                    <a:pt x="14093" y="13725"/>
                  </a:cubicBezTo>
                  <a:cubicBezTo>
                    <a:pt x="16332" y="12825"/>
                    <a:pt x="17649" y="12636"/>
                    <a:pt x="18571" y="12825"/>
                  </a:cubicBezTo>
                  <a:cubicBezTo>
                    <a:pt x="19493" y="13015"/>
                    <a:pt x="20020" y="13583"/>
                    <a:pt x="20546" y="14388"/>
                  </a:cubicBezTo>
                  <a:cubicBezTo>
                    <a:pt x="21073" y="15194"/>
                    <a:pt x="21600" y="16236"/>
                    <a:pt x="21337" y="17325"/>
                  </a:cubicBezTo>
                  <a:cubicBezTo>
                    <a:pt x="21073" y="18415"/>
                    <a:pt x="20020" y="19552"/>
                    <a:pt x="18044" y="20309"/>
                  </a:cubicBezTo>
                  <a:cubicBezTo>
                    <a:pt x="16068" y="21067"/>
                    <a:pt x="13171" y="21446"/>
                    <a:pt x="10273" y="21494"/>
                  </a:cubicBezTo>
                  <a:cubicBezTo>
                    <a:pt x="7376" y="21541"/>
                    <a:pt x="4478" y="21257"/>
                    <a:pt x="2898" y="20878"/>
                  </a:cubicBezTo>
                  <a:cubicBezTo>
                    <a:pt x="1317" y="20499"/>
                    <a:pt x="1054" y="20025"/>
                    <a:pt x="1449" y="19646"/>
                  </a:cubicBezTo>
                  <a:cubicBezTo>
                    <a:pt x="1844" y="19267"/>
                    <a:pt x="2898" y="18983"/>
                    <a:pt x="3951" y="186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8" name="Line"/>
            <p:cNvSpPr/>
            <p:nvPr/>
          </p:nvSpPr>
          <p:spPr>
            <a:xfrm>
              <a:off x="1464834" y="2143394"/>
              <a:ext cx="30956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600" fill="norm" stroke="1" extrusionOk="0">
                  <a:moveTo>
                    <a:pt x="12960" y="0"/>
                  </a:moveTo>
                  <a:cubicBezTo>
                    <a:pt x="15840" y="4457"/>
                    <a:pt x="18720" y="8914"/>
                    <a:pt x="20160" y="12171"/>
                  </a:cubicBezTo>
                  <a:cubicBezTo>
                    <a:pt x="21600" y="15429"/>
                    <a:pt x="21600" y="17486"/>
                    <a:pt x="18000" y="18857"/>
                  </a:cubicBezTo>
                  <a:cubicBezTo>
                    <a:pt x="14400" y="20229"/>
                    <a:pt x="7200" y="20914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9" name="Line"/>
            <p:cNvSpPr/>
            <p:nvPr/>
          </p:nvSpPr>
          <p:spPr>
            <a:xfrm>
              <a:off x="1496584" y="2060572"/>
              <a:ext cx="25401" cy="3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24" fill="norm" stroke="1" extrusionOk="0">
                  <a:moveTo>
                    <a:pt x="0" y="20424"/>
                  </a:moveTo>
                  <a:cubicBezTo>
                    <a:pt x="0" y="10974"/>
                    <a:pt x="0" y="1524"/>
                    <a:pt x="3600" y="174"/>
                  </a:cubicBezTo>
                  <a:cubicBezTo>
                    <a:pt x="7200" y="-1176"/>
                    <a:pt x="14400" y="5574"/>
                    <a:pt x="21600" y="12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0" name="Line"/>
            <p:cNvSpPr/>
            <p:nvPr/>
          </p:nvSpPr>
          <p:spPr>
            <a:xfrm>
              <a:off x="1516917" y="2147114"/>
              <a:ext cx="201918" cy="88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19995" fill="norm" stroke="1" extrusionOk="0">
                  <a:moveTo>
                    <a:pt x="14039" y="2036"/>
                  </a:moveTo>
                  <a:cubicBezTo>
                    <a:pt x="10664" y="596"/>
                    <a:pt x="7289" y="-844"/>
                    <a:pt x="4927" y="596"/>
                  </a:cubicBezTo>
                  <a:cubicBezTo>
                    <a:pt x="2564" y="2036"/>
                    <a:pt x="1214" y="6356"/>
                    <a:pt x="539" y="9716"/>
                  </a:cubicBezTo>
                  <a:cubicBezTo>
                    <a:pt x="-136" y="13076"/>
                    <a:pt x="-136" y="15476"/>
                    <a:pt x="314" y="17396"/>
                  </a:cubicBezTo>
                  <a:cubicBezTo>
                    <a:pt x="764" y="19316"/>
                    <a:pt x="1664" y="20756"/>
                    <a:pt x="3577" y="19556"/>
                  </a:cubicBezTo>
                  <a:cubicBezTo>
                    <a:pt x="5489" y="18356"/>
                    <a:pt x="8414" y="14516"/>
                    <a:pt x="10102" y="11156"/>
                  </a:cubicBezTo>
                  <a:cubicBezTo>
                    <a:pt x="11789" y="7796"/>
                    <a:pt x="12239" y="4916"/>
                    <a:pt x="12464" y="5636"/>
                  </a:cubicBezTo>
                  <a:cubicBezTo>
                    <a:pt x="12689" y="6356"/>
                    <a:pt x="12689" y="10676"/>
                    <a:pt x="13364" y="13316"/>
                  </a:cubicBezTo>
                  <a:cubicBezTo>
                    <a:pt x="14039" y="15956"/>
                    <a:pt x="15389" y="16916"/>
                    <a:pt x="16852" y="17396"/>
                  </a:cubicBezTo>
                  <a:cubicBezTo>
                    <a:pt x="18314" y="17876"/>
                    <a:pt x="19889" y="17876"/>
                    <a:pt x="21464" y="178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1" name="Line"/>
            <p:cNvSpPr/>
            <p:nvPr/>
          </p:nvSpPr>
          <p:spPr>
            <a:xfrm>
              <a:off x="1717617" y="2104163"/>
              <a:ext cx="58368" cy="191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249" fill="norm" stroke="1" extrusionOk="0">
                  <a:moveTo>
                    <a:pt x="21272" y="5761"/>
                  </a:moveTo>
                  <a:cubicBezTo>
                    <a:pt x="20501" y="4587"/>
                    <a:pt x="19729" y="3413"/>
                    <a:pt x="16643" y="2239"/>
                  </a:cubicBezTo>
                  <a:cubicBezTo>
                    <a:pt x="13558" y="1065"/>
                    <a:pt x="8158" y="-109"/>
                    <a:pt x="4686" y="8"/>
                  </a:cubicBezTo>
                  <a:cubicBezTo>
                    <a:pt x="1215" y="126"/>
                    <a:pt x="-328" y="1534"/>
                    <a:pt x="58" y="2708"/>
                  </a:cubicBezTo>
                  <a:cubicBezTo>
                    <a:pt x="443" y="3882"/>
                    <a:pt x="2758" y="4821"/>
                    <a:pt x="6615" y="6348"/>
                  </a:cubicBezTo>
                  <a:cubicBezTo>
                    <a:pt x="10472" y="7874"/>
                    <a:pt x="15872" y="9987"/>
                    <a:pt x="16643" y="12452"/>
                  </a:cubicBezTo>
                  <a:cubicBezTo>
                    <a:pt x="17415" y="14917"/>
                    <a:pt x="13558" y="17734"/>
                    <a:pt x="9701" y="19378"/>
                  </a:cubicBezTo>
                  <a:cubicBezTo>
                    <a:pt x="5843" y="21021"/>
                    <a:pt x="1986" y="21491"/>
                    <a:pt x="1215" y="21139"/>
                  </a:cubicBezTo>
                  <a:cubicBezTo>
                    <a:pt x="443" y="20787"/>
                    <a:pt x="2758" y="19613"/>
                    <a:pt x="5072" y="18556"/>
                  </a:cubicBezTo>
                  <a:cubicBezTo>
                    <a:pt x="7386" y="17500"/>
                    <a:pt x="9701" y="16561"/>
                    <a:pt x="12015" y="1562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2" name="Line"/>
            <p:cNvSpPr/>
            <p:nvPr/>
          </p:nvSpPr>
          <p:spPr>
            <a:xfrm>
              <a:off x="1929979" y="1910019"/>
              <a:ext cx="182556" cy="341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9" h="21501" fill="norm" stroke="1" extrusionOk="0">
                  <a:moveTo>
                    <a:pt x="17819" y="1101"/>
                  </a:moveTo>
                  <a:cubicBezTo>
                    <a:pt x="16859" y="701"/>
                    <a:pt x="15899" y="301"/>
                    <a:pt x="14819" y="101"/>
                  </a:cubicBezTo>
                  <a:cubicBezTo>
                    <a:pt x="13739" y="-99"/>
                    <a:pt x="12539" y="-99"/>
                    <a:pt x="10139" y="1034"/>
                  </a:cubicBezTo>
                  <a:cubicBezTo>
                    <a:pt x="7739" y="2168"/>
                    <a:pt x="4139" y="4434"/>
                    <a:pt x="1979" y="7234"/>
                  </a:cubicBezTo>
                  <a:cubicBezTo>
                    <a:pt x="-181" y="10034"/>
                    <a:pt x="-901" y="13368"/>
                    <a:pt x="1499" y="15834"/>
                  </a:cubicBezTo>
                  <a:cubicBezTo>
                    <a:pt x="3899" y="18301"/>
                    <a:pt x="9419" y="19901"/>
                    <a:pt x="13139" y="20701"/>
                  </a:cubicBezTo>
                  <a:cubicBezTo>
                    <a:pt x="16859" y="21501"/>
                    <a:pt x="18779" y="21501"/>
                    <a:pt x="20699" y="215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3" name="Line"/>
            <p:cNvSpPr/>
            <p:nvPr/>
          </p:nvSpPr>
          <p:spPr>
            <a:xfrm>
              <a:off x="2140914" y="2105294"/>
              <a:ext cx="276421" cy="142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081" fill="norm" stroke="1" extrusionOk="0">
                  <a:moveTo>
                    <a:pt x="7188" y="0"/>
                  </a:moveTo>
                  <a:cubicBezTo>
                    <a:pt x="6364" y="0"/>
                    <a:pt x="5539" y="0"/>
                    <a:pt x="5127" y="783"/>
                  </a:cubicBezTo>
                  <a:cubicBezTo>
                    <a:pt x="4715" y="1565"/>
                    <a:pt x="4715" y="3130"/>
                    <a:pt x="4385" y="6417"/>
                  </a:cubicBezTo>
                  <a:cubicBezTo>
                    <a:pt x="4055" y="9704"/>
                    <a:pt x="3396" y="14713"/>
                    <a:pt x="2736" y="17687"/>
                  </a:cubicBezTo>
                  <a:cubicBezTo>
                    <a:pt x="2077" y="20661"/>
                    <a:pt x="1417" y="21600"/>
                    <a:pt x="922" y="20817"/>
                  </a:cubicBezTo>
                  <a:cubicBezTo>
                    <a:pt x="428" y="20035"/>
                    <a:pt x="98" y="17530"/>
                    <a:pt x="15" y="14870"/>
                  </a:cubicBezTo>
                  <a:cubicBezTo>
                    <a:pt x="-67" y="12209"/>
                    <a:pt x="98" y="9391"/>
                    <a:pt x="2818" y="7043"/>
                  </a:cubicBezTo>
                  <a:cubicBezTo>
                    <a:pt x="5539" y="4696"/>
                    <a:pt x="10815" y="2817"/>
                    <a:pt x="14360" y="2035"/>
                  </a:cubicBezTo>
                  <a:cubicBezTo>
                    <a:pt x="17906" y="1252"/>
                    <a:pt x="19719" y="1565"/>
                    <a:pt x="21533" y="1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4" name="Line"/>
            <p:cNvSpPr/>
            <p:nvPr/>
          </p:nvSpPr>
          <p:spPr>
            <a:xfrm>
              <a:off x="2233184" y="1908444"/>
              <a:ext cx="107951" cy="83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3812" y="0"/>
                  </a:moveTo>
                  <a:cubicBezTo>
                    <a:pt x="2541" y="2160"/>
                    <a:pt x="1271" y="4320"/>
                    <a:pt x="635" y="6750"/>
                  </a:cubicBezTo>
                  <a:cubicBezTo>
                    <a:pt x="0" y="9180"/>
                    <a:pt x="0" y="11880"/>
                    <a:pt x="0" y="14850"/>
                  </a:cubicBezTo>
                  <a:cubicBezTo>
                    <a:pt x="0" y="17820"/>
                    <a:pt x="0" y="21060"/>
                    <a:pt x="424" y="21330"/>
                  </a:cubicBezTo>
                  <a:cubicBezTo>
                    <a:pt x="847" y="21600"/>
                    <a:pt x="1694" y="18900"/>
                    <a:pt x="2753" y="16470"/>
                  </a:cubicBezTo>
                  <a:cubicBezTo>
                    <a:pt x="3812" y="14040"/>
                    <a:pt x="5082" y="11880"/>
                    <a:pt x="6141" y="9450"/>
                  </a:cubicBezTo>
                  <a:cubicBezTo>
                    <a:pt x="7200" y="7020"/>
                    <a:pt x="8047" y="4320"/>
                    <a:pt x="9741" y="2700"/>
                  </a:cubicBezTo>
                  <a:cubicBezTo>
                    <a:pt x="11435" y="1080"/>
                    <a:pt x="13976" y="540"/>
                    <a:pt x="16094" y="3780"/>
                  </a:cubicBezTo>
                  <a:cubicBezTo>
                    <a:pt x="18212" y="7020"/>
                    <a:pt x="19906" y="14040"/>
                    <a:pt x="21600" y="21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5" name="Line"/>
            <p:cNvSpPr/>
            <p:nvPr/>
          </p:nvSpPr>
          <p:spPr>
            <a:xfrm>
              <a:off x="2461784" y="1952331"/>
              <a:ext cx="88901" cy="10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1" fill="norm" stroke="1" extrusionOk="0">
                  <a:moveTo>
                    <a:pt x="0" y="1439"/>
                  </a:moveTo>
                  <a:cubicBezTo>
                    <a:pt x="2571" y="558"/>
                    <a:pt x="5143" y="-324"/>
                    <a:pt x="7200" y="117"/>
                  </a:cubicBezTo>
                  <a:cubicBezTo>
                    <a:pt x="9257" y="558"/>
                    <a:pt x="10800" y="2321"/>
                    <a:pt x="10800" y="4084"/>
                  </a:cubicBezTo>
                  <a:cubicBezTo>
                    <a:pt x="10800" y="5847"/>
                    <a:pt x="9257" y="7611"/>
                    <a:pt x="7714" y="9374"/>
                  </a:cubicBezTo>
                  <a:cubicBezTo>
                    <a:pt x="6171" y="11137"/>
                    <a:pt x="4629" y="12900"/>
                    <a:pt x="3343" y="14884"/>
                  </a:cubicBezTo>
                  <a:cubicBezTo>
                    <a:pt x="2057" y="16868"/>
                    <a:pt x="1029" y="19072"/>
                    <a:pt x="1800" y="20174"/>
                  </a:cubicBezTo>
                  <a:cubicBezTo>
                    <a:pt x="2571" y="21276"/>
                    <a:pt x="5143" y="21276"/>
                    <a:pt x="8743" y="21056"/>
                  </a:cubicBezTo>
                  <a:cubicBezTo>
                    <a:pt x="12343" y="20835"/>
                    <a:pt x="16971" y="20394"/>
                    <a:pt x="21600" y="199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6" name="Line"/>
            <p:cNvSpPr/>
            <p:nvPr/>
          </p:nvSpPr>
          <p:spPr>
            <a:xfrm>
              <a:off x="2587652" y="1905058"/>
              <a:ext cx="165637" cy="358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549" fill="norm" stroke="1" extrusionOk="0">
                  <a:moveTo>
                    <a:pt x="2543" y="584"/>
                  </a:moveTo>
                  <a:cubicBezTo>
                    <a:pt x="1209" y="330"/>
                    <a:pt x="-124" y="76"/>
                    <a:pt x="9" y="13"/>
                  </a:cubicBezTo>
                  <a:cubicBezTo>
                    <a:pt x="143" y="-51"/>
                    <a:pt x="1743" y="76"/>
                    <a:pt x="5209" y="1537"/>
                  </a:cubicBezTo>
                  <a:cubicBezTo>
                    <a:pt x="8676" y="2998"/>
                    <a:pt x="14009" y="5794"/>
                    <a:pt x="17209" y="8398"/>
                  </a:cubicBezTo>
                  <a:cubicBezTo>
                    <a:pt x="20409" y="11003"/>
                    <a:pt x="21476" y="13417"/>
                    <a:pt x="20543" y="15387"/>
                  </a:cubicBezTo>
                  <a:cubicBezTo>
                    <a:pt x="19609" y="17356"/>
                    <a:pt x="16676" y="18881"/>
                    <a:pt x="14009" y="19834"/>
                  </a:cubicBezTo>
                  <a:cubicBezTo>
                    <a:pt x="11343" y="20787"/>
                    <a:pt x="8943" y="21168"/>
                    <a:pt x="6543" y="21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7" name="Line"/>
            <p:cNvSpPr/>
            <p:nvPr/>
          </p:nvSpPr>
          <p:spPr>
            <a:xfrm>
              <a:off x="2906284" y="2086244"/>
              <a:ext cx="2159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18" y="17280"/>
                    <a:pt x="4235" y="12960"/>
                    <a:pt x="7835" y="9360"/>
                  </a:cubicBezTo>
                  <a:cubicBezTo>
                    <a:pt x="11435" y="5760"/>
                    <a:pt x="16518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8" name="Line"/>
            <p:cNvSpPr/>
            <p:nvPr/>
          </p:nvSpPr>
          <p:spPr>
            <a:xfrm>
              <a:off x="2893584" y="2206894"/>
              <a:ext cx="3556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86" y="18400"/>
                    <a:pt x="9771" y="15200"/>
                    <a:pt x="13371" y="11600"/>
                  </a:cubicBezTo>
                  <a:cubicBezTo>
                    <a:pt x="16971" y="8000"/>
                    <a:pt x="19286" y="40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9" name="Line"/>
            <p:cNvSpPr/>
            <p:nvPr/>
          </p:nvSpPr>
          <p:spPr>
            <a:xfrm>
              <a:off x="3021763" y="1990994"/>
              <a:ext cx="119472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21389" y="0"/>
                  </a:moveTo>
                  <a:cubicBezTo>
                    <a:pt x="16084" y="3370"/>
                    <a:pt x="10778" y="6740"/>
                    <a:pt x="7178" y="9651"/>
                  </a:cubicBezTo>
                  <a:cubicBezTo>
                    <a:pt x="3578" y="12562"/>
                    <a:pt x="1684" y="15013"/>
                    <a:pt x="736" y="16621"/>
                  </a:cubicBezTo>
                  <a:cubicBezTo>
                    <a:pt x="-211" y="18230"/>
                    <a:pt x="-211" y="18996"/>
                    <a:pt x="547" y="19685"/>
                  </a:cubicBezTo>
                  <a:cubicBezTo>
                    <a:pt x="1305" y="20374"/>
                    <a:pt x="2821" y="20987"/>
                    <a:pt x="433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0" name="Line"/>
            <p:cNvSpPr/>
            <p:nvPr/>
          </p:nvSpPr>
          <p:spPr>
            <a:xfrm>
              <a:off x="3217434" y="1979454"/>
              <a:ext cx="203201" cy="321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9" fill="norm" stroke="1" extrusionOk="0">
                  <a:moveTo>
                    <a:pt x="21600" y="1185"/>
                  </a:moveTo>
                  <a:cubicBezTo>
                    <a:pt x="20700" y="765"/>
                    <a:pt x="19800" y="344"/>
                    <a:pt x="18788" y="133"/>
                  </a:cubicBezTo>
                  <a:cubicBezTo>
                    <a:pt x="17775" y="-77"/>
                    <a:pt x="16650" y="-77"/>
                    <a:pt x="15300" y="414"/>
                  </a:cubicBezTo>
                  <a:cubicBezTo>
                    <a:pt x="13950" y="905"/>
                    <a:pt x="12375" y="1887"/>
                    <a:pt x="10462" y="4061"/>
                  </a:cubicBezTo>
                  <a:cubicBezTo>
                    <a:pt x="8550" y="6235"/>
                    <a:pt x="6300" y="9601"/>
                    <a:pt x="5062" y="12266"/>
                  </a:cubicBezTo>
                  <a:cubicBezTo>
                    <a:pt x="3825" y="14931"/>
                    <a:pt x="3600" y="16894"/>
                    <a:pt x="3825" y="18227"/>
                  </a:cubicBezTo>
                  <a:cubicBezTo>
                    <a:pt x="4050" y="19559"/>
                    <a:pt x="4725" y="20261"/>
                    <a:pt x="6300" y="20752"/>
                  </a:cubicBezTo>
                  <a:cubicBezTo>
                    <a:pt x="7875" y="21242"/>
                    <a:pt x="10350" y="21523"/>
                    <a:pt x="12713" y="21172"/>
                  </a:cubicBezTo>
                  <a:cubicBezTo>
                    <a:pt x="15075" y="20822"/>
                    <a:pt x="17325" y="19840"/>
                    <a:pt x="18675" y="18087"/>
                  </a:cubicBezTo>
                  <a:cubicBezTo>
                    <a:pt x="20025" y="16333"/>
                    <a:pt x="20475" y="13809"/>
                    <a:pt x="19463" y="11565"/>
                  </a:cubicBezTo>
                  <a:cubicBezTo>
                    <a:pt x="18450" y="9320"/>
                    <a:pt x="15975" y="7357"/>
                    <a:pt x="12488" y="6445"/>
                  </a:cubicBezTo>
                  <a:cubicBezTo>
                    <a:pt x="9000" y="5533"/>
                    <a:pt x="4500" y="5674"/>
                    <a:pt x="0" y="58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1" name="Line"/>
            <p:cNvSpPr/>
            <p:nvPr/>
          </p:nvSpPr>
          <p:spPr>
            <a:xfrm>
              <a:off x="3281509" y="2018003"/>
              <a:ext cx="191137" cy="209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0792" fill="norm" stroke="1" extrusionOk="0">
                  <a:moveTo>
                    <a:pt x="11205" y="2986"/>
                  </a:moveTo>
                  <a:cubicBezTo>
                    <a:pt x="11910" y="2148"/>
                    <a:pt x="12614" y="1309"/>
                    <a:pt x="12379" y="680"/>
                  </a:cubicBezTo>
                  <a:cubicBezTo>
                    <a:pt x="12144" y="50"/>
                    <a:pt x="10971" y="-369"/>
                    <a:pt x="8858" y="470"/>
                  </a:cubicBezTo>
                  <a:cubicBezTo>
                    <a:pt x="6744" y="1309"/>
                    <a:pt x="3692" y="3406"/>
                    <a:pt x="1931" y="6027"/>
                  </a:cubicBezTo>
                  <a:cubicBezTo>
                    <a:pt x="171" y="8648"/>
                    <a:pt x="-299" y="11794"/>
                    <a:pt x="171" y="14520"/>
                  </a:cubicBezTo>
                  <a:cubicBezTo>
                    <a:pt x="640" y="17247"/>
                    <a:pt x="2049" y="19553"/>
                    <a:pt x="4162" y="20392"/>
                  </a:cubicBezTo>
                  <a:cubicBezTo>
                    <a:pt x="6275" y="21231"/>
                    <a:pt x="9092" y="20602"/>
                    <a:pt x="11792" y="19868"/>
                  </a:cubicBezTo>
                  <a:cubicBezTo>
                    <a:pt x="14492" y="19134"/>
                    <a:pt x="17075" y="18295"/>
                    <a:pt x="18718" y="15988"/>
                  </a:cubicBezTo>
                  <a:cubicBezTo>
                    <a:pt x="20362" y="13681"/>
                    <a:pt x="21066" y="9907"/>
                    <a:pt x="21184" y="7495"/>
                  </a:cubicBezTo>
                  <a:cubicBezTo>
                    <a:pt x="21301" y="5083"/>
                    <a:pt x="20831" y="4035"/>
                    <a:pt x="19071" y="3720"/>
                  </a:cubicBezTo>
                  <a:cubicBezTo>
                    <a:pt x="17310" y="3406"/>
                    <a:pt x="14258" y="3825"/>
                    <a:pt x="11205" y="42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2" name="Line"/>
            <p:cNvSpPr/>
            <p:nvPr/>
          </p:nvSpPr>
          <p:spPr>
            <a:xfrm>
              <a:off x="748472" y="993612"/>
              <a:ext cx="722713" cy="3550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577" fill="norm" stroke="1" extrusionOk="0">
                  <a:moveTo>
                    <a:pt x="11832" y="196"/>
                  </a:moveTo>
                  <a:cubicBezTo>
                    <a:pt x="11769" y="131"/>
                    <a:pt x="11706" y="67"/>
                    <a:pt x="11424" y="28"/>
                  </a:cubicBezTo>
                  <a:cubicBezTo>
                    <a:pt x="11141" y="-10"/>
                    <a:pt x="10639" y="-23"/>
                    <a:pt x="9697" y="80"/>
                  </a:cubicBezTo>
                  <a:cubicBezTo>
                    <a:pt x="8755" y="183"/>
                    <a:pt x="7374" y="402"/>
                    <a:pt x="6118" y="710"/>
                  </a:cubicBezTo>
                  <a:cubicBezTo>
                    <a:pt x="4862" y="1019"/>
                    <a:pt x="3732" y="1418"/>
                    <a:pt x="2696" y="1842"/>
                  </a:cubicBezTo>
                  <a:cubicBezTo>
                    <a:pt x="1660" y="2267"/>
                    <a:pt x="718" y="2717"/>
                    <a:pt x="279" y="3161"/>
                  </a:cubicBezTo>
                  <a:cubicBezTo>
                    <a:pt x="-161" y="3605"/>
                    <a:pt x="-98" y="4042"/>
                    <a:pt x="592" y="4460"/>
                  </a:cubicBezTo>
                  <a:cubicBezTo>
                    <a:pt x="1283" y="4878"/>
                    <a:pt x="2602" y="5277"/>
                    <a:pt x="4077" y="5644"/>
                  </a:cubicBezTo>
                  <a:cubicBezTo>
                    <a:pt x="5553" y="6011"/>
                    <a:pt x="7186" y="6345"/>
                    <a:pt x="8724" y="6673"/>
                  </a:cubicBezTo>
                  <a:cubicBezTo>
                    <a:pt x="10262" y="7001"/>
                    <a:pt x="11706" y="7323"/>
                    <a:pt x="12899" y="7702"/>
                  </a:cubicBezTo>
                  <a:cubicBezTo>
                    <a:pt x="14092" y="8082"/>
                    <a:pt x="15034" y="8519"/>
                    <a:pt x="15411" y="8976"/>
                  </a:cubicBezTo>
                  <a:cubicBezTo>
                    <a:pt x="15788" y="9433"/>
                    <a:pt x="15599" y="9909"/>
                    <a:pt x="15097" y="10346"/>
                  </a:cubicBezTo>
                  <a:cubicBezTo>
                    <a:pt x="14595" y="10783"/>
                    <a:pt x="13779" y="11182"/>
                    <a:pt x="13025" y="11620"/>
                  </a:cubicBezTo>
                  <a:cubicBezTo>
                    <a:pt x="12272" y="12057"/>
                    <a:pt x="11581" y="12533"/>
                    <a:pt x="11236" y="12855"/>
                  </a:cubicBezTo>
                  <a:cubicBezTo>
                    <a:pt x="10890" y="13176"/>
                    <a:pt x="10890" y="13344"/>
                    <a:pt x="11424" y="13498"/>
                  </a:cubicBezTo>
                  <a:cubicBezTo>
                    <a:pt x="11958" y="13652"/>
                    <a:pt x="13025" y="13794"/>
                    <a:pt x="13747" y="13929"/>
                  </a:cubicBezTo>
                  <a:cubicBezTo>
                    <a:pt x="14469" y="14064"/>
                    <a:pt x="14846" y="14193"/>
                    <a:pt x="14501" y="14411"/>
                  </a:cubicBezTo>
                  <a:cubicBezTo>
                    <a:pt x="14155" y="14630"/>
                    <a:pt x="13088" y="14939"/>
                    <a:pt x="11863" y="15293"/>
                  </a:cubicBezTo>
                  <a:cubicBezTo>
                    <a:pt x="10639" y="15646"/>
                    <a:pt x="9258" y="16045"/>
                    <a:pt x="8347" y="16457"/>
                  </a:cubicBezTo>
                  <a:cubicBezTo>
                    <a:pt x="7437" y="16868"/>
                    <a:pt x="6997" y="17293"/>
                    <a:pt x="6903" y="17685"/>
                  </a:cubicBezTo>
                  <a:cubicBezTo>
                    <a:pt x="6809" y="18078"/>
                    <a:pt x="7060" y="18438"/>
                    <a:pt x="7688" y="18850"/>
                  </a:cubicBezTo>
                  <a:cubicBezTo>
                    <a:pt x="8316" y="19261"/>
                    <a:pt x="9320" y="19724"/>
                    <a:pt x="10608" y="20130"/>
                  </a:cubicBezTo>
                  <a:cubicBezTo>
                    <a:pt x="11895" y="20535"/>
                    <a:pt x="13465" y="20882"/>
                    <a:pt x="15317" y="21114"/>
                  </a:cubicBezTo>
                  <a:cubicBezTo>
                    <a:pt x="17169" y="21345"/>
                    <a:pt x="19304" y="21461"/>
                    <a:pt x="21439" y="215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3" name="Line"/>
            <p:cNvSpPr/>
            <p:nvPr/>
          </p:nvSpPr>
          <p:spPr>
            <a:xfrm>
              <a:off x="-1" y="1905999"/>
              <a:ext cx="227562" cy="439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1" h="21350" fill="norm" stroke="1" extrusionOk="0">
                  <a:moveTo>
                    <a:pt x="2758" y="736"/>
                  </a:moveTo>
                  <a:cubicBezTo>
                    <a:pt x="1777" y="324"/>
                    <a:pt x="795" y="-87"/>
                    <a:pt x="304" y="16"/>
                  </a:cubicBezTo>
                  <a:cubicBezTo>
                    <a:pt x="-187" y="119"/>
                    <a:pt x="-187" y="736"/>
                    <a:pt x="1089" y="2484"/>
                  </a:cubicBezTo>
                  <a:cubicBezTo>
                    <a:pt x="2366" y="4233"/>
                    <a:pt x="4918" y="7113"/>
                    <a:pt x="7078" y="10199"/>
                  </a:cubicBezTo>
                  <a:cubicBezTo>
                    <a:pt x="9238" y="13284"/>
                    <a:pt x="11006" y="16576"/>
                    <a:pt x="11889" y="18530"/>
                  </a:cubicBezTo>
                  <a:cubicBezTo>
                    <a:pt x="12773" y="20484"/>
                    <a:pt x="12773" y="21102"/>
                    <a:pt x="12577" y="21102"/>
                  </a:cubicBezTo>
                  <a:cubicBezTo>
                    <a:pt x="12380" y="21102"/>
                    <a:pt x="11988" y="20484"/>
                    <a:pt x="11595" y="19302"/>
                  </a:cubicBezTo>
                  <a:cubicBezTo>
                    <a:pt x="11202" y="18119"/>
                    <a:pt x="10809" y="16370"/>
                    <a:pt x="11006" y="15239"/>
                  </a:cubicBezTo>
                  <a:cubicBezTo>
                    <a:pt x="11202" y="14107"/>
                    <a:pt x="11988" y="13593"/>
                    <a:pt x="13068" y="13284"/>
                  </a:cubicBezTo>
                  <a:cubicBezTo>
                    <a:pt x="14148" y="12976"/>
                    <a:pt x="15522" y="12873"/>
                    <a:pt x="16995" y="13233"/>
                  </a:cubicBezTo>
                  <a:cubicBezTo>
                    <a:pt x="18468" y="13593"/>
                    <a:pt x="20038" y="14416"/>
                    <a:pt x="20726" y="15393"/>
                  </a:cubicBezTo>
                  <a:cubicBezTo>
                    <a:pt x="21413" y="16370"/>
                    <a:pt x="21217" y="17502"/>
                    <a:pt x="19842" y="18479"/>
                  </a:cubicBezTo>
                  <a:cubicBezTo>
                    <a:pt x="18468" y="19456"/>
                    <a:pt x="15915" y="20279"/>
                    <a:pt x="14148" y="20793"/>
                  </a:cubicBezTo>
                  <a:cubicBezTo>
                    <a:pt x="12380" y="21307"/>
                    <a:pt x="11398" y="21513"/>
                    <a:pt x="11398" y="21204"/>
                  </a:cubicBezTo>
                  <a:cubicBezTo>
                    <a:pt x="11398" y="20896"/>
                    <a:pt x="12380" y="20073"/>
                    <a:pt x="13362" y="19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4" name="Line"/>
            <p:cNvSpPr/>
            <p:nvPr/>
          </p:nvSpPr>
          <p:spPr>
            <a:xfrm>
              <a:off x="297374" y="2105294"/>
              <a:ext cx="76584" cy="123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6" h="21290" fill="norm" stroke="1" extrusionOk="0">
                  <a:moveTo>
                    <a:pt x="18505" y="0"/>
                  </a:moveTo>
                  <a:cubicBezTo>
                    <a:pt x="13389" y="0"/>
                    <a:pt x="8273" y="0"/>
                    <a:pt x="5147" y="1831"/>
                  </a:cubicBezTo>
                  <a:cubicBezTo>
                    <a:pt x="2021" y="3661"/>
                    <a:pt x="884" y="7322"/>
                    <a:pt x="315" y="10068"/>
                  </a:cubicBezTo>
                  <a:cubicBezTo>
                    <a:pt x="-253" y="12814"/>
                    <a:pt x="-253" y="14644"/>
                    <a:pt x="2021" y="16658"/>
                  </a:cubicBezTo>
                  <a:cubicBezTo>
                    <a:pt x="4294" y="18671"/>
                    <a:pt x="8842" y="20868"/>
                    <a:pt x="12252" y="21234"/>
                  </a:cubicBezTo>
                  <a:cubicBezTo>
                    <a:pt x="15663" y="21600"/>
                    <a:pt x="17936" y="20136"/>
                    <a:pt x="19358" y="17939"/>
                  </a:cubicBezTo>
                  <a:cubicBezTo>
                    <a:pt x="20779" y="15742"/>
                    <a:pt x="21347" y="12814"/>
                    <a:pt x="18789" y="10251"/>
                  </a:cubicBezTo>
                  <a:cubicBezTo>
                    <a:pt x="16231" y="7688"/>
                    <a:pt x="10547" y="5492"/>
                    <a:pt x="4863" y="32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5" name="Line"/>
            <p:cNvSpPr/>
            <p:nvPr/>
          </p:nvSpPr>
          <p:spPr>
            <a:xfrm>
              <a:off x="351467" y="1817281"/>
              <a:ext cx="281518" cy="3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7" fill="norm" stroke="1" extrusionOk="0">
                  <a:moveTo>
                    <a:pt x="5035" y="136"/>
                  </a:moveTo>
                  <a:cubicBezTo>
                    <a:pt x="4223" y="9"/>
                    <a:pt x="3411" y="-118"/>
                    <a:pt x="2923" y="200"/>
                  </a:cubicBezTo>
                  <a:cubicBezTo>
                    <a:pt x="2436" y="517"/>
                    <a:pt x="2274" y="1280"/>
                    <a:pt x="2598" y="3694"/>
                  </a:cubicBezTo>
                  <a:cubicBezTo>
                    <a:pt x="2923" y="6108"/>
                    <a:pt x="3735" y="10174"/>
                    <a:pt x="4629" y="13287"/>
                  </a:cubicBezTo>
                  <a:cubicBezTo>
                    <a:pt x="5522" y="16400"/>
                    <a:pt x="6496" y="18560"/>
                    <a:pt x="7389" y="19830"/>
                  </a:cubicBezTo>
                  <a:cubicBezTo>
                    <a:pt x="8283" y="21101"/>
                    <a:pt x="9095" y="21482"/>
                    <a:pt x="9420" y="21291"/>
                  </a:cubicBezTo>
                  <a:cubicBezTo>
                    <a:pt x="9744" y="21101"/>
                    <a:pt x="9582" y="20338"/>
                    <a:pt x="8608" y="19322"/>
                  </a:cubicBezTo>
                  <a:cubicBezTo>
                    <a:pt x="7633" y="18306"/>
                    <a:pt x="5847" y="17035"/>
                    <a:pt x="4547" y="16273"/>
                  </a:cubicBezTo>
                  <a:cubicBezTo>
                    <a:pt x="3248" y="15510"/>
                    <a:pt x="2436" y="15256"/>
                    <a:pt x="1624" y="15129"/>
                  </a:cubicBezTo>
                  <a:cubicBezTo>
                    <a:pt x="812" y="15002"/>
                    <a:pt x="0" y="15002"/>
                    <a:pt x="0" y="14811"/>
                  </a:cubicBezTo>
                  <a:cubicBezTo>
                    <a:pt x="0" y="14621"/>
                    <a:pt x="812" y="14240"/>
                    <a:pt x="2517" y="12461"/>
                  </a:cubicBezTo>
                  <a:cubicBezTo>
                    <a:pt x="4223" y="10682"/>
                    <a:pt x="6821" y="7506"/>
                    <a:pt x="8283" y="5282"/>
                  </a:cubicBezTo>
                  <a:cubicBezTo>
                    <a:pt x="9744" y="3058"/>
                    <a:pt x="10069" y="1788"/>
                    <a:pt x="10150" y="1470"/>
                  </a:cubicBezTo>
                  <a:cubicBezTo>
                    <a:pt x="10232" y="1153"/>
                    <a:pt x="10069" y="1788"/>
                    <a:pt x="10232" y="4075"/>
                  </a:cubicBezTo>
                  <a:cubicBezTo>
                    <a:pt x="10394" y="6362"/>
                    <a:pt x="10881" y="10301"/>
                    <a:pt x="11368" y="13096"/>
                  </a:cubicBezTo>
                  <a:cubicBezTo>
                    <a:pt x="11856" y="15891"/>
                    <a:pt x="12343" y="17543"/>
                    <a:pt x="12830" y="18687"/>
                  </a:cubicBezTo>
                  <a:cubicBezTo>
                    <a:pt x="13317" y="19830"/>
                    <a:pt x="13805" y="20466"/>
                    <a:pt x="14048" y="20402"/>
                  </a:cubicBezTo>
                  <a:cubicBezTo>
                    <a:pt x="14292" y="20338"/>
                    <a:pt x="14292" y="19576"/>
                    <a:pt x="14454" y="18369"/>
                  </a:cubicBezTo>
                  <a:cubicBezTo>
                    <a:pt x="14617" y="17162"/>
                    <a:pt x="14941" y="15510"/>
                    <a:pt x="15429" y="14176"/>
                  </a:cubicBezTo>
                  <a:cubicBezTo>
                    <a:pt x="15916" y="12842"/>
                    <a:pt x="16565" y="11826"/>
                    <a:pt x="17134" y="11571"/>
                  </a:cubicBezTo>
                  <a:cubicBezTo>
                    <a:pt x="17702" y="11317"/>
                    <a:pt x="18189" y="11826"/>
                    <a:pt x="18920" y="13096"/>
                  </a:cubicBezTo>
                  <a:cubicBezTo>
                    <a:pt x="19651" y="14367"/>
                    <a:pt x="20626" y="16400"/>
                    <a:pt x="21600" y="184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6" name="Line"/>
            <p:cNvSpPr/>
            <p:nvPr/>
          </p:nvSpPr>
          <p:spPr>
            <a:xfrm>
              <a:off x="325932" y="2447991"/>
              <a:ext cx="186403" cy="16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0658" fill="norm" stroke="1" extrusionOk="0">
                  <a:moveTo>
                    <a:pt x="11908" y="4076"/>
                  </a:moveTo>
                  <a:cubicBezTo>
                    <a:pt x="10209" y="2726"/>
                    <a:pt x="8510" y="1376"/>
                    <a:pt x="7054" y="566"/>
                  </a:cubicBezTo>
                  <a:cubicBezTo>
                    <a:pt x="5598" y="-244"/>
                    <a:pt x="4384" y="-514"/>
                    <a:pt x="3171" y="2051"/>
                  </a:cubicBezTo>
                  <a:cubicBezTo>
                    <a:pt x="1957" y="4616"/>
                    <a:pt x="744" y="10016"/>
                    <a:pt x="258" y="13391"/>
                  </a:cubicBezTo>
                  <a:cubicBezTo>
                    <a:pt x="-227" y="16766"/>
                    <a:pt x="16" y="18116"/>
                    <a:pt x="622" y="19196"/>
                  </a:cubicBezTo>
                  <a:cubicBezTo>
                    <a:pt x="1229" y="20276"/>
                    <a:pt x="2200" y="21086"/>
                    <a:pt x="3535" y="20411"/>
                  </a:cubicBezTo>
                  <a:cubicBezTo>
                    <a:pt x="4870" y="19736"/>
                    <a:pt x="6569" y="17576"/>
                    <a:pt x="7539" y="15281"/>
                  </a:cubicBezTo>
                  <a:cubicBezTo>
                    <a:pt x="8510" y="12986"/>
                    <a:pt x="8753" y="10556"/>
                    <a:pt x="9360" y="9746"/>
                  </a:cubicBezTo>
                  <a:cubicBezTo>
                    <a:pt x="9966" y="8936"/>
                    <a:pt x="10937" y="9746"/>
                    <a:pt x="12029" y="10151"/>
                  </a:cubicBezTo>
                  <a:cubicBezTo>
                    <a:pt x="13121" y="10556"/>
                    <a:pt x="14335" y="10556"/>
                    <a:pt x="15670" y="10556"/>
                  </a:cubicBezTo>
                  <a:cubicBezTo>
                    <a:pt x="17004" y="10556"/>
                    <a:pt x="18461" y="10556"/>
                    <a:pt x="19431" y="9746"/>
                  </a:cubicBezTo>
                  <a:cubicBezTo>
                    <a:pt x="20402" y="8936"/>
                    <a:pt x="20888" y="7316"/>
                    <a:pt x="21373" y="56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7" name="Line"/>
            <p:cNvSpPr/>
            <p:nvPr/>
          </p:nvSpPr>
          <p:spPr>
            <a:xfrm>
              <a:off x="512334" y="2378344"/>
              <a:ext cx="82551" cy="14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482"/>
                  </a:moveTo>
                  <a:cubicBezTo>
                    <a:pt x="4985" y="12706"/>
                    <a:pt x="9969" y="14929"/>
                    <a:pt x="13569" y="17153"/>
                  </a:cubicBezTo>
                  <a:cubicBezTo>
                    <a:pt x="17169" y="19376"/>
                    <a:pt x="19385" y="21600"/>
                    <a:pt x="19385" y="21600"/>
                  </a:cubicBezTo>
                  <a:cubicBezTo>
                    <a:pt x="19385" y="21600"/>
                    <a:pt x="17169" y="19376"/>
                    <a:pt x="16062" y="16359"/>
                  </a:cubicBezTo>
                  <a:cubicBezTo>
                    <a:pt x="14954" y="13341"/>
                    <a:pt x="14954" y="9529"/>
                    <a:pt x="16062" y="6671"/>
                  </a:cubicBezTo>
                  <a:cubicBezTo>
                    <a:pt x="17169" y="3812"/>
                    <a:pt x="19385" y="190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8" name="Line"/>
            <p:cNvSpPr/>
            <p:nvPr/>
          </p:nvSpPr>
          <p:spPr>
            <a:xfrm>
              <a:off x="632984" y="2336979"/>
              <a:ext cx="101601" cy="104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0" y="21402"/>
                  </a:moveTo>
                  <a:cubicBezTo>
                    <a:pt x="2700" y="17946"/>
                    <a:pt x="5400" y="14490"/>
                    <a:pt x="6975" y="11682"/>
                  </a:cubicBezTo>
                  <a:cubicBezTo>
                    <a:pt x="8550" y="8874"/>
                    <a:pt x="9000" y="6714"/>
                    <a:pt x="9000" y="4554"/>
                  </a:cubicBezTo>
                  <a:cubicBezTo>
                    <a:pt x="9000" y="2394"/>
                    <a:pt x="8550" y="234"/>
                    <a:pt x="7650" y="18"/>
                  </a:cubicBezTo>
                  <a:cubicBezTo>
                    <a:pt x="6750" y="-198"/>
                    <a:pt x="5400" y="1530"/>
                    <a:pt x="4500" y="3474"/>
                  </a:cubicBezTo>
                  <a:cubicBezTo>
                    <a:pt x="3600" y="5418"/>
                    <a:pt x="3150" y="7578"/>
                    <a:pt x="3150" y="9738"/>
                  </a:cubicBezTo>
                  <a:cubicBezTo>
                    <a:pt x="3150" y="11898"/>
                    <a:pt x="3600" y="14058"/>
                    <a:pt x="6750" y="15570"/>
                  </a:cubicBezTo>
                  <a:cubicBezTo>
                    <a:pt x="9900" y="17082"/>
                    <a:pt x="15750" y="17946"/>
                    <a:pt x="21600" y="188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9" name="Line"/>
            <p:cNvSpPr/>
            <p:nvPr/>
          </p:nvSpPr>
          <p:spPr>
            <a:xfrm>
              <a:off x="220198" y="3049000"/>
              <a:ext cx="101637" cy="21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096" fill="norm" stroke="1" extrusionOk="0">
                  <a:moveTo>
                    <a:pt x="11910" y="236"/>
                  </a:moveTo>
                  <a:cubicBezTo>
                    <a:pt x="9706" y="32"/>
                    <a:pt x="7502" y="-172"/>
                    <a:pt x="5738" y="236"/>
                  </a:cubicBezTo>
                  <a:cubicBezTo>
                    <a:pt x="3975" y="643"/>
                    <a:pt x="2653" y="1662"/>
                    <a:pt x="1551" y="4311"/>
                  </a:cubicBezTo>
                  <a:cubicBezTo>
                    <a:pt x="449" y="6960"/>
                    <a:pt x="-433" y="11239"/>
                    <a:pt x="228" y="14296"/>
                  </a:cubicBezTo>
                  <a:cubicBezTo>
                    <a:pt x="889" y="17353"/>
                    <a:pt x="3094" y="19186"/>
                    <a:pt x="5298" y="20205"/>
                  </a:cubicBezTo>
                  <a:cubicBezTo>
                    <a:pt x="7502" y="21224"/>
                    <a:pt x="9706" y="21428"/>
                    <a:pt x="12351" y="20511"/>
                  </a:cubicBezTo>
                  <a:cubicBezTo>
                    <a:pt x="14996" y="19594"/>
                    <a:pt x="18081" y="17556"/>
                    <a:pt x="21167" y="15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0" name="Line"/>
            <p:cNvSpPr/>
            <p:nvPr/>
          </p:nvSpPr>
          <p:spPr>
            <a:xfrm>
              <a:off x="310142" y="3083186"/>
              <a:ext cx="76813" cy="134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7" h="21127" fill="norm" stroke="1" extrusionOk="0">
                  <a:moveTo>
                    <a:pt x="9961" y="3989"/>
                  </a:moveTo>
                  <a:cubicBezTo>
                    <a:pt x="9392" y="2327"/>
                    <a:pt x="8824" y="666"/>
                    <a:pt x="7118" y="167"/>
                  </a:cubicBezTo>
                  <a:cubicBezTo>
                    <a:pt x="5413" y="-331"/>
                    <a:pt x="2571" y="334"/>
                    <a:pt x="1150" y="1497"/>
                  </a:cubicBezTo>
                  <a:cubicBezTo>
                    <a:pt x="-271" y="2660"/>
                    <a:pt x="-271" y="4321"/>
                    <a:pt x="582" y="7478"/>
                  </a:cubicBezTo>
                  <a:cubicBezTo>
                    <a:pt x="1434" y="10635"/>
                    <a:pt x="3140" y="15287"/>
                    <a:pt x="5413" y="17946"/>
                  </a:cubicBezTo>
                  <a:cubicBezTo>
                    <a:pt x="7687" y="20604"/>
                    <a:pt x="10529" y="21269"/>
                    <a:pt x="13087" y="21103"/>
                  </a:cubicBezTo>
                  <a:cubicBezTo>
                    <a:pt x="15645" y="20937"/>
                    <a:pt x="17918" y="19940"/>
                    <a:pt x="19340" y="17447"/>
                  </a:cubicBezTo>
                  <a:cubicBezTo>
                    <a:pt x="20761" y="14955"/>
                    <a:pt x="21329" y="10967"/>
                    <a:pt x="19340" y="7977"/>
                  </a:cubicBezTo>
                  <a:cubicBezTo>
                    <a:pt x="17350" y="4986"/>
                    <a:pt x="12803" y="2992"/>
                    <a:pt x="8255" y="9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1" name="Line"/>
            <p:cNvSpPr/>
            <p:nvPr/>
          </p:nvSpPr>
          <p:spPr>
            <a:xfrm>
              <a:off x="378984" y="3001587"/>
              <a:ext cx="139701" cy="14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fill="norm" stroke="1" extrusionOk="0">
                  <a:moveTo>
                    <a:pt x="0" y="8194"/>
                  </a:moveTo>
                  <a:cubicBezTo>
                    <a:pt x="1636" y="8503"/>
                    <a:pt x="3273" y="8812"/>
                    <a:pt x="4909" y="10509"/>
                  </a:cubicBezTo>
                  <a:cubicBezTo>
                    <a:pt x="6545" y="12206"/>
                    <a:pt x="8182" y="15292"/>
                    <a:pt x="9000" y="17606"/>
                  </a:cubicBezTo>
                  <a:cubicBezTo>
                    <a:pt x="9818" y="19920"/>
                    <a:pt x="9818" y="21463"/>
                    <a:pt x="9491" y="21309"/>
                  </a:cubicBezTo>
                  <a:cubicBezTo>
                    <a:pt x="9164" y="21154"/>
                    <a:pt x="8509" y="19303"/>
                    <a:pt x="8182" y="16526"/>
                  </a:cubicBezTo>
                  <a:cubicBezTo>
                    <a:pt x="7855" y="13749"/>
                    <a:pt x="7855" y="10046"/>
                    <a:pt x="7855" y="7423"/>
                  </a:cubicBezTo>
                  <a:cubicBezTo>
                    <a:pt x="7855" y="4800"/>
                    <a:pt x="7855" y="3257"/>
                    <a:pt x="8509" y="2023"/>
                  </a:cubicBezTo>
                  <a:cubicBezTo>
                    <a:pt x="9164" y="789"/>
                    <a:pt x="10473" y="-137"/>
                    <a:pt x="11618" y="17"/>
                  </a:cubicBezTo>
                  <a:cubicBezTo>
                    <a:pt x="12764" y="172"/>
                    <a:pt x="13745" y="1406"/>
                    <a:pt x="15382" y="3720"/>
                  </a:cubicBezTo>
                  <a:cubicBezTo>
                    <a:pt x="17018" y="6034"/>
                    <a:pt x="19309" y="9429"/>
                    <a:pt x="21600" y="128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2" name="Line"/>
            <p:cNvSpPr/>
            <p:nvPr/>
          </p:nvSpPr>
          <p:spPr>
            <a:xfrm>
              <a:off x="532660" y="2945611"/>
              <a:ext cx="66209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4" h="21278" fill="norm" stroke="1" extrusionOk="0">
                  <a:moveTo>
                    <a:pt x="15314" y="7415"/>
                  </a:moveTo>
                  <a:cubicBezTo>
                    <a:pt x="14005" y="5803"/>
                    <a:pt x="12696" y="4191"/>
                    <a:pt x="11060" y="2740"/>
                  </a:cubicBezTo>
                  <a:cubicBezTo>
                    <a:pt x="9423" y="1290"/>
                    <a:pt x="7460" y="0"/>
                    <a:pt x="5496" y="0"/>
                  </a:cubicBezTo>
                  <a:cubicBezTo>
                    <a:pt x="3532" y="0"/>
                    <a:pt x="1569" y="1290"/>
                    <a:pt x="587" y="3224"/>
                  </a:cubicBezTo>
                  <a:cubicBezTo>
                    <a:pt x="-395" y="5158"/>
                    <a:pt x="-395" y="7737"/>
                    <a:pt x="2550" y="9833"/>
                  </a:cubicBezTo>
                  <a:cubicBezTo>
                    <a:pt x="5496" y="11928"/>
                    <a:pt x="11387" y="13540"/>
                    <a:pt x="15314" y="15475"/>
                  </a:cubicBezTo>
                  <a:cubicBezTo>
                    <a:pt x="19241" y="17409"/>
                    <a:pt x="21205" y="19666"/>
                    <a:pt x="20223" y="20633"/>
                  </a:cubicBezTo>
                  <a:cubicBezTo>
                    <a:pt x="19241" y="21600"/>
                    <a:pt x="15314" y="21278"/>
                    <a:pt x="11387" y="209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3" name="Line"/>
            <p:cNvSpPr/>
            <p:nvPr/>
          </p:nvSpPr>
          <p:spPr>
            <a:xfrm>
              <a:off x="620284" y="2962544"/>
              <a:ext cx="444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2057"/>
                    <a:pt x="10286" y="4114"/>
                    <a:pt x="13886" y="7714"/>
                  </a:cubicBezTo>
                  <a:cubicBezTo>
                    <a:pt x="17486" y="11314"/>
                    <a:pt x="19543" y="16457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4" name="Line"/>
            <p:cNvSpPr/>
            <p:nvPr/>
          </p:nvSpPr>
          <p:spPr>
            <a:xfrm>
              <a:off x="601622" y="2829194"/>
              <a:ext cx="31363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2" h="21600" fill="norm" stroke="1" extrusionOk="0">
                  <a:moveTo>
                    <a:pt x="15952" y="21600"/>
                  </a:moveTo>
                  <a:cubicBezTo>
                    <a:pt x="11902" y="16800"/>
                    <a:pt x="7852" y="12000"/>
                    <a:pt x="4477" y="7800"/>
                  </a:cubicBezTo>
                  <a:cubicBezTo>
                    <a:pt x="1102" y="3600"/>
                    <a:pt x="-1598" y="0"/>
                    <a:pt x="1102" y="0"/>
                  </a:cubicBezTo>
                  <a:cubicBezTo>
                    <a:pt x="3802" y="0"/>
                    <a:pt x="11902" y="3600"/>
                    <a:pt x="20002" y="7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5" name="Line"/>
            <p:cNvSpPr/>
            <p:nvPr/>
          </p:nvSpPr>
          <p:spPr>
            <a:xfrm>
              <a:off x="680917" y="2844979"/>
              <a:ext cx="71774" cy="151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215" fill="norm" stroke="1" extrusionOk="0">
                  <a:moveTo>
                    <a:pt x="8242" y="3120"/>
                  </a:moveTo>
                  <a:cubicBezTo>
                    <a:pt x="7008" y="1640"/>
                    <a:pt x="5773" y="161"/>
                    <a:pt x="4231" y="13"/>
                  </a:cubicBezTo>
                  <a:cubicBezTo>
                    <a:pt x="2688" y="-135"/>
                    <a:pt x="836" y="1049"/>
                    <a:pt x="219" y="2380"/>
                  </a:cubicBezTo>
                  <a:cubicBezTo>
                    <a:pt x="-398" y="3712"/>
                    <a:pt x="219" y="5191"/>
                    <a:pt x="2996" y="7410"/>
                  </a:cubicBezTo>
                  <a:cubicBezTo>
                    <a:pt x="5773" y="9629"/>
                    <a:pt x="10711" y="12588"/>
                    <a:pt x="14413" y="14660"/>
                  </a:cubicBezTo>
                  <a:cubicBezTo>
                    <a:pt x="18116" y="16731"/>
                    <a:pt x="20585" y="17914"/>
                    <a:pt x="20893" y="19098"/>
                  </a:cubicBezTo>
                  <a:cubicBezTo>
                    <a:pt x="21202" y="20281"/>
                    <a:pt x="19351" y="21465"/>
                    <a:pt x="16573" y="21169"/>
                  </a:cubicBezTo>
                  <a:cubicBezTo>
                    <a:pt x="13796" y="20873"/>
                    <a:pt x="10093" y="19098"/>
                    <a:pt x="7316" y="17323"/>
                  </a:cubicBezTo>
                  <a:cubicBezTo>
                    <a:pt x="4539" y="15547"/>
                    <a:pt x="2688" y="13772"/>
                    <a:pt x="836" y="119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6" name="Line"/>
            <p:cNvSpPr/>
            <p:nvPr/>
          </p:nvSpPr>
          <p:spPr>
            <a:xfrm>
              <a:off x="753634" y="2651394"/>
              <a:ext cx="101601" cy="24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0" y="0"/>
                  </a:moveTo>
                  <a:cubicBezTo>
                    <a:pt x="2700" y="5169"/>
                    <a:pt x="5400" y="10338"/>
                    <a:pt x="6975" y="13477"/>
                  </a:cubicBezTo>
                  <a:cubicBezTo>
                    <a:pt x="8550" y="16615"/>
                    <a:pt x="9000" y="17723"/>
                    <a:pt x="9675" y="18738"/>
                  </a:cubicBezTo>
                  <a:cubicBezTo>
                    <a:pt x="10350" y="19754"/>
                    <a:pt x="11250" y="20677"/>
                    <a:pt x="12825" y="21138"/>
                  </a:cubicBezTo>
                  <a:cubicBezTo>
                    <a:pt x="14400" y="21600"/>
                    <a:pt x="16650" y="21600"/>
                    <a:pt x="18225" y="20862"/>
                  </a:cubicBezTo>
                  <a:cubicBezTo>
                    <a:pt x="19800" y="20123"/>
                    <a:pt x="20700" y="18646"/>
                    <a:pt x="21600" y="1716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7" name="Line"/>
            <p:cNvSpPr/>
            <p:nvPr/>
          </p:nvSpPr>
          <p:spPr>
            <a:xfrm>
              <a:off x="776589" y="2722951"/>
              <a:ext cx="237396" cy="153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231" fill="norm" stroke="1" extrusionOk="0">
                  <a:moveTo>
                    <a:pt x="4234" y="14651"/>
                  </a:moveTo>
                  <a:cubicBezTo>
                    <a:pt x="3279" y="15235"/>
                    <a:pt x="2323" y="15819"/>
                    <a:pt x="1463" y="16549"/>
                  </a:cubicBezTo>
                  <a:cubicBezTo>
                    <a:pt x="603" y="17279"/>
                    <a:pt x="-162" y="18154"/>
                    <a:pt x="29" y="18592"/>
                  </a:cubicBezTo>
                  <a:cubicBezTo>
                    <a:pt x="220" y="19030"/>
                    <a:pt x="1367" y="19030"/>
                    <a:pt x="2610" y="17716"/>
                  </a:cubicBezTo>
                  <a:cubicBezTo>
                    <a:pt x="3852" y="16403"/>
                    <a:pt x="5190" y="13776"/>
                    <a:pt x="6146" y="11879"/>
                  </a:cubicBezTo>
                  <a:cubicBezTo>
                    <a:pt x="7102" y="9981"/>
                    <a:pt x="7675" y="8814"/>
                    <a:pt x="8153" y="7500"/>
                  </a:cubicBezTo>
                  <a:cubicBezTo>
                    <a:pt x="8631" y="6187"/>
                    <a:pt x="9013" y="4727"/>
                    <a:pt x="9013" y="4727"/>
                  </a:cubicBezTo>
                  <a:cubicBezTo>
                    <a:pt x="9013" y="4727"/>
                    <a:pt x="8631" y="6187"/>
                    <a:pt x="8249" y="8668"/>
                  </a:cubicBezTo>
                  <a:cubicBezTo>
                    <a:pt x="7866" y="11149"/>
                    <a:pt x="7484" y="14651"/>
                    <a:pt x="7484" y="17133"/>
                  </a:cubicBezTo>
                  <a:cubicBezTo>
                    <a:pt x="7484" y="19614"/>
                    <a:pt x="7866" y="21073"/>
                    <a:pt x="8344" y="21219"/>
                  </a:cubicBezTo>
                  <a:cubicBezTo>
                    <a:pt x="8822" y="21365"/>
                    <a:pt x="9396" y="20197"/>
                    <a:pt x="9778" y="18884"/>
                  </a:cubicBezTo>
                  <a:cubicBezTo>
                    <a:pt x="10160" y="17570"/>
                    <a:pt x="10351" y="16111"/>
                    <a:pt x="10638" y="14651"/>
                  </a:cubicBezTo>
                  <a:cubicBezTo>
                    <a:pt x="10925" y="13192"/>
                    <a:pt x="11307" y="11733"/>
                    <a:pt x="11976" y="11149"/>
                  </a:cubicBezTo>
                  <a:cubicBezTo>
                    <a:pt x="12645" y="10565"/>
                    <a:pt x="13601" y="10857"/>
                    <a:pt x="14365" y="11587"/>
                  </a:cubicBezTo>
                  <a:cubicBezTo>
                    <a:pt x="15130" y="12316"/>
                    <a:pt x="15703" y="13484"/>
                    <a:pt x="15895" y="13338"/>
                  </a:cubicBezTo>
                  <a:cubicBezTo>
                    <a:pt x="16086" y="13192"/>
                    <a:pt x="15895" y="11733"/>
                    <a:pt x="15703" y="10273"/>
                  </a:cubicBezTo>
                  <a:cubicBezTo>
                    <a:pt x="15512" y="8814"/>
                    <a:pt x="15321" y="7354"/>
                    <a:pt x="15226" y="5895"/>
                  </a:cubicBezTo>
                  <a:cubicBezTo>
                    <a:pt x="15130" y="4435"/>
                    <a:pt x="15130" y="2976"/>
                    <a:pt x="15512" y="1808"/>
                  </a:cubicBezTo>
                  <a:cubicBezTo>
                    <a:pt x="15895" y="641"/>
                    <a:pt x="16659" y="-235"/>
                    <a:pt x="17424" y="57"/>
                  </a:cubicBezTo>
                  <a:cubicBezTo>
                    <a:pt x="18188" y="349"/>
                    <a:pt x="18953" y="1808"/>
                    <a:pt x="19622" y="3414"/>
                  </a:cubicBezTo>
                  <a:cubicBezTo>
                    <a:pt x="20291" y="5019"/>
                    <a:pt x="20865" y="6770"/>
                    <a:pt x="21438" y="85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8" name="Line"/>
            <p:cNvSpPr/>
            <p:nvPr/>
          </p:nvSpPr>
          <p:spPr>
            <a:xfrm>
              <a:off x="988584" y="2498994"/>
              <a:ext cx="129994" cy="297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411" fill="norm" stroke="1" extrusionOk="0">
                  <a:moveTo>
                    <a:pt x="0" y="0"/>
                  </a:moveTo>
                  <a:cubicBezTo>
                    <a:pt x="1394" y="1369"/>
                    <a:pt x="2787" y="2738"/>
                    <a:pt x="4355" y="5552"/>
                  </a:cubicBezTo>
                  <a:cubicBezTo>
                    <a:pt x="5923" y="8366"/>
                    <a:pt x="7665" y="12625"/>
                    <a:pt x="9232" y="15439"/>
                  </a:cubicBezTo>
                  <a:cubicBezTo>
                    <a:pt x="10800" y="18254"/>
                    <a:pt x="12194" y="19623"/>
                    <a:pt x="13761" y="20459"/>
                  </a:cubicBezTo>
                  <a:cubicBezTo>
                    <a:pt x="15329" y="21296"/>
                    <a:pt x="17071" y="21600"/>
                    <a:pt x="18465" y="21296"/>
                  </a:cubicBezTo>
                  <a:cubicBezTo>
                    <a:pt x="19858" y="20992"/>
                    <a:pt x="20903" y="20079"/>
                    <a:pt x="21252" y="18862"/>
                  </a:cubicBezTo>
                  <a:cubicBezTo>
                    <a:pt x="21600" y="17645"/>
                    <a:pt x="21252" y="16124"/>
                    <a:pt x="20903" y="146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9" name="Line"/>
            <p:cNvSpPr/>
            <p:nvPr/>
          </p:nvSpPr>
          <p:spPr>
            <a:xfrm>
              <a:off x="1013718" y="2581544"/>
              <a:ext cx="120917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600" fill="norm" stroke="1" extrusionOk="0">
                  <a:moveTo>
                    <a:pt x="5633" y="21600"/>
                  </a:moveTo>
                  <a:cubicBezTo>
                    <a:pt x="3026" y="21176"/>
                    <a:pt x="419" y="20753"/>
                    <a:pt x="46" y="19482"/>
                  </a:cubicBezTo>
                  <a:cubicBezTo>
                    <a:pt x="-326" y="18212"/>
                    <a:pt x="1536" y="16094"/>
                    <a:pt x="5446" y="12706"/>
                  </a:cubicBezTo>
                  <a:cubicBezTo>
                    <a:pt x="9357" y="9318"/>
                    <a:pt x="15315" y="4659"/>
                    <a:pt x="2127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0" name="Line"/>
            <p:cNvSpPr/>
            <p:nvPr/>
          </p:nvSpPr>
          <p:spPr>
            <a:xfrm>
              <a:off x="1010938" y="2745024"/>
              <a:ext cx="2127258" cy="1309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557" fill="norm" stroke="1" extrusionOk="0">
                  <a:moveTo>
                    <a:pt x="1508" y="21557"/>
                  </a:moveTo>
                  <a:cubicBezTo>
                    <a:pt x="1572" y="21383"/>
                    <a:pt x="1636" y="21209"/>
                    <a:pt x="1957" y="21034"/>
                  </a:cubicBezTo>
                  <a:cubicBezTo>
                    <a:pt x="2278" y="20860"/>
                    <a:pt x="2856" y="20686"/>
                    <a:pt x="3531" y="20477"/>
                  </a:cubicBezTo>
                  <a:cubicBezTo>
                    <a:pt x="4205" y="20268"/>
                    <a:pt x="4976" y="20024"/>
                    <a:pt x="5746" y="19780"/>
                  </a:cubicBezTo>
                  <a:cubicBezTo>
                    <a:pt x="6517" y="19536"/>
                    <a:pt x="7288" y="19292"/>
                    <a:pt x="8069" y="19049"/>
                  </a:cubicBezTo>
                  <a:cubicBezTo>
                    <a:pt x="8850" y="18805"/>
                    <a:pt x="9643" y="18561"/>
                    <a:pt x="10445" y="18369"/>
                  </a:cubicBezTo>
                  <a:cubicBezTo>
                    <a:pt x="11248" y="18178"/>
                    <a:pt x="12062" y="18038"/>
                    <a:pt x="12832" y="17916"/>
                  </a:cubicBezTo>
                  <a:cubicBezTo>
                    <a:pt x="13603" y="17794"/>
                    <a:pt x="14331" y="17690"/>
                    <a:pt x="15037" y="17551"/>
                  </a:cubicBezTo>
                  <a:cubicBezTo>
                    <a:pt x="15744" y="17411"/>
                    <a:pt x="16429" y="17237"/>
                    <a:pt x="17082" y="16993"/>
                  </a:cubicBezTo>
                  <a:cubicBezTo>
                    <a:pt x="17734" y="16749"/>
                    <a:pt x="18355" y="16436"/>
                    <a:pt x="18965" y="16035"/>
                  </a:cubicBezTo>
                  <a:cubicBezTo>
                    <a:pt x="19576" y="15634"/>
                    <a:pt x="20175" y="15147"/>
                    <a:pt x="20603" y="14642"/>
                  </a:cubicBezTo>
                  <a:cubicBezTo>
                    <a:pt x="21031" y="14136"/>
                    <a:pt x="21288" y="13614"/>
                    <a:pt x="21417" y="13143"/>
                  </a:cubicBezTo>
                  <a:cubicBezTo>
                    <a:pt x="21545" y="12673"/>
                    <a:pt x="21545" y="12255"/>
                    <a:pt x="21427" y="11820"/>
                  </a:cubicBezTo>
                  <a:cubicBezTo>
                    <a:pt x="21310" y="11384"/>
                    <a:pt x="21074" y="10931"/>
                    <a:pt x="20849" y="10287"/>
                  </a:cubicBezTo>
                  <a:cubicBezTo>
                    <a:pt x="20624" y="9642"/>
                    <a:pt x="20410" y="8806"/>
                    <a:pt x="20154" y="8144"/>
                  </a:cubicBezTo>
                  <a:cubicBezTo>
                    <a:pt x="19897" y="7482"/>
                    <a:pt x="19597" y="6994"/>
                    <a:pt x="19190" y="6385"/>
                  </a:cubicBezTo>
                  <a:cubicBezTo>
                    <a:pt x="18783" y="5775"/>
                    <a:pt x="18270" y="5043"/>
                    <a:pt x="17734" y="4469"/>
                  </a:cubicBezTo>
                  <a:cubicBezTo>
                    <a:pt x="17199" y="3894"/>
                    <a:pt x="16643" y="3476"/>
                    <a:pt x="16001" y="3005"/>
                  </a:cubicBezTo>
                  <a:cubicBezTo>
                    <a:pt x="15358" y="2535"/>
                    <a:pt x="14630" y="2012"/>
                    <a:pt x="13913" y="1577"/>
                  </a:cubicBezTo>
                  <a:cubicBezTo>
                    <a:pt x="13196" y="1142"/>
                    <a:pt x="12490" y="793"/>
                    <a:pt x="11751" y="549"/>
                  </a:cubicBezTo>
                  <a:cubicBezTo>
                    <a:pt x="11013" y="305"/>
                    <a:pt x="10242" y="166"/>
                    <a:pt x="9493" y="79"/>
                  </a:cubicBezTo>
                  <a:cubicBezTo>
                    <a:pt x="8743" y="-8"/>
                    <a:pt x="8016" y="-43"/>
                    <a:pt x="7320" y="79"/>
                  </a:cubicBezTo>
                  <a:cubicBezTo>
                    <a:pt x="6624" y="201"/>
                    <a:pt x="5960" y="480"/>
                    <a:pt x="5265" y="845"/>
                  </a:cubicBezTo>
                  <a:cubicBezTo>
                    <a:pt x="4569" y="1211"/>
                    <a:pt x="3841" y="1664"/>
                    <a:pt x="3210" y="2117"/>
                  </a:cubicBezTo>
                  <a:cubicBezTo>
                    <a:pt x="2578" y="2570"/>
                    <a:pt x="2043" y="3023"/>
                    <a:pt x="1636" y="3685"/>
                  </a:cubicBezTo>
                  <a:cubicBezTo>
                    <a:pt x="1229" y="4347"/>
                    <a:pt x="951" y="5218"/>
                    <a:pt x="705" y="6211"/>
                  </a:cubicBezTo>
                  <a:cubicBezTo>
                    <a:pt x="459" y="7203"/>
                    <a:pt x="245" y="8318"/>
                    <a:pt x="116" y="9363"/>
                  </a:cubicBezTo>
                  <a:cubicBezTo>
                    <a:pt x="-12" y="10409"/>
                    <a:pt x="-55" y="11384"/>
                    <a:pt x="95" y="12203"/>
                  </a:cubicBezTo>
                  <a:cubicBezTo>
                    <a:pt x="245" y="13022"/>
                    <a:pt x="587" y="13683"/>
                    <a:pt x="1005" y="14258"/>
                  </a:cubicBezTo>
                  <a:cubicBezTo>
                    <a:pt x="1422" y="14833"/>
                    <a:pt x="1914" y="15321"/>
                    <a:pt x="2407" y="15809"/>
                  </a:cubicBezTo>
                  <a:cubicBezTo>
                    <a:pt x="2899" y="16296"/>
                    <a:pt x="3392" y="16784"/>
                    <a:pt x="3884" y="17411"/>
                  </a:cubicBezTo>
                  <a:cubicBezTo>
                    <a:pt x="4376" y="18038"/>
                    <a:pt x="4869" y="18805"/>
                    <a:pt x="5329" y="19240"/>
                  </a:cubicBezTo>
                  <a:cubicBezTo>
                    <a:pt x="5789" y="19676"/>
                    <a:pt x="6217" y="19780"/>
                    <a:pt x="6699" y="19885"/>
                  </a:cubicBezTo>
                  <a:cubicBezTo>
                    <a:pt x="7181" y="19989"/>
                    <a:pt x="7716" y="20094"/>
                    <a:pt x="8251" y="2019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1" name="Line"/>
            <p:cNvSpPr/>
            <p:nvPr/>
          </p:nvSpPr>
          <p:spPr>
            <a:xfrm>
              <a:off x="4100084" y="4156344"/>
              <a:ext cx="806451" cy="130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0" y="5226"/>
                  </a:moveTo>
                  <a:cubicBezTo>
                    <a:pt x="1531" y="4181"/>
                    <a:pt x="3061" y="3135"/>
                    <a:pt x="4904" y="2265"/>
                  </a:cubicBezTo>
                  <a:cubicBezTo>
                    <a:pt x="6746" y="1394"/>
                    <a:pt x="8901" y="697"/>
                    <a:pt x="11225" y="348"/>
                  </a:cubicBezTo>
                  <a:cubicBezTo>
                    <a:pt x="13550" y="0"/>
                    <a:pt x="16044" y="0"/>
                    <a:pt x="17631" y="0"/>
                  </a:cubicBezTo>
                  <a:cubicBezTo>
                    <a:pt x="19219" y="0"/>
                    <a:pt x="19899" y="0"/>
                    <a:pt x="20438" y="174"/>
                  </a:cubicBezTo>
                  <a:cubicBezTo>
                    <a:pt x="20976" y="348"/>
                    <a:pt x="21373" y="697"/>
                    <a:pt x="21487" y="1568"/>
                  </a:cubicBezTo>
                  <a:cubicBezTo>
                    <a:pt x="21600" y="2439"/>
                    <a:pt x="21430" y="3832"/>
                    <a:pt x="20551" y="5574"/>
                  </a:cubicBezTo>
                  <a:cubicBezTo>
                    <a:pt x="19672" y="7316"/>
                    <a:pt x="18085" y="9406"/>
                    <a:pt x="16243" y="10800"/>
                  </a:cubicBezTo>
                  <a:cubicBezTo>
                    <a:pt x="14400" y="12194"/>
                    <a:pt x="12302" y="12890"/>
                    <a:pt x="10403" y="13935"/>
                  </a:cubicBezTo>
                  <a:cubicBezTo>
                    <a:pt x="8504" y="14981"/>
                    <a:pt x="6803" y="16374"/>
                    <a:pt x="5499" y="17594"/>
                  </a:cubicBezTo>
                  <a:cubicBezTo>
                    <a:pt x="4195" y="18813"/>
                    <a:pt x="3288" y="19858"/>
                    <a:pt x="2608" y="20555"/>
                  </a:cubicBezTo>
                  <a:cubicBezTo>
                    <a:pt x="1928" y="21252"/>
                    <a:pt x="1474" y="21600"/>
                    <a:pt x="1389" y="21426"/>
                  </a:cubicBezTo>
                  <a:cubicBezTo>
                    <a:pt x="1304" y="21252"/>
                    <a:pt x="1587" y="20555"/>
                    <a:pt x="2693" y="18639"/>
                  </a:cubicBezTo>
                  <a:cubicBezTo>
                    <a:pt x="3798" y="16723"/>
                    <a:pt x="5726" y="13587"/>
                    <a:pt x="7965" y="10974"/>
                  </a:cubicBezTo>
                  <a:cubicBezTo>
                    <a:pt x="10205" y="8361"/>
                    <a:pt x="12756" y="6271"/>
                    <a:pt x="15080" y="5923"/>
                  </a:cubicBezTo>
                  <a:cubicBezTo>
                    <a:pt x="17405" y="5574"/>
                    <a:pt x="19502" y="6968"/>
                    <a:pt x="21600" y="8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49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30385" y="-38100"/>
              <a:ext cx="6820950" cy="1889032"/>
            </a:xfrm>
            <a:prstGeom prst="rect">
              <a:avLst/>
            </a:prstGeom>
            <a:effectLst/>
          </p:spPr>
        </p:pic>
        <p:pic>
          <p:nvPicPr>
            <p:cNvPr id="149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43544" y="86429"/>
              <a:ext cx="6873949" cy="179625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4" name="Drawing"/>
          <p:cNvGrpSpPr/>
          <p:nvPr/>
        </p:nvGrpSpPr>
        <p:grpSpPr>
          <a:xfrm>
            <a:off x="996949" y="2250973"/>
            <a:ext cx="11311041" cy="4810228"/>
            <a:chOff x="0" y="0"/>
            <a:chExt cx="11311039" cy="4810226"/>
          </a:xfrm>
        </p:grpSpPr>
        <p:sp>
          <p:nvSpPr>
            <p:cNvPr id="1498" name="Line"/>
            <p:cNvSpPr/>
            <p:nvPr/>
          </p:nvSpPr>
          <p:spPr>
            <a:xfrm>
              <a:off x="374650" y="137624"/>
              <a:ext cx="221721" cy="779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45" fill="norm" stroke="1" extrusionOk="0">
                  <a:moveTo>
                    <a:pt x="3086" y="7699"/>
                  </a:moveTo>
                  <a:cubicBezTo>
                    <a:pt x="3291" y="7406"/>
                    <a:pt x="3497" y="7113"/>
                    <a:pt x="3497" y="7143"/>
                  </a:cubicBezTo>
                  <a:cubicBezTo>
                    <a:pt x="3497" y="7172"/>
                    <a:pt x="3291" y="7523"/>
                    <a:pt x="2880" y="8548"/>
                  </a:cubicBezTo>
                  <a:cubicBezTo>
                    <a:pt x="2469" y="9572"/>
                    <a:pt x="1851" y="11270"/>
                    <a:pt x="1337" y="13026"/>
                  </a:cubicBezTo>
                  <a:cubicBezTo>
                    <a:pt x="823" y="14782"/>
                    <a:pt x="411" y="16596"/>
                    <a:pt x="206" y="17913"/>
                  </a:cubicBezTo>
                  <a:cubicBezTo>
                    <a:pt x="0" y="19231"/>
                    <a:pt x="0" y="20050"/>
                    <a:pt x="0" y="20635"/>
                  </a:cubicBezTo>
                  <a:cubicBezTo>
                    <a:pt x="0" y="21221"/>
                    <a:pt x="0" y="21572"/>
                    <a:pt x="206" y="21543"/>
                  </a:cubicBezTo>
                  <a:cubicBezTo>
                    <a:pt x="411" y="21513"/>
                    <a:pt x="823" y="21104"/>
                    <a:pt x="1646" y="19728"/>
                  </a:cubicBezTo>
                  <a:cubicBezTo>
                    <a:pt x="2469" y="18352"/>
                    <a:pt x="3703" y="16011"/>
                    <a:pt x="4731" y="13787"/>
                  </a:cubicBezTo>
                  <a:cubicBezTo>
                    <a:pt x="5760" y="11562"/>
                    <a:pt x="6583" y="9455"/>
                    <a:pt x="7406" y="7494"/>
                  </a:cubicBezTo>
                  <a:cubicBezTo>
                    <a:pt x="8229" y="5533"/>
                    <a:pt x="9051" y="3718"/>
                    <a:pt x="9463" y="2635"/>
                  </a:cubicBezTo>
                  <a:cubicBezTo>
                    <a:pt x="9874" y="1552"/>
                    <a:pt x="9874" y="1201"/>
                    <a:pt x="10183" y="821"/>
                  </a:cubicBezTo>
                  <a:cubicBezTo>
                    <a:pt x="10491" y="440"/>
                    <a:pt x="11109" y="31"/>
                    <a:pt x="11623" y="1"/>
                  </a:cubicBezTo>
                  <a:cubicBezTo>
                    <a:pt x="12137" y="-28"/>
                    <a:pt x="12549" y="323"/>
                    <a:pt x="13371" y="1494"/>
                  </a:cubicBezTo>
                  <a:cubicBezTo>
                    <a:pt x="14194" y="2665"/>
                    <a:pt x="15429" y="4655"/>
                    <a:pt x="16457" y="6528"/>
                  </a:cubicBezTo>
                  <a:cubicBezTo>
                    <a:pt x="17486" y="8401"/>
                    <a:pt x="18309" y="10157"/>
                    <a:pt x="18926" y="11650"/>
                  </a:cubicBezTo>
                  <a:cubicBezTo>
                    <a:pt x="19543" y="13143"/>
                    <a:pt x="19954" y="14372"/>
                    <a:pt x="20366" y="15221"/>
                  </a:cubicBezTo>
                  <a:cubicBezTo>
                    <a:pt x="20777" y="16070"/>
                    <a:pt x="21189" y="16538"/>
                    <a:pt x="21394" y="16538"/>
                  </a:cubicBezTo>
                  <a:cubicBezTo>
                    <a:pt x="21600" y="16538"/>
                    <a:pt x="21600" y="16070"/>
                    <a:pt x="21394" y="15689"/>
                  </a:cubicBezTo>
                  <a:cubicBezTo>
                    <a:pt x="21189" y="15309"/>
                    <a:pt x="20777" y="15016"/>
                    <a:pt x="20366" y="147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9" name="Line"/>
            <p:cNvSpPr/>
            <p:nvPr/>
          </p:nvSpPr>
          <p:spPr>
            <a:xfrm>
              <a:off x="450850" y="498576"/>
              <a:ext cx="1841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200"/>
                    <a:pt x="0" y="16800"/>
                    <a:pt x="2359" y="13680"/>
                  </a:cubicBezTo>
                  <a:cubicBezTo>
                    <a:pt x="4717" y="10560"/>
                    <a:pt x="9434" y="6720"/>
                    <a:pt x="13034" y="4320"/>
                  </a:cubicBezTo>
                  <a:cubicBezTo>
                    <a:pt x="16634" y="1920"/>
                    <a:pt x="19117" y="96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0" name="Line"/>
            <p:cNvSpPr/>
            <p:nvPr/>
          </p:nvSpPr>
          <p:spPr>
            <a:xfrm>
              <a:off x="688092" y="446313"/>
              <a:ext cx="122327" cy="279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5" h="21279" fill="norm" stroke="1" extrusionOk="0">
                  <a:moveTo>
                    <a:pt x="16890" y="2046"/>
                  </a:moveTo>
                  <a:cubicBezTo>
                    <a:pt x="15810" y="1401"/>
                    <a:pt x="14730" y="756"/>
                    <a:pt x="13110" y="353"/>
                  </a:cubicBezTo>
                  <a:cubicBezTo>
                    <a:pt x="11490" y="-50"/>
                    <a:pt x="9330" y="-211"/>
                    <a:pt x="6990" y="434"/>
                  </a:cubicBezTo>
                  <a:cubicBezTo>
                    <a:pt x="4650" y="1079"/>
                    <a:pt x="2130" y="2529"/>
                    <a:pt x="870" y="3658"/>
                  </a:cubicBezTo>
                  <a:cubicBezTo>
                    <a:pt x="-390" y="4786"/>
                    <a:pt x="-390" y="5592"/>
                    <a:pt x="1590" y="6962"/>
                  </a:cubicBezTo>
                  <a:cubicBezTo>
                    <a:pt x="3570" y="8332"/>
                    <a:pt x="7530" y="10267"/>
                    <a:pt x="11130" y="11879"/>
                  </a:cubicBezTo>
                  <a:cubicBezTo>
                    <a:pt x="14730" y="13490"/>
                    <a:pt x="17970" y="14780"/>
                    <a:pt x="19590" y="15828"/>
                  </a:cubicBezTo>
                  <a:cubicBezTo>
                    <a:pt x="21210" y="16876"/>
                    <a:pt x="21210" y="17682"/>
                    <a:pt x="19590" y="18568"/>
                  </a:cubicBezTo>
                  <a:cubicBezTo>
                    <a:pt x="17970" y="19455"/>
                    <a:pt x="14730" y="20422"/>
                    <a:pt x="12030" y="20905"/>
                  </a:cubicBezTo>
                  <a:cubicBezTo>
                    <a:pt x="9330" y="21389"/>
                    <a:pt x="7170" y="21389"/>
                    <a:pt x="6090" y="20986"/>
                  </a:cubicBezTo>
                  <a:cubicBezTo>
                    <a:pt x="5010" y="20583"/>
                    <a:pt x="5010" y="19777"/>
                    <a:pt x="6630" y="18488"/>
                  </a:cubicBezTo>
                  <a:cubicBezTo>
                    <a:pt x="8250" y="17198"/>
                    <a:pt x="11490" y="15425"/>
                    <a:pt x="14730" y="136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1" name="Line"/>
            <p:cNvSpPr/>
            <p:nvPr/>
          </p:nvSpPr>
          <p:spPr>
            <a:xfrm>
              <a:off x="840316" y="523976"/>
              <a:ext cx="184552" cy="426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47" fill="norm" stroke="1" extrusionOk="0">
                  <a:moveTo>
                    <a:pt x="1964" y="0"/>
                  </a:moveTo>
                  <a:cubicBezTo>
                    <a:pt x="982" y="426"/>
                    <a:pt x="0" y="851"/>
                    <a:pt x="0" y="1915"/>
                  </a:cubicBezTo>
                  <a:cubicBezTo>
                    <a:pt x="0" y="2979"/>
                    <a:pt x="982" y="4682"/>
                    <a:pt x="2700" y="5693"/>
                  </a:cubicBezTo>
                  <a:cubicBezTo>
                    <a:pt x="4418" y="6703"/>
                    <a:pt x="6873" y="7023"/>
                    <a:pt x="9205" y="6331"/>
                  </a:cubicBezTo>
                  <a:cubicBezTo>
                    <a:pt x="11536" y="5639"/>
                    <a:pt x="13745" y="3937"/>
                    <a:pt x="14973" y="2820"/>
                  </a:cubicBezTo>
                  <a:cubicBezTo>
                    <a:pt x="16200" y="1702"/>
                    <a:pt x="16445" y="1170"/>
                    <a:pt x="16445" y="1170"/>
                  </a:cubicBezTo>
                  <a:cubicBezTo>
                    <a:pt x="16445" y="1170"/>
                    <a:pt x="16200" y="1702"/>
                    <a:pt x="16568" y="3618"/>
                  </a:cubicBezTo>
                  <a:cubicBezTo>
                    <a:pt x="16936" y="5533"/>
                    <a:pt x="17918" y="8832"/>
                    <a:pt x="18900" y="11758"/>
                  </a:cubicBezTo>
                  <a:cubicBezTo>
                    <a:pt x="19882" y="14684"/>
                    <a:pt x="20864" y="17237"/>
                    <a:pt x="21232" y="18780"/>
                  </a:cubicBezTo>
                  <a:cubicBezTo>
                    <a:pt x="21600" y="20323"/>
                    <a:pt x="21355" y="20855"/>
                    <a:pt x="20618" y="21174"/>
                  </a:cubicBezTo>
                  <a:cubicBezTo>
                    <a:pt x="19882" y="21494"/>
                    <a:pt x="18655" y="21600"/>
                    <a:pt x="17182" y="21121"/>
                  </a:cubicBezTo>
                  <a:cubicBezTo>
                    <a:pt x="15709" y="20642"/>
                    <a:pt x="13991" y="19578"/>
                    <a:pt x="13132" y="18461"/>
                  </a:cubicBezTo>
                  <a:cubicBezTo>
                    <a:pt x="12273" y="17344"/>
                    <a:pt x="12273" y="16173"/>
                    <a:pt x="12273" y="150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2" name="Line"/>
            <p:cNvSpPr/>
            <p:nvPr/>
          </p:nvSpPr>
          <p:spPr>
            <a:xfrm>
              <a:off x="1136650" y="521530"/>
              <a:ext cx="186146" cy="161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363" fill="norm" stroke="1" extrusionOk="0">
                  <a:moveTo>
                    <a:pt x="0" y="2007"/>
                  </a:moveTo>
                  <a:cubicBezTo>
                    <a:pt x="971" y="885"/>
                    <a:pt x="1942" y="-237"/>
                    <a:pt x="2670" y="44"/>
                  </a:cubicBezTo>
                  <a:cubicBezTo>
                    <a:pt x="3398" y="324"/>
                    <a:pt x="3883" y="2007"/>
                    <a:pt x="4126" y="5093"/>
                  </a:cubicBezTo>
                  <a:cubicBezTo>
                    <a:pt x="4369" y="8179"/>
                    <a:pt x="4369" y="12667"/>
                    <a:pt x="4369" y="15612"/>
                  </a:cubicBezTo>
                  <a:cubicBezTo>
                    <a:pt x="4369" y="18558"/>
                    <a:pt x="4369" y="19960"/>
                    <a:pt x="4247" y="19960"/>
                  </a:cubicBezTo>
                  <a:cubicBezTo>
                    <a:pt x="4126" y="19960"/>
                    <a:pt x="3883" y="18558"/>
                    <a:pt x="4004" y="15612"/>
                  </a:cubicBezTo>
                  <a:cubicBezTo>
                    <a:pt x="4126" y="12667"/>
                    <a:pt x="4611" y="8179"/>
                    <a:pt x="5218" y="5373"/>
                  </a:cubicBezTo>
                  <a:cubicBezTo>
                    <a:pt x="5825" y="2568"/>
                    <a:pt x="6553" y="1446"/>
                    <a:pt x="7281" y="1586"/>
                  </a:cubicBezTo>
                  <a:cubicBezTo>
                    <a:pt x="8009" y="1727"/>
                    <a:pt x="8737" y="3129"/>
                    <a:pt x="9101" y="5514"/>
                  </a:cubicBezTo>
                  <a:cubicBezTo>
                    <a:pt x="9465" y="7898"/>
                    <a:pt x="9465" y="11264"/>
                    <a:pt x="9465" y="13649"/>
                  </a:cubicBezTo>
                  <a:cubicBezTo>
                    <a:pt x="9465" y="16033"/>
                    <a:pt x="9465" y="17436"/>
                    <a:pt x="9465" y="17436"/>
                  </a:cubicBezTo>
                  <a:cubicBezTo>
                    <a:pt x="9465" y="17436"/>
                    <a:pt x="9465" y="16033"/>
                    <a:pt x="10072" y="13508"/>
                  </a:cubicBezTo>
                  <a:cubicBezTo>
                    <a:pt x="10679" y="10984"/>
                    <a:pt x="11892" y="7337"/>
                    <a:pt x="12984" y="5093"/>
                  </a:cubicBezTo>
                  <a:cubicBezTo>
                    <a:pt x="14076" y="2849"/>
                    <a:pt x="15047" y="2007"/>
                    <a:pt x="16503" y="2708"/>
                  </a:cubicBezTo>
                  <a:cubicBezTo>
                    <a:pt x="17960" y="3410"/>
                    <a:pt x="19901" y="5654"/>
                    <a:pt x="20751" y="9020"/>
                  </a:cubicBezTo>
                  <a:cubicBezTo>
                    <a:pt x="21600" y="12386"/>
                    <a:pt x="21357" y="16875"/>
                    <a:pt x="21115" y="213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3" name="Line"/>
            <p:cNvSpPr/>
            <p:nvPr/>
          </p:nvSpPr>
          <p:spPr>
            <a:xfrm>
              <a:off x="1418166" y="455847"/>
              <a:ext cx="130734" cy="559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534" fill="norm" stroke="1" extrusionOk="0">
                  <a:moveTo>
                    <a:pt x="5829" y="3602"/>
                  </a:moveTo>
                  <a:cubicBezTo>
                    <a:pt x="7200" y="6536"/>
                    <a:pt x="8571" y="9471"/>
                    <a:pt x="9429" y="12323"/>
                  </a:cubicBezTo>
                  <a:cubicBezTo>
                    <a:pt x="10286" y="15176"/>
                    <a:pt x="10629" y="17948"/>
                    <a:pt x="10800" y="19537"/>
                  </a:cubicBezTo>
                  <a:cubicBezTo>
                    <a:pt x="10971" y="21126"/>
                    <a:pt x="10971" y="21534"/>
                    <a:pt x="10457" y="21534"/>
                  </a:cubicBezTo>
                  <a:cubicBezTo>
                    <a:pt x="9943" y="21534"/>
                    <a:pt x="8914" y="21126"/>
                    <a:pt x="7200" y="19415"/>
                  </a:cubicBezTo>
                  <a:cubicBezTo>
                    <a:pt x="5486" y="17703"/>
                    <a:pt x="3086" y="14687"/>
                    <a:pt x="1714" y="11794"/>
                  </a:cubicBezTo>
                  <a:cubicBezTo>
                    <a:pt x="343" y="8900"/>
                    <a:pt x="0" y="6129"/>
                    <a:pt x="0" y="4254"/>
                  </a:cubicBezTo>
                  <a:cubicBezTo>
                    <a:pt x="0" y="2379"/>
                    <a:pt x="343" y="1401"/>
                    <a:pt x="1200" y="790"/>
                  </a:cubicBezTo>
                  <a:cubicBezTo>
                    <a:pt x="2057" y="179"/>
                    <a:pt x="3429" y="-66"/>
                    <a:pt x="6343" y="16"/>
                  </a:cubicBezTo>
                  <a:cubicBezTo>
                    <a:pt x="9257" y="97"/>
                    <a:pt x="13714" y="505"/>
                    <a:pt x="16800" y="1279"/>
                  </a:cubicBezTo>
                  <a:cubicBezTo>
                    <a:pt x="19886" y="2053"/>
                    <a:pt x="21600" y="3194"/>
                    <a:pt x="21086" y="4336"/>
                  </a:cubicBezTo>
                  <a:cubicBezTo>
                    <a:pt x="20571" y="5477"/>
                    <a:pt x="17829" y="6618"/>
                    <a:pt x="15600" y="7270"/>
                  </a:cubicBezTo>
                  <a:cubicBezTo>
                    <a:pt x="13371" y="7922"/>
                    <a:pt x="11657" y="8085"/>
                    <a:pt x="10114" y="8044"/>
                  </a:cubicBezTo>
                  <a:cubicBezTo>
                    <a:pt x="8571" y="8003"/>
                    <a:pt x="7200" y="7759"/>
                    <a:pt x="6343" y="6985"/>
                  </a:cubicBezTo>
                  <a:cubicBezTo>
                    <a:pt x="5486" y="6210"/>
                    <a:pt x="5143" y="4906"/>
                    <a:pt x="4800" y="36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4" name="Line"/>
            <p:cNvSpPr/>
            <p:nvPr/>
          </p:nvSpPr>
          <p:spPr>
            <a:xfrm>
              <a:off x="1611894" y="182236"/>
              <a:ext cx="191507" cy="455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401" fill="norm" stroke="1" extrusionOk="0">
                  <a:moveTo>
                    <a:pt x="1520" y="841"/>
                  </a:moveTo>
                  <a:cubicBezTo>
                    <a:pt x="2225" y="344"/>
                    <a:pt x="2929" y="-154"/>
                    <a:pt x="3281" y="45"/>
                  </a:cubicBezTo>
                  <a:cubicBezTo>
                    <a:pt x="3633" y="244"/>
                    <a:pt x="3633" y="1140"/>
                    <a:pt x="3516" y="3429"/>
                  </a:cubicBezTo>
                  <a:cubicBezTo>
                    <a:pt x="3399" y="5719"/>
                    <a:pt x="3164" y="9402"/>
                    <a:pt x="3516" y="12487"/>
                  </a:cubicBezTo>
                  <a:cubicBezTo>
                    <a:pt x="3868" y="15573"/>
                    <a:pt x="4807" y="18062"/>
                    <a:pt x="5629" y="19505"/>
                  </a:cubicBezTo>
                  <a:cubicBezTo>
                    <a:pt x="6451" y="20948"/>
                    <a:pt x="7155" y="21346"/>
                    <a:pt x="7977" y="21396"/>
                  </a:cubicBezTo>
                  <a:cubicBezTo>
                    <a:pt x="8799" y="21446"/>
                    <a:pt x="9738" y="21147"/>
                    <a:pt x="9972" y="20301"/>
                  </a:cubicBezTo>
                  <a:cubicBezTo>
                    <a:pt x="10207" y="19455"/>
                    <a:pt x="9738" y="18062"/>
                    <a:pt x="8681" y="16917"/>
                  </a:cubicBezTo>
                  <a:cubicBezTo>
                    <a:pt x="7625" y="15772"/>
                    <a:pt x="5981" y="14876"/>
                    <a:pt x="4220" y="14279"/>
                  </a:cubicBezTo>
                  <a:cubicBezTo>
                    <a:pt x="2459" y="13682"/>
                    <a:pt x="581" y="13383"/>
                    <a:pt x="112" y="13085"/>
                  </a:cubicBezTo>
                  <a:cubicBezTo>
                    <a:pt x="-358" y="12786"/>
                    <a:pt x="581" y="12487"/>
                    <a:pt x="4338" y="12089"/>
                  </a:cubicBezTo>
                  <a:cubicBezTo>
                    <a:pt x="8094" y="11691"/>
                    <a:pt x="14668" y="11193"/>
                    <a:pt x="21242" y="106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5" name="Line"/>
            <p:cNvSpPr/>
            <p:nvPr/>
          </p:nvSpPr>
          <p:spPr>
            <a:xfrm>
              <a:off x="1770571" y="422376"/>
              <a:ext cx="117361" cy="179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9" h="21038" fill="norm" stroke="1" extrusionOk="0">
                  <a:moveTo>
                    <a:pt x="14714" y="0"/>
                  </a:moveTo>
                  <a:cubicBezTo>
                    <a:pt x="12107" y="0"/>
                    <a:pt x="9500" y="0"/>
                    <a:pt x="6707" y="2359"/>
                  </a:cubicBezTo>
                  <a:cubicBezTo>
                    <a:pt x="3914" y="4717"/>
                    <a:pt x="935" y="9434"/>
                    <a:pt x="190" y="13159"/>
                  </a:cubicBezTo>
                  <a:cubicBezTo>
                    <a:pt x="-555" y="16883"/>
                    <a:pt x="935" y="19614"/>
                    <a:pt x="3914" y="20607"/>
                  </a:cubicBezTo>
                  <a:cubicBezTo>
                    <a:pt x="6893" y="21600"/>
                    <a:pt x="11362" y="20855"/>
                    <a:pt x="14528" y="18621"/>
                  </a:cubicBezTo>
                  <a:cubicBezTo>
                    <a:pt x="17693" y="16386"/>
                    <a:pt x="19555" y="12662"/>
                    <a:pt x="20300" y="10179"/>
                  </a:cubicBezTo>
                  <a:cubicBezTo>
                    <a:pt x="21045" y="7697"/>
                    <a:pt x="20673" y="6455"/>
                    <a:pt x="18438" y="5214"/>
                  </a:cubicBezTo>
                  <a:cubicBezTo>
                    <a:pt x="16204" y="3972"/>
                    <a:pt x="12107" y="2731"/>
                    <a:pt x="8011" y="14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6" name="Line"/>
            <p:cNvSpPr/>
            <p:nvPr/>
          </p:nvSpPr>
          <p:spPr>
            <a:xfrm>
              <a:off x="1982289" y="130276"/>
              <a:ext cx="62412" cy="465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504" fill="norm" stroke="1" extrusionOk="0">
                  <a:moveTo>
                    <a:pt x="12589" y="0"/>
                  </a:moveTo>
                  <a:cubicBezTo>
                    <a:pt x="8269" y="2834"/>
                    <a:pt x="3949" y="5669"/>
                    <a:pt x="1789" y="8943"/>
                  </a:cubicBezTo>
                  <a:cubicBezTo>
                    <a:pt x="-371" y="12217"/>
                    <a:pt x="-371" y="15931"/>
                    <a:pt x="709" y="18081"/>
                  </a:cubicBezTo>
                  <a:cubicBezTo>
                    <a:pt x="1789" y="20232"/>
                    <a:pt x="3949" y="20818"/>
                    <a:pt x="6829" y="21160"/>
                  </a:cubicBezTo>
                  <a:cubicBezTo>
                    <a:pt x="9709" y="21502"/>
                    <a:pt x="13309" y="21600"/>
                    <a:pt x="15829" y="21405"/>
                  </a:cubicBezTo>
                  <a:cubicBezTo>
                    <a:pt x="18349" y="21209"/>
                    <a:pt x="19789" y="20720"/>
                    <a:pt x="20509" y="20134"/>
                  </a:cubicBezTo>
                  <a:cubicBezTo>
                    <a:pt x="21229" y="19548"/>
                    <a:pt x="21229" y="18863"/>
                    <a:pt x="21229" y="1817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7" name="Line"/>
            <p:cNvSpPr/>
            <p:nvPr/>
          </p:nvSpPr>
          <p:spPr>
            <a:xfrm>
              <a:off x="1916570" y="384276"/>
              <a:ext cx="19163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2975" y="21600"/>
                  </a:moveTo>
                  <a:cubicBezTo>
                    <a:pt x="1551" y="21600"/>
                    <a:pt x="126" y="21600"/>
                    <a:pt x="8" y="21150"/>
                  </a:cubicBezTo>
                  <a:cubicBezTo>
                    <a:pt x="-111" y="20700"/>
                    <a:pt x="1076" y="19800"/>
                    <a:pt x="4874" y="16200"/>
                  </a:cubicBezTo>
                  <a:cubicBezTo>
                    <a:pt x="8671" y="12600"/>
                    <a:pt x="15080" y="6300"/>
                    <a:pt x="2148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8" name="Line"/>
            <p:cNvSpPr/>
            <p:nvPr/>
          </p:nvSpPr>
          <p:spPr>
            <a:xfrm>
              <a:off x="2137833" y="308076"/>
              <a:ext cx="21167" cy="235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fill="norm" stroke="1" extrusionOk="0">
                  <a:moveTo>
                    <a:pt x="8640" y="11571"/>
                  </a:moveTo>
                  <a:cubicBezTo>
                    <a:pt x="4320" y="14271"/>
                    <a:pt x="0" y="16971"/>
                    <a:pt x="0" y="18804"/>
                  </a:cubicBezTo>
                  <a:cubicBezTo>
                    <a:pt x="0" y="20636"/>
                    <a:pt x="4320" y="21600"/>
                    <a:pt x="6480" y="21407"/>
                  </a:cubicBezTo>
                  <a:cubicBezTo>
                    <a:pt x="8640" y="21214"/>
                    <a:pt x="8640" y="19864"/>
                    <a:pt x="7560" y="16586"/>
                  </a:cubicBezTo>
                  <a:cubicBezTo>
                    <a:pt x="6480" y="13307"/>
                    <a:pt x="4320" y="8100"/>
                    <a:pt x="6480" y="5014"/>
                  </a:cubicBezTo>
                  <a:cubicBezTo>
                    <a:pt x="8640" y="1929"/>
                    <a:pt x="15120" y="96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9" name="Line"/>
            <p:cNvSpPr/>
            <p:nvPr/>
          </p:nvSpPr>
          <p:spPr>
            <a:xfrm>
              <a:off x="2221017" y="346176"/>
              <a:ext cx="147534" cy="189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223" fill="norm" stroke="1" extrusionOk="0">
                  <a:moveTo>
                    <a:pt x="17554" y="0"/>
                  </a:moveTo>
                  <a:cubicBezTo>
                    <a:pt x="13904" y="475"/>
                    <a:pt x="10253" y="949"/>
                    <a:pt x="6906" y="3560"/>
                  </a:cubicBezTo>
                  <a:cubicBezTo>
                    <a:pt x="3560" y="6171"/>
                    <a:pt x="518" y="10919"/>
                    <a:pt x="61" y="14360"/>
                  </a:cubicBezTo>
                  <a:cubicBezTo>
                    <a:pt x="-395" y="17802"/>
                    <a:pt x="1735" y="19938"/>
                    <a:pt x="5690" y="20769"/>
                  </a:cubicBezTo>
                  <a:cubicBezTo>
                    <a:pt x="9644" y="21600"/>
                    <a:pt x="15425" y="21125"/>
                    <a:pt x="21205" y="20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0" name="Line"/>
            <p:cNvSpPr/>
            <p:nvPr/>
          </p:nvSpPr>
          <p:spPr>
            <a:xfrm>
              <a:off x="2911722" y="98253"/>
              <a:ext cx="231528" cy="52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485" fill="norm" stroke="1" extrusionOk="0">
                  <a:moveTo>
                    <a:pt x="3217" y="7297"/>
                  </a:moveTo>
                  <a:cubicBezTo>
                    <a:pt x="4003" y="9900"/>
                    <a:pt x="4788" y="12502"/>
                    <a:pt x="5181" y="14714"/>
                  </a:cubicBezTo>
                  <a:cubicBezTo>
                    <a:pt x="5574" y="16926"/>
                    <a:pt x="5574" y="18748"/>
                    <a:pt x="5377" y="19876"/>
                  </a:cubicBezTo>
                  <a:cubicBezTo>
                    <a:pt x="5181" y="21004"/>
                    <a:pt x="4788" y="21437"/>
                    <a:pt x="4297" y="21481"/>
                  </a:cubicBezTo>
                  <a:cubicBezTo>
                    <a:pt x="3806" y="21524"/>
                    <a:pt x="3217" y="21177"/>
                    <a:pt x="2530" y="19789"/>
                  </a:cubicBezTo>
                  <a:cubicBezTo>
                    <a:pt x="1843" y="18401"/>
                    <a:pt x="1057" y="15972"/>
                    <a:pt x="566" y="13370"/>
                  </a:cubicBezTo>
                  <a:cubicBezTo>
                    <a:pt x="75" y="10767"/>
                    <a:pt x="-121" y="7991"/>
                    <a:pt x="75" y="5996"/>
                  </a:cubicBezTo>
                  <a:cubicBezTo>
                    <a:pt x="272" y="4001"/>
                    <a:pt x="861" y="2787"/>
                    <a:pt x="1744" y="1919"/>
                  </a:cubicBezTo>
                  <a:cubicBezTo>
                    <a:pt x="2628" y="1052"/>
                    <a:pt x="3806" y="531"/>
                    <a:pt x="4690" y="444"/>
                  </a:cubicBezTo>
                  <a:cubicBezTo>
                    <a:pt x="5574" y="358"/>
                    <a:pt x="6163" y="705"/>
                    <a:pt x="7341" y="2396"/>
                  </a:cubicBezTo>
                  <a:cubicBezTo>
                    <a:pt x="8519" y="4088"/>
                    <a:pt x="10286" y="7124"/>
                    <a:pt x="11661" y="9857"/>
                  </a:cubicBezTo>
                  <a:cubicBezTo>
                    <a:pt x="13035" y="12589"/>
                    <a:pt x="14017" y="15018"/>
                    <a:pt x="14803" y="16493"/>
                  </a:cubicBezTo>
                  <a:cubicBezTo>
                    <a:pt x="15588" y="17967"/>
                    <a:pt x="16177" y="18488"/>
                    <a:pt x="16668" y="18488"/>
                  </a:cubicBezTo>
                  <a:cubicBezTo>
                    <a:pt x="17159" y="18488"/>
                    <a:pt x="17552" y="17967"/>
                    <a:pt x="18337" y="16276"/>
                  </a:cubicBezTo>
                  <a:cubicBezTo>
                    <a:pt x="19123" y="14584"/>
                    <a:pt x="20301" y="11722"/>
                    <a:pt x="20890" y="9032"/>
                  </a:cubicBezTo>
                  <a:cubicBezTo>
                    <a:pt x="21479" y="6343"/>
                    <a:pt x="21479" y="3828"/>
                    <a:pt x="21479" y="2266"/>
                  </a:cubicBezTo>
                  <a:cubicBezTo>
                    <a:pt x="21479" y="705"/>
                    <a:pt x="21479" y="97"/>
                    <a:pt x="21283" y="11"/>
                  </a:cubicBezTo>
                  <a:cubicBezTo>
                    <a:pt x="21086" y="-76"/>
                    <a:pt x="20694" y="358"/>
                    <a:pt x="20694" y="791"/>
                  </a:cubicBezTo>
                  <a:cubicBezTo>
                    <a:pt x="20694" y="1225"/>
                    <a:pt x="21086" y="1659"/>
                    <a:pt x="21479" y="20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1" name="Line"/>
            <p:cNvSpPr/>
            <p:nvPr/>
          </p:nvSpPr>
          <p:spPr>
            <a:xfrm>
              <a:off x="3206205" y="357429"/>
              <a:ext cx="83095" cy="157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116" fill="norm" stroke="1" extrusionOk="0">
                  <a:moveTo>
                    <a:pt x="21199" y="4458"/>
                  </a:moveTo>
                  <a:cubicBezTo>
                    <a:pt x="18499" y="2752"/>
                    <a:pt x="15799" y="1047"/>
                    <a:pt x="13099" y="337"/>
                  </a:cubicBezTo>
                  <a:cubicBezTo>
                    <a:pt x="10399" y="-374"/>
                    <a:pt x="7699" y="-90"/>
                    <a:pt x="5269" y="2468"/>
                  </a:cubicBezTo>
                  <a:cubicBezTo>
                    <a:pt x="2839" y="5026"/>
                    <a:pt x="679" y="9858"/>
                    <a:pt x="139" y="13126"/>
                  </a:cubicBezTo>
                  <a:cubicBezTo>
                    <a:pt x="-401" y="16394"/>
                    <a:pt x="679" y="18100"/>
                    <a:pt x="2569" y="19237"/>
                  </a:cubicBezTo>
                  <a:cubicBezTo>
                    <a:pt x="4459" y="20373"/>
                    <a:pt x="7159" y="20942"/>
                    <a:pt x="9859" y="21084"/>
                  </a:cubicBezTo>
                  <a:cubicBezTo>
                    <a:pt x="12559" y="21226"/>
                    <a:pt x="15259" y="20942"/>
                    <a:pt x="16879" y="19237"/>
                  </a:cubicBezTo>
                  <a:cubicBezTo>
                    <a:pt x="18499" y="17531"/>
                    <a:pt x="19039" y="14405"/>
                    <a:pt x="19309" y="11421"/>
                  </a:cubicBezTo>
                  <a:cubicBezTo>
                    <a:pt x="19579" y="8437"/>
                    <a:pt x="19579" y="5594"/>
                    <a:pt x="19579" y="27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2" name="Line"/>
            <p:cNvSpPr/>
            <p:nvPr/>
          </p:nvSpPr>
          <p:spPr>
            <a:xfrm>
              <a:off x="3321050" y="301726"/>
              <a:ext cx="127000" cy="207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935"/>
                  </a:moveTo>
                  <a:cubicBezTo>
                    <a:pt x="1080" y="7053"/>
                    <a:pt x="2160" y="6171"/>
                    <a:pt x="3600" y="5841"/>
                  </a:cubicBezTo>
                  <a:cubicBezTo>
                    <a:pt x="5040" y="5510"/>
                    <a:pt x="6840" y="5731"/>
                    <a:pt x="9180" y="7494"/>
                  </a:cubicBezTo>
                  <a:cubicBezTo>
                    <a:pt x="11520" y="9257"/>
                    <a:pt x="14400" y="12563"/>
                    <a:pt x="15840" y="14878"/>
                  </a:cubicBezTo>
                  <a:cubicBezTo>
                    <a:pt x="17280" y="17192"/>
                    <a:pt x="17280" y="18514"/>
                    <a:pt x="16740" y="19616"/>
                  </a:cubicBezTo>
                  <a:cubicBezTo>
                    <a:pt x="16200" y="20718"/>
                    <a:pt x="15120" y="21600"/>
                    <a:pt x="13860" y="21600"/>
                  </a:cubicBezTo>
                  <a:cubicBezTo>
                    <a:pt x="12600" y="21600"/>
                    <a:pt x="11160" y="20718"/>
                    <a:pt x="10080" y="18514"/>
                  </a:cubicBezTo>
                  <a:cubicBezTo>
                    <a:pt x="9000" y="16310"/>
                    <a:pt x="8280" y="12784"/>
                    <a:pt x="10260" y="9478"/>
                  </a:cubicBezTo>
                  <a:cubicBezTo>
                    <a:pt x="12240" y="6171"/>
                    <a:pt x="16920" y="3086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3" name="Line"/>
            <p:cNvSpPr/>
            <p:nvPr/>
          </p:nvSpPr>
          <p:spPr>
            <a:xfrm>
              <a:off x="3499114" y="350409"/>
              <a:ext cx="183887" cy="152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336" fill="norm" stroke="1" extrusionOk="0">
                  <a:moveTo>
                    <a:pt x="714" y="2071"/>
                  </a:moveTo>
                  <a:cubicBezTo>
                    <a:pt x="466" y="7397"/>
                    <a:pt x="217" y="12723"/>
                    <a:pt x="93" y="16274"/>
                  </a:cubicBezTo>
                  <a:cubicBezTo>
                    <a:pt x="-31" y="19825"/>
                    <a:pt x="-31" y="21600"/>
                    <a:pt x="93" y="21304"/>
                  </a:cubicBezTo>
                  <a:cubicBezTo>
                    <a:pt x="217" y="21008"/>
                    <a:pt x="466" y="18641"/>
                    <a:pt x="962" y="15682"/>
                  </a:cubicBezTo>
                  <a:cubicBezTo>
                    <a:pt x="1459" y="12723"/>
                    <a:pt x="2203" y="9173"/>
                    <a:pt x="2824" y="6510"/>
                  </a:cubicBezTo>
                  <a:cubicBezTo>
                    <a:pt x="3445" y="3847"/>
                    <a:pt x="3941" y="2071"/>
                    <a:pt x="4562" y="1923"/>
                  </a:cubicBezTo>
                  <a:cubicBezTo>
                    <a:pt x="5183" y="1775"/>
                    <a:pt x="5928" y="3255"/>
                    <a:pt x="6300" y="5030"/>
                  </a:cubicBezTo>
                  <a:cubicBezTo>
                    <a:pt x="6672" y="6805"/>
                    <a:pt x="6672" y="8877"/>
                    <a:pt x="6672" y="10800"/>
                  </a:cubicBezTo>
                  <a:cubicBezTo>
                    <a:pt x="6672" y="12723"/>
                    <a:pt x="6672" y="14499"/>
                    <a:pt x="6797" y="14499"/>
                  </a:cubicBezTo>
                  <a:cubicBezTo>
                    <a:pt x="6921" y="14499"/>
                    <a:pt x="7169" y="12723"/>
                    <a:pt x="7914" y="10504"/>
                  </a:cubicBezTo>
                  <a:cubicBezTo>
                    <a:pt x="8659" y="8285"/>
                    <a:pt x="9900" y="5622"/>
                    <a:pt x="11390" y="3551"/>
                  </a:cubicBezTo>
                  <a:cubicBezTo>
                    <a:pt x="12879" y="1479"/>
                    <a:pt x="14617" y="0"/>
                    <a:pt x="15610" y="0"/>
                  </a:cubicBezTo>
                  <a:cubicBezTo>
                    <a:pt x="16603" y="0"/>
                    <a:pt x="16852" y="1479"/>
                    <a:pt x="17224" y="3995"/>
                  </a:cubicBezTo>
                  <a:cubicBezTo>
                    <a:pt x="17597" y="6510"/>
                    <a:pt x="18093" y="10060"/>
                    <a:pt x="18838" y="12575"/>
                  </a:cubicBezTo>
                  <a:cubicBezTo>
                    <a:pt x="19583" y="15090"/>
                    <a:pt x="20576" y="16570"/>
                    <a:pt x="21569" y="180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4" name="Line"/>
            <p:cNvSpPr/>
            <p:nvPr/>
          </p:nvSpPr>
          <p:spPr>
            <a:xfrm>
              <a:off x="3712360" y="50814"/>
              <a:ext cx="244903" cy="4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465" fill="norm" stroke="1" extrusionOk="0">
                  <a:moveTo>
                    <a:pt x="7408" y="18997"/>
                  </a:moveTo>
                  <a:cubicBezTo>
                    <a:pt x="7593" y="18465"/>
                    <a:pt x="7777" y="17933"/>
                    <a:pt x="7962" y="17188"/>
                  </a:cubicBezTo>
                  <a:cubicBezTo>
                    <a:pt x="8147" y="16444"/>
                    <a:pt x="8331" y="15486"/>
                    <a:pt x="7962" y="15060"/>
                  </a:cubicBezTo>
                  <a:cubicBezTo>
                    <a:pt x="7593" y="14635"/>
                    <a:pt x="6670" y="14741"/>
                    <a:pt x="5285" y="15433"/>
                  </a:cubicBezTo>
                  <a:cubicBezTo>
                    <a:pt x="3901" y="16124"/>
                    <a:pt x="2054" y="17401"/>
                    <a:pt x="1039" y="18412"/>
                  </a:cubicBezTo>
                  <a:cubicBezTo>
                    <a:pt x="24" y="19423"/>
                    <a:pt x="-161" y="20168"/>
                    <a:pt x="116" y="20700"/>
                  </a:cubicBezTo>
                  <a:cubicBezTo>
                    <a:pt x="393" y="21232"/>
                    <a:pt x="1131" y="21551"/>
                    <a:pt x="1870" y="21445"/>
                  </a:cubicBezTo>
                  <a:cubicBezTo>
                    <a:pt x="2608" y="21338"/>
                    <a:pt x="3347" y="20806"/>
                    <a:pt x="4085" y="20327"/>
                  </a:cubicBezTo>
                  <a:cubicBezTo>
                    <a:pt x="4824" y="19849"/>
                    <a:pt x="5562" y="19423"/>
                    <a:pt x="6301" y="19051"/>
                  </a:cubicBezTo>
                  <a:cubicBezTo>
                    <a:pt x="7039" y="18678"/>
                    <a:pt x="7777" y="18359"/>
                    <a:pt x="8239" y="18518"/>
                  </a:cubicBezTo>
                  <a:cubicBezTo>
                    <a:pt x="8701" y="18678"/>
                    <a:pt x="8885" y="19317"/>
                    <a:pt x="9531" y="19689"/>
                  </a:cubicBezTo>
                  <a:cubicBezTo>
                    <a:pt x="10177" y="20061"/>
                    <a:pt x="11285" y="20168"/>
                    <a:pt x="12116" y="20008"/>
                  </a:cubicBezTo>
                  <a:cubicBezTo>
                    <a:pt x="12947" y="19849"/>
                    <a:pt x="13501" y="19423"/>
                    <a:pt x="14885" y="17401"/>
                  </a:cubicBezTo>
                  <a:cubicBezTo>
                    <a:pt x="16270" y="15380"/>
                    <a:pt x="18485" y="11762"/>
                    <a:pt x="19777" y="8729"/>
                  </a:cubicBezTo>
                  <a:cubicBezTo>
                    <a:pt x="21070" y="5697"/>
                    <a:pt x="21439" y="3250"/>
                    <a:pt x="21347" y="1813"/>
                  </a:cubicBezTo>
                  <a:cubicBezTo>
                    <a:pt x="21254" y="377"/>
                    <a:pt x="20701" y="-49"/>
                    <a:pt x="20147" y="4"/>
                  </a:cubicBezTo>
                  <a:cubicBezTo>
                    <a:pt x="19593" y="57"/>
                    <a:pt x="19039" y="589"/>
                    <a:pt x="18208" y="2771"/>
                  </a:cubicBezTo>
                  <a:cubicBezTo>
                    <a:pt x="17377" y="4952"/>
                    <a:pt x="16270" y="8783"/>
                    <a:pt x="15901" y="12081"/>
                  </a:cubicBezTo>
                  <a:cubicBezTo>
                    <a:pt x="15531" y="15380"/>
                    <a:pt x="15901" y="18146"/>
                    <a:pt x="16270" y="209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5" name="Line"/>
            <p:cNvSpPr/>
            <p:nvPr/>
          </p:nvSpPr>
          <p:spPr>
            <a:xfrm>
              <a:off x="4000500" y="308076"/>
              <a:ext cx="127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6" name="Line"/>
            <p:cNvSpPr/>
            <p:nvPr/>
          </p:nvSpPr>
          <p:spPr>
            <a:xfrm>
              <a:off x="4044950" y="168376"/>
              <a:ext cx="127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7" name="Line"/>
            <p:cNvSpPr/>
            <p:nvPr/>
          </p:nvSpPr>
          <p:spPr>
            <a:xfrm>
              <a:off x="4076436" y="3276"/>
              <a:ext cx="251934" cy="766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539" fill="norm" stroke="1" extrusionOk="0">
                  <a:moveTo>
                    <a:pt x="8591" y="0"/>
                  </a:moveTo>
                  <a:cubicBezTo>
                    <a:pt x="7342" y="1904"/>
                    <a:pt x="6092" y="3808"/>
                    <a:pt x="5199" y="5534"/>
                  </a:cubicBezTo>
                  <a:cubicBezTo>
                    <a:pt x="4307" y="7260"/>
                    <a:pt x="3771" y="8807"/>
                    <a:pt x="3504" y="9729"/>
                  </a:cubicBezTo>
                  <a:cubicBezTo>
                    <a:pt x="3236" y="10651"/>
                    <a:pt x="3236" y="10949"/>
                    <a:pt x="3504" y="11217"/>
                  </a:cubicBezTo>
                  <a:cubicBezTo>
                    <a:pt x="3771" y="11484"/>
                    <a:pt x="4307" y="11722"/>
                    <a:pt x="4842" y="11722"/>
                  </a:cubicBezTo>
                  <a:cubicBezTo>
                    <a:pt x="5378" y="11722"/>
                    <a:pt x="5913" y="11484"/>
                    <a:pt x="6181" y="10830"/>
                  </a:cubicBezTo>
                  <a:cubicBezTo>
                    <a:pt x="6449" y="10175"/>
                    <a:pt x="6449" y="9104"/>
                    <a:pt x="5824" y="8331"/>
                  </a:cubicBezTo>
                  <a:cubicBezTo>
                    <a:pt x="5199" y="7557"/>
                    <a:pt x="3950" y="7081"/>
                    <a:pt x="2700" y="6783"/>
                  </a:cubicBezTo>
                  <a:cubicBezTo>
                    <a:pt x="1451" y="6486"/>
                    <a:pt x="201" y="6367"/>
                    <a:pt x="23" y="6397"/>
                  </a:cubicBezTo>
                  <a:cubicBezTo>
                    <a:pt x="-156" y="6426"/>
                    <a:pt x="737" y="6605"/>
                    <a:pt x="2789" y="6783"/>
                  </a:cubicBezTo>
                  <a:cubicBezTo>
                    <a:pt x="4842" y="6962"/>
                    <a:pt x="8056" y="7140"/>
                    <a:pt x="10108" y="7230"/>
                  </a:cubicBezTo>
                  <a:cubicBezTo>
                    <a:pt x="12161" y="7319"/>
                    <a:pt x="13054" y="7319"/>
                    <a:pt x="13232" y="7468"/>
                  </a:cubicBezTo>
                  <a:cubicBezTo>
                    <a:pt x="13411" y="7617"/>
                    <a:pt x="12875" y="7914"/>
                    <a:pt x="12429" y="8212"/>
                  </a:cubicBezTo>
                  <a:cubicBezTo>
                    <a:pt x="11983" y="8509"/>
                    <a:pt x="11626" y="8807"/>
                    <a:pt x="11894" y="8896"/>
                  </a:cubicBezTo>
                  <a:cubicBezTo>
                    <a:pt x="12161" y="8985"/>
                    <a:pt x="13054" y="8866"/>
                    <a:pt x="13857" y="8688"/>
                  </a:cubicBezTo>
                  <a:cubicBezTo>
                    <a:pt x="14661" y="8509"/>
                    <a:pt x="15375" y="8271"/>
                    <a:pt x="16178" y="7914"/>
                  </a:cubicBezTo>
                  <a:cubicBezTo>
                    <a:pt x="16981" y="7557"/>
                    <a:pt x="17874" y="7081"/>
                    <a:pt x="18320" y="7021"/>
                  </a:cubicBezTo>
                  <a:cubicBezTo>
                    <a:pt x="18766" y="6962"/>
                    <a:pt x="18766" y="7319"/>
                    <a:pt x="19034" y="8360"/>
                  </a:cubicBezTo>
                  <a:cubicBezTo>
                    <a:pt x="19302" y="9402"/>
                    <a:pt x="19837" y="11127"/>
                    <a:pt x="20373" y="12883"/>
                  </a:cubicBezTo>
                  <a:cubicBezTo>
                    <a:pt x="20908" y="14638"/>
                    <a:pt x="21444" y="16423"/>
                    <a:pt x="21176" y="17732"/>
                  </a:cubicBezTo>
                  <a:cubicBezTo>
                    <a:pt x="20908" y="19041"/>
                    <a:pt x="19837" y="19874"/>
                    <a:pt x="18945" y="20440"/>
                  </a:cubicBezTo>
                  <a:cubicBezTo>
                    <a:pt x="18052" y="21005"/>
                    <a:pt x="17338" y="21302"/>
                    <a:pt x="16535" y="21451"/>
                  </a:cubicBezTo>
                  <a:cubicBezTo>
                    <a:pt x="15732" y="21600"/>
                    <a:pt x="14839" y="21600"/>
                    <a:pt x="13857" y="21124"/>
                  </a:cubicBezTo>
                  <a:cubicBezTo>
                    <a:pt x="12875" y="20648"/>
                    <a:pt x="11804" y="19696"/>
                    <a:pt x="10733" y="187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8" name="Line"/>
            <p:cNvSpPr/>
            <p:nvPr/>
          </p:nvSpPr>
          <p:spPr>
            <a:xfrm>
              <a:off x="4964721" y="62223"/>
              <a:ext cx="172430" cy="442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424" fill="norm" stroke="1" extrusionOk="0">
                  <a:moveTo>
                    <a:pt x="21200" y="1141"/>
                  </a:moveTo>
                  <a:cubicBezTo>
                    <a:pt x="20159" y="732"/>
                    <a:pt x="19118" y="322"/>
                    <a:pt x="17687" y="118"/>
                  </a:cubicBezTo>
                  <a:cubicBezTo>
                    <a:pt x="16255" y="-87"/>
                    <a:pt x="14434" y="-87"/>
                    <a:pt x="12352" y="630"/>
                  </a:cubicBezTo>
                  <a:cubicBezTo>
                    <a:pt x="10270" y="1346"/>
                    <a:pt x="7928" y="2779"/>
                    <a:pt x="5846" y="5083"/>
                  </a:cubicBezTo>
                  <a:cubicBezTo>
                    <a:pt x="3764" y="7386"/>
                    <a:pt x="1942" y="10559"/>
                    <a:pt x="901" y="13170"/>
                  </a:cubicBezTo>
                  <a:cubicBezTo>
                    <a:pt x="-140" y="15780"/>
                    <a:pt x="-400" y="17828"/>
                    <a:pt x="771" y="19210"/>
                  </a:cubicBezTo>
                  <a:cubicBezTo>
                    <a:pt x="1942" y="20592"/>
                    <a:pt x="4545" y="21308"/>
                    <a:pt x="6496" y="21411"/>
                  </a:cubicBezTo>
                  <a:cubicBezTo>
                    <a:pt x="8448" y="21513"/>
                    <a:pt x="9749" y="21001"/>
                    <a:pt x="11051" y="20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9" name="Line"/>
            <p:cNvSpPr/>
            <p:nvPr/>
          </p:nvSpPr>
          <p:spPr>
            <a:xfrm>
              <a:off x="5170121" y="112710"/>
              <a:ext cx="125779" cy="400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408" fill="norm" stroke="1" extrusionOk="0">
                  <a:moveTo>
                    <a:pt x="10592" y="2974"/>
                  </a:moveTo>
                  <a:cubicBezTo>
                    <a:pt x="9872" y="5576"/>
                    <a:pt x="9152" y="8177"/>
                    <a:pt x="7892" y="11060"/>
                  </a:cubicBezTo>
                  <a:cubicBezTo>
                    <a:pt x="6632" y="13944"/>
                    <a:pt x="4832" y="17111"/>
                    <a:pt x="3392" y="18977"/>
                  </a:cubicBezTo>
                  <a:cubicBezTo>
                    <a:pt x="1952" y="20843"/>
                    <a:pt x="872" y="21408"/>
                    <a:pt x="332" y="21408"/>
                  </a:cubicBezTo>
                  <a:cubicBezTo>
                    <a:pt x="-208" y="21408"/>
                    <a:pt x="-208" y="20843"/>
                    <a:pt x="1232" y="18694"/>
                  </a:cubicBezTo>
                  <a:cubicBezTo>
                    <a:pt x="2672" y="16545"/>
                    <a:pt x="5552" y="12813"/>
                    <a:pt x="7892" y="9929"/>
                  </a:cubicBezTo>
                  <a:cubicBezTo>
                    <a:pt x="10232" y="7046"/>
                    <a:pt x="12032" y="5010"/>
                    <a:pt x="13652" y="3314"/>
                  </a:cubicBezTo>
                  <a:cubicBezTo>
                    <a:pt x="15272" y="1617"/>
                    <a:pt x="16712" y="260"/>
                    <a:pt x="17432" y="34"/>
                  </a:cubicBezTo>
                  <a:cubicBezTo>
                    <a:pt x="18152" y="-192"/>
                    <a:pt x="18152" y="713"/>
                    <a:pt x="18332" y="2918"/>
                  </a:cubicBezTo>
                  <a:cubicBezTo>
                    <a:pt x="18512" y="5123"/>
                    <a:pt x="18872" y="8629"/>
                    <a:pt x="19412" y="11230"/>
                  </a:cubicBezTo>
                  <a:cubicBezTo>
                    <a:pt x="19952" y="13831"/>
                    <a:pt x="20672" y="15527"/>
                    <a:pt x="21392" y="172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0" name="Line"/>
            <p:cNvSpPr/>
            <p:nvPr/>
          </p:nvSpPr>
          <p:spPr>
            <a:xfrm>
              <a:off x="5187950" y="301726"/>
              <a:ext cx="1397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800"/>
                    <a:pt x="7200" y="12000"/>
                    <a:pt x="10800" y="8400"/>
                  </a:cubicBezTo>
                  <a:cubicBezTo>
                    <a:pt x="14400" y="4800"/>
                    <a:pt x="18000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1" name="Line"/>
            <p:cNvSpPr/>
            <p:nvPr/>
          </p:nvSpPr>
          <p:spPr>
            <a:xfrm>
              <a:off x="5399616" y="79986"/>
              <a:ext cx="206426" cy="411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294" fill="norm" stroke="1" extrusionOk="0">
                  <a:moveTo>
                    <a:pt x="3086" y="5894"/>
                  </a:moveTo>
                  <a:cubicBezTo>
                    <a:pt x="2645" y="5127"/>
                    <a:pt x="2204" y="4359"/>
                    <a:pt x="1984" y="4359"/>
                  </a:cubicBezTo>
                  <a:cubicBezTo>
                    <a:pt x="1763" y="4359"/>
                    <a:pt x="1763" y="5127"/>
                    <a:pt x="1763" y="7649"/>
                  </a:cubicBezTo>
                  <a:cubicBezTo>
                    <a:pt x="1763" y="10171"/>
                    <a:pt x="1763" y="14447"/>
                    <a:pt x="1763" y="16859"/>
                  </a:cubicBezTo>
                  <a:cubicBezTo>
                    <a:pt x="1763" y="19271"/>
                    <a:pt x="1763" y="19819"/>
                    <a:pt x="1653" y="20368"/>
                  </a:cubicBezTo>
                  <a:cubicBezTo>
                    <a:pt x="1543" y="20916"/>
                    <a:pt x="1322" y="21464"/>
                    <a:pt x="1102" y="21245"/>
                  </a:cubicBezTo>
                  <a:cubicBezTo>
                    <a:pt x="882" y="21025"/>
                    <a:pt x="661" y="20039"/>
                    <a:pt x="441" y="17736"/>
                  </a:cubicBezTo>
                  <a:cubicBezTo>
                    <a:pt x="220" y="15434"/>
                    <a:pt x="0" y="11815"/>
                    <a:pt x="0" y="9403"/>
                  </a:cubicBezTo>
                  <a:cubicBezTo>
                    <a:pt x="0" y="6991"/>
                    <a:pt x="220" y="5785"/>
                    <a:pt x="771" y="5017"/>
                  </a:cubicBezTo>
                  <a:cubicBezTo>
                    <a:pt x="1322" y="4250"/>
                    <a:pt x="2204" y="3921"/>
                    <a:pt x="2865" y="4030"/>
                  </a:cubicBezTo>
                  <a:cubicBezTo>
                    <a:pt x="3527" y="4140"/>
                    <a:pt x="3967" y="4688"/>
                    <a:pt x="4959" y="6443"/>
                  </a:cubicBezTo>
                  <a:cubicBezTo>
                    <a:pt x="5951" y="8197"/>
                    <a:pt x="7494" y="11157"/>
                    <a:pt x="8706" y="13241"/>
                  </a:cubicBezTo>
                  <a:cubicBezTo>
                    <a:pt x="9918" y="15324"/>
                    <a:pt x="10800" y="16530"/>
                    <a:pt x="11902" y="17462"/>
                  </a:cubicBezTo>
                  <a:cubicBezTo>
                    <a:pt x="13004" y="18394"/>
                    <a:pt x="14327" y="19052"/>
                    <a:pt x="15429" y="18997"/>
                  </a:cubicBezTo>
                  <a:cubicBezTo>
                    <a:pt x="16531" y="18942"/>
                    <a:pt x="17412" y="18175"/>
                    <a:pt x="18404" y="16091"/>
                  </a:cubicBezTo>
                  <a:cubicBezTo>
                    <a:pt x="19396" y="14008"/>
                    <a:pt x="20498" y="10609"/>
                    <a:pt x="21049" y="7868"/>
                  </a:cubicBezTo>
                  <a:cubicBezTo>
                    <a:pt x="21600" y="5127"/>
                    <a:pt x="21600" y="3044"/>
                    <a:pt x="21269" y="1728"/>
                  </a:cubicBezTo>
                  <a:cubicBezTo>
                    <a:pt x="20939" y="412"/>
                    <a:pt x="20278" y="-136"/>
                    <a:pt x="19727" y="28"/>
                  </a:cubicBezTo>
                  <a:cubicBezTo>
                    <a:pt x="19176" y="193"/>
                    <a:pt x="18735" y="1070"/>
                    <a:pt x="18294" y="19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2" name="Line"/>
            <p:cNvSpPr/>
            <p:nvPr/>
          </p:nvSpPr>
          <p:spPr>
            <a:xfrm>
              <a:off x="5600700" y="-1"/>
              <a:ext cx="162857" cy="468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340" fill="norm" stroke="1" extrusionOk="0">
                  <a:moveTo>
                    <a:pt x="10800" y="1596"/>
                  </a:moveTo>
                  <a:cubicBezTo>
                    <a:pt x="10800" y="921"/>
                    <a:pt x="10800" y="246"/>
                    <a:pt x="11354" y="53"/>
                  </a:cubicBezTo>
                  <a:cubicBezTo>
                    <a:pt x="11908" y="-140"/>
                    <a:pt x="13015" y="149"/>
                    <a:pt x="14815" y="1692"/>
                  </a:cubicBezTo>
                  <a:cubicBezTo>
                    <a:pt x="16615" y="3235"/>
                    <a:pt x="19108" y="6031"/>
                    <a:pt x="20354" y="8924"/>
                  </a:cubicBezTo>
                  <a:cubicBezTo>
                    <a:pt x="21600" y="11817"/>
                    <a:pt x="21600" y="14806"/>
                    <a:pt x="20492" y="16928"/>
                  </a:cubicBezTo>
                  <a:cubicBezTo>
                    <a:pt x="19385" y="19049"/>
                    <a:pt x="17169" y="20303"/>
                    <a:pt x="13569" y="20881"/>
                  </a:cubicBezTo>
                  <a:cubicBezTo>
                    <a:pt x="9969" y="21460"/>
                    <a:pt x="4985" y="21364"/>
                    <a:pt x="0" y="2126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3" name="Line"/>
            <p:cNvSpPr/>
            <p:nvPr/>
          </p:nvSpPr>
          <p:spPr>
            <a:xfrm>
              <a:off x="457200" y="670389"/>
              <a:ext cx="5365750" cy="444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2" fill="norm" stroke="1" extrusionOk="0">
                  <a:moveTo>
                    <a:pt x="0" y="21582"/>
                  </a:moveTo>
                  <a:cubicBezTo>
                    <a:pt x="341" y="20862"/>
                    <a:pt x="682" y="20142"/>
                    <a:pt x="997" y="19473"/>
                  </a:cubicBezTo>
                  <a:cubicBezTo>
                    <a:pt x="1312" y="18805"/>
                    <a:pt x="1602" y="18188"/>
                    <a:pt x="1926" y="17519"/>
                  </a:cubicBezTo>
                  <a:cubicBezTo>
                    <a:pt x="2249" y="16851"/>
                    <a:pt x="2607" y="16131"/>
                    <a:pt x="2940" y="15513"/>
                  </a:cubicBezTo>
                  <a:cubicBezTo>
                    <a:pt x="3272" y="14896"/>
                    <a:pt x="3579" y="14382"/>
                    <a:pt x="3885" y="13919"/>
                  </a:cubicBezTo>
                  <a:cubicBezTo>
                    <a:pt x="4192" y="13456"/>
                    <a:pt x="4499" y="13045"/>
                    <a:pt x="4823" y="12633"/>
                  </a:cubicBezTo>
                  <a:cubicBezTo>
                    <a:pt x="5147" y="12222"/>
                    <a:pt x="5487" y="11811"/>
                    <a:pt x="5837" y="11451"/>
                  </a:cubicBezTo>
                  <a:cubicBezTo>
                    <a:pt x="6186" y="11091"/>
                    <a:pt x="6544" y="10782"/>
                    <a:pt x="6906" y="10473"/>
                  </a:cubicBezTo>
                  <a:cubicBezTo>
                    <a:pt x="7268" y="10165"/>
                    <a:pt x="7635" y="9856"/>
                    <a:pt x="7954" y="9651"/>
                  </a:cubicBezTo>
                  <a:cubicBezTo>
                    <a:pt x="8274" y="9445"/>
                    <a:pt x="8546" y="9342"/>
                    <a:pt x="8815" y="9239"/>
                  </a:cubicBezTo>
                  <a:cubicBezTo>
                    <a:pt x="9083" y="9136"/>
                    <a:pt x="9347" y="9033"/>
                    <a:pt x="9616" y="8931"/>
                  </a:cubicBezTo>
                  <a:cubicBezTo>
                    <a:pt x="9884" y="8828"/>
                    <a:pt x="10157" y="8725"/>
                    <a:pt x="10442" y="8571"/>
                  </a:cubicBezTo>
                  <a:cubicBezTo>
                    <a:pt x="10728" y="8416"/>
                    <a:pt x="11026" y="8211"/>
                    <a:pt x="11311" y="8005"/>
                  </a:cubicBezTo>
                  <a:cubicBezTo>
                    <a:pt x="11597" y="7799"/>
                    <a:pt x="11869" y="7593"/>
                    <a:pt x="12151" y="7285"/>
                  </a:cubicBezTo>
                  <a:cubicBezTo>
                    <a:pt x="12432" y="6976"/>
                    <a:pt x="12721" y="6565"/>
                    <a:pt x="13024" y="6153"/>
                  </a:cubicBezTo>
                  <a:cubicBezTo>
                    <a:pt x="13326" y="5742"/>
                    <a:pt x="13642" y="5331"/>
                    <a:pt x="13957" y="4971"/>
                  </a:cubicBezTo>
                  <a:cubicBezTo>
                    <a:pt x="14272" y="4611"/>
                    <a:pt x="14587" y="4302"/>
                    <a:pt x="14898" y="3942"/>
                  </a:cubicBezTo>
                  <a:cubicBezTo>
                    <a:pt x="15209" y="3582"/>
                    <a:pt x="15516" y="3171"/>
                    <a:pt x="15831" y="2759"/>
                  </a:cubicBezTo>
                  <a:cubicBezTo>
                    <a:pt x="16147" y="2348"/>
                    <a:pt x="16471" y="1936"/>
                    <a:pt x="16777" y="1576"/>
                  </a:cubicBezTo>
                  <a:cubicBezTo>
                    <a:pt x="17084" y="1216"/>
                    <a:pt x="17374" y="908"/>
                    <a:pt x="17668" y="651"/>
                  </a:cubicBezTo>
                  <a:cubicBezTo>
                    <a:pt x="17962" y="393"/>
                    <a:pt x="18260" y="188"/>
                    <a:pt x="18613" y="85"/>
                  </a:cubicBezTo>
                  <a:cubicBezTo>
                    <a:pt x="18967" y="-18"/>
                    <a:pt x="19376" y="-18"/>
                    <a:pt x="19794" y="33"/>
                  </a:cubicBezTo>
                  <a:cubicBezTo>
                    <a:pt x="20211" y="85"/>
                    <a:pt x="20637" y="188"/>
                    <a:pt x="20940" y="342"/>
                  </a:cubicBezTo>
                  <a:cubicBezTo>
                    <a:pt x="21242" y="496"/>
                    <a:pt x="21421" y="702"/>
                    <a:pt x="21600" y="9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4" name="Line"/>
            <p:cNvSpPr/>
            <p:nvPr/>
          </p:nvSpPr>
          <p:spPr>
            <a:xfrm>
              <a:off x="552450" y="879576"/>
              <a:ext cx="5613400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7" y="20595"/>
                    <a:pt x="554" y="19591"/>
                    <a:pt x="859" y="18837"/>
                  </a:cubicBezTo>
                  <a:cubicBezTo>
                    <a:pt x="1165" y="18084"/>
                    <a:pt x="1499" y="17581"/>
                    <a:pt x="1812" y="17288"/>
                  </a:cubicBezTo>
                  <a:cubicBezTo>
                    <a:pt x="2126" y="16995"/>
                    <a:pt x="2419" y="16912"/>
                    <a:pt x="2696" y="16870"/>
                  </a:cubicBezTo>
                  <a:cubicBezTo>
                    <a:pt x="2973" y="16828"/>
                    <a:pt x="3233" y="16828"/>
                    <a:pt x="3510" y="16786"/>
                  </a:cubicBezTo>
                  <a:cubicBezTo>
                    <a:pt x="3787" y="16744"/>
                    <a:pt x="4081" y="16660"/>
                    <a:pt x="4398" y="16493"/>
                  </a:cubicBezTo>
                  <a:cubicBezTo>
                    <a:pt x="4716" y="16326"/>
                    <a:pt x="5058" y="16074"/>
                    <a:pt x="5351" y="15823"/>
                  </a:cubicBezTo>
                  <a:cubicBezTo>
                    <a:pt x="5644" y="15572"/>
                    <a:pt x="5889" y="15321"/>
                    <a:pt x="6141" y="15028"/>
                  </a:cubicBezTo>
                  <a:cubicBezTo>
                    <a:pt x="6394" y="14735"/>
                    <a:pt x="6654" y="14400"/>
                    <a:pt x="6919" y="14065"/>
                  </a:cubicBezTo>
                  <a:cubicBezTo>
                    <a:pt x="7184" y="13730"/>
                    <a:pt x="7452" y="13395"/>
                    <a:pt x="7725" y="13019"/>
                  </a:cubicBezTo>
                  <a:cubicBezTo>
                    <a:pt x="7998" y="12642"/>
                    <a:pt x="8275" y="12223"/>
                    <a:pt x="8572" y="11805"/>
                  </a:cubicBezTo>
                  <a:cubicBezTo>
                    <a:pt x="8870" y="11386"/>
                    <a:pt x="9187" y="10967"/>
                    <a:pt x="9493" y="10591"/>
                  </a:cubicBezTo>
                  <a:cubicBezTo>
                    <a:pt x="9798" y="10214"/>
                    <a:pt x="10091" y="9879"/>
                    <a:pt x="10397" y="9544"/>
                  </a:cubicBezTo>
                  <a:cubicBezTo>
                    <a:pt x="10702" y="9209"/>
                    <a:pt x="11020" y="8874"/>
                    <a:pt x="11325" y="8581"/>
                  </a:cubicBezTo>
                  <a:cubicBezTo>
                    <a:pt x="11631" y="8288"/>
                    <a:pt x="11924" y="8037"/>
                    <a:pt x="12221" y="7786"/>
                  </a:cubicBezTo>
                  <a:cubicBezTo>
                    <a:pt x="12519" y="7535"/>
                    <a:pt x="12820" y="7284"/>
                    <a:pt x="13105" y="7116"/>
                  </a:cubicBezTo>
                  <a:cubicBezTo>
                    <a:pt x="13390" y="6949"/>
                    <a:pt x="13659" y="6865"/>
                    <a:pt x="13936" y="6781"/>
                  </a:cubicBezTo>
                  <a:cubicBezTo>
                    <a:pt x="14213" y="6698"/>
                    <a:pt x="14498" y="6614"/>
                    <a:pt x="14775" y="6488"/>
                  </a:cubicBezTo>
                  <a:cubicBezTo>
                    <a:pt x="15052" y="6363"/>
                    <a:pt x="15320" y="6195"/>
                    <a:pt x="15589" y="6070"/>
                  </a:cubicBezTo>
                  <a:cubicBezTo>
                    <a:pt x="15858" y="5944"/>
                    <a:pt x="16127" y="5860"/>
                    <a:pt x="16400" y="5777"/>
                  </a:cubicBezTo>
                  <a:cubicBezTo>
                    <a:pt x="16672" y="5693"/>
                    <a:pt x="16949" y="5609"/>
                    <a:pt x="17267" y="5442"/>
                  </a:cubicBezTo>
                  <a:cubicBezTo>
                    <a:pt x="17585" y="5274"/>
                    <a:pt x="17943" y="5023"/>
                    <a:pt x="18273" y="4730"/>
                  </a:cubicBezTo>
                  <a:cubicBezTo>
                    <a:pt x="18603" y="4437"/>
                    <a:pt x="18904" y="4102"/>
                    <a:pt x="19222" y="3684"/>
                  </a:cubicBezTo>
                  <a:cubicBezTo>
                    <a:pt x="19539" y="3265"/>
                    <a:pt x="19873" y="2763"/>
                    <a:pt x="20203" y="2260"/>
                  </a:cubicBezTo>
                  <a:cubicBezTo>
                    <a:pt x="20533" y="1758"/>
                    <a:pt x="20859" y="1256"/>
                    <a:pt x="21091" y="879"/>
                  </a:cubicBezTo>
                  <a:cubicBezTo>
                    <a:pt x="21323" y="502"/>
                    <a:pt x="21462" y="25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5" name="Line"/>
            <p:cNvSpPr/>
            <p:nvPr/>
          </p:nvSpPr>
          <p:spPr>
            <a:xfrm>
              <a:off x="6178549" y="244576"/>
              <a:ext cx="190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6" name="Line"/>
            <p:cNvSpPr/>
            <p:nvPr/>
          </p:nvSpPr>
          <p:spPr>
            <a:xfrm>
              <a:off x="6191250" y="498576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7" name="Line"/>
            <p:cNvSpPr/>
            <p:nvPr/>
          </p:nvSpPr>
          <p:spPr>
            <a:xfrm>
              <a:off x="827215" y="1854816"/>
              <a:ext cx="334835" cy="447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248" fill="norm" stroke="1" extrusionOk="0">
                  <a:moveTo>
                    <a:pt x="8041" y="3140"/>
                  </a:moveTo>
                  <a:cubicBezTo>
                    <a:pt x="8177" y="2638"/>
                    <a:pt x="8313" y="2136"/>
                    <a:pt x="8313" y="1583"/>
                  </a:cubicBezTo>
                  <a:cubicBezTo>
                    <a:pt x="8313" y="1031"/>
                    <a:pt x="8177" y="428"/>
                    <a:pt x="7769" y="227"/>
                  </a:cubicBezTo>
                  <a:cubicBezTo>
                    <a:pt x="7362" y="26"/>
                    <a:pt x="6682" y="227"/>
                    <a:pt x="5596" y="1332"/>
                  </a:cubicBezTo>
                  <a:cubicBezTo>
                    <a:pt x="4509" y="2437"/>
                    <a:pt x="3015" y="4446"/>
                    <a:pt x="1928" y="7209"/>
                  </a:cubicBezTo>
                  <a:cubicBezTo>
                    <a:pt x="841" y="9972"/>
                    <a:pt x="162" y="13488"/>
                    <a:pt x="26" y="15849"/>
                  </a:cubicBezTo>
                  <a:cubicBezTo>
                    <a:pt x="-110" y="18210"/>
                    <a:pt x="298" y="19416"/>
                    <a:pt x="1113" y="20219"/>
                  </a:cubicBezTo>
                  <a:cubicBezTo>
                    <a:pt x="1928" y="21023"/>
                    <a:pt x="3150" y="21425"/>
                    <a:pt x="4713" y="21174"/>
                  </a:cubicBezTo>
                  <a:cubicBezTo>
                    <a:pt x="6275" y="20923"/>
                    <a:pt x="8177" y="20018"/>
                    <a:pt x="10215" y="18361"/>
                  </a:cubicBezTo>
                  <a:cubicBezTo>
                    <a:pt x="12252" y="16703"/>
                    <a:pt x="14426" y="14292"/>
                    <a:pt x="15445" y="11730"/>
                  </a:cubicBezTo>
                  <a:cubicBezTo>
                    <a:pt x="16464" y="9168"/>
                    <a:pt x="16328" y="6456"/>
                    <a:pt x="15648" y="4446"/>
                  </a:cubicBezTo>
                  <a:cubicBezTo>
                    <a:pt x="14969" y="2437"/>
                    <a:pt x="13747" y="1131"/>
                    <a:pt x="12456" y="478"/>
                  </a:cubicBezTo>
                  <a:cubicBezTo>
                    <a:pt x="11165" y="-175"/>
                    <a:pt x="9807" y="-175"/>
                    <a:pt x="8041" y="578"/>
                  </a:cubicBezTo>
                  <a:cubicBezTo>
                    <a:pt x="6275" y="1332"/>
                    <a:pt x="4101" y="2839"/>
                    <a:pt x="2947" y="3844"/>
                  </a:cubicBezTo>
                  <a:cubicBezTo>
                    <a:pt x="1792" y="4848"/>
                    <a:pt x="1656" y="5351"/>
                    <a:pt x="1588" y="5953"/>
                  </a:cubicBezTo>
                  <a:cubicBezTo>
                    <a:pt x="1520" y="6556"/>
                    <a:pt x="1520" y="7259"/>
                    <a:pt x="1928" y="7762"/>
                  </a:cubicBezTo>
                  <a:cubicBezTo>
                    <a:pt x="2335" y="8264"/>
                    <a:pt x="3150" y="8565"/>
                    <a:pt x="5120" y="8415"/>
                  </a:cubicBezTo>
                  <a:cubicBezTo>
                    <a:pt x="7090" y="8264"/>
                    <a:pt x="10215" y="7661"/>
                    <a:pt x="13135" y="6657"/>
                  </a:cubicBezTo>
                  <a:cubicBezTo>
                    <a:pt x="16056" y="5652"/>
                    <a:pt x="18773" y="4245"/>
                    <a:pt x="21490" y="28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8" name="Line"/>
            <p:cNvSpPr/>
            <p:nvPr/>
          </p:nvSpPr>
          <p:spPr>
            <a:xfrm>
              <a:off x="946791" y="1596862"/>
              <a:ext cx="183509" cy="159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109" fill="norm" stroke="1" extrusionOk="0">
                  <a:moveTo>
                    <a:pt x="1415" y="4242"/>
                  </a:moveTo>
                  <a:cubicBezTo>
                    <a:pt x="918" y="9011"/>
                    <a:pt x="422" y="13780"/>
                    <a:pt x="173" y="16866"/>
                  </a:cubicBezTo>
                  <a:cubicBezTo>
                    <a:pt x="-75" y="19951"/>
                    <a:pt x="-75" y="21354"/>
                    <a:pt x="297" y="21073"/>
                  </a:cubicBezTo>
                  <a:cubicBezTo>
                    <a:pt x="670" y="20793"/>
                    <a:pt x="1415" y="18829"/>
                    <a:pt x="2532" y="15744"/>
                  </a:cubicBezTo>
                  <a:cubicBezTo>
                    <a:pt x="3649" y="12658"/>
                    <a:pt x="5139" y="8450"/>
                    <a:pt x="6504" y="5364"/>
                  </a:cubicBezTo>
                  <a:cubicBezTo>
                    <a:pt x="7870" y="2279"/>
                    <a:pt x="9111" y="315"/>
                    <a:pt x="10228" y="35"/>
                  </a:cubicBezTo>
                  <a:cubicBezTo>
                    <a:pt x="11346" y="-246"/>
                    <a:pt x="12339" y="1157"/>
                    <a:pt x="14201" y="4523"/>
                  </a:cubicBezTo>
                  <a:cubicBezTo>
                    <a:pt x="16063" y="7889"/>
                    <a:pt x="18794" y="13219"/>
                    <a:pt x="21525" y="185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9" name="Line"/>
            <p:cNvSpPr/>
            <p:nvPr/>
          </p:nvSpPr>
          <p:spPr>
            <a:xfrm>
              <a:off x="1987550" y="2060676"/>
              <a:ext cx="25400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0" name="Line"/>
            <p:cNvSpPr/>
            <p:nvPr/>
          </p:nvSpPr>
          <p:spPr>
            <a:xfrm>
              <a:off x="1968499" y="1919235"/>
              <a:ext cx="50801" cy="39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28" fill="norm" stroke="1" extrusionOk="0">
                  <a:moveTo>
                    <a:pt x="0" y="17088"/>
                  </a:moveTo>
                  <a:cubicBezTo>
                    <a:pt x="0" y="9528"/>
                    <a:pt x="0" y="1968"/>
                    <a:pt x="1800" y="348"/>
                  </a:cubicBezTo>
                  <a:cubicBezTo>
                    <a:pt x="3600" y="-1272"/>
                    <a:pt x="7200" y="3048"/>
                    <a:pt x="10800" y="7368"/>
                  </a:cubicBezTo>
                  <a:cubicBezTo>
                    <a:pt x="14400" y="11688"/>
                    <a:pt x="18000" y="16008"/>
                    <a:pt x="21600" y="203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1" name="Line"/>
            <p:cNvSpPr/>
            <p:nvPr/>
          </p:nvSpPr>
          <p:spPr>
            <a:xfrm>
              <a:off x="2052103" y="1960072"/>
              <a:ext cx="132298" cy="219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502" fill="norm" stroke="1" extrusionOk="0">
                  <a:moveTo>
                    <a:pt x="21095" y="2394"/>
                  </a:moveTo>
                  <a:cubicBezTo>
                    <a:pt x="19407" y="1148"/>
                    <a:pt x="17720" y="-98"/>
                    <a:pt x="14345" y="6"/>
                  </a:cubicBezTo>
                  <a:cubicBezTo>
                    <a:pt x="10970" y="110"/>
                    <a:pt x="5907" y="1564"/>
                    <a:pt x="3039" y="2810"/>
                  </a:cubicBezTo>
                  <a:cubicBezTo>
                    <a:pt x="170" y="4056"/>
                    <a:pt x="-505" y="5094"/>
                    <a:pt x="339" y="5925"/>
                  </a:cubicBezTo>
                  <a:cubicBezTo>
                    <a:pt x="1182" y="6756"/>
                    <a:pt x="3545" y="7379"/>
                    <a:pt x="7257" y="9144"/>
                  </a:cubicBezTo>
                  <a:cubicBezTo>
                    <a:pt x="10970" y="10910"/>
                    <a:pt x="16032" y="13817"/>
                    <a:pt x="18395" y="15998"/>
                  </a:cubicBezTo>
                  <a:cubicBezTo>
                    <a:pt x="20757" y="18179"/>
                    <a:pt x="20420" y="19633"/>
                    <a:pt x="19407" y="20464"/>
                  </a:cubicBezTo>
                  <a:cubicBezTo>
                    <a:pt x="18395" y="21294"/>
                    <a:pt x="16707" y="21502"/>
                    <a:pt x="15020" y="21502"/>
                  </a:cubicBezTo>
                  <a:cubicBezTo>
                    <a:pt x="13333" y="21502"/>
                    <a:pt x="11645" y="21294"/>
                    <a:pt x="9957" y="210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2" name="Line"/>
            <p:cNvSpPr/>
            <p:nvPr/>
          </p:nvSpPr>
          <p:spPr>
            <a:xfrm>
              <a:off x="2936599" y="1777042"/>
              <a:ext cx="170632" cy="443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552" fill="norm" stroke="1" extrusionOk="0">
                  <a:moveTo>
                    <a:pt x="6752" y="4217"/>
                  </a:moveTo>
                  <a:cubicBezTo>
                    <a:pt x="5962" y="7509"/>
                    <a:pt x="5171" y="10800"/>
                    <a:pt x="4381" y="13526"/>
                  </a:cubicBezTo>
                  <a:cubicBezTo>
                    <a:pt x="3591" y="16251"/>
                    <a:pt x="2801" y="18411"/>
                    <a:pt x="2142" y="19749"/>
                  </a:cubicBezTo>
                  <a:cubicBezTo>
                    <a:pt x="1483" y="21086"/>
                    <a:pt x="957" y="21600"/>
                    <a:pt x="562" y="21549"/>
                  </a:cubicBezTo>
                  <a:cubicBezTo>
                    <a:pt x="166" y="21497"/>
                    <a:pt x="-97" y="20880"/>
                    <a:pt x="35" y="19286"/>
                  </a:cubicBezTo>
                  <a:cubicBezTo>
                    <a:pt x="166" y="17691"/>
                    <a:pt x="693" y="15120"/>
                    <a:pt x="1879" y="12394"/>
                  </a:cubicBezTo>
                  <a:cubicBezTo>
                    <a:pt x="3064" y="9669"/>
                    <a:pt x="4908" y="6789"/>
                    <a:pt x="6488" y="4834"/>
                  </a:cubicBezTo>
                  <a:cubicBezTo>
                    <a:pt x="8069" y="2880"/>
                    <a:pt x="9386" y="1851"/>
                    <a:pt x="10440" y="1131"/>
                  </a:cubicBezTo>
                  <a:cubicBezTo>
                    <a:pt x="11493" y="411"/>
                    <a:pt x="12283" y="0"/>
                    <a:pt x="13074" y="0"/>
                  </a:cubicBezTo>
                  <a:cubicBezTo>
                    <a:pt x="13864" y="0"/>
                    <a:pt x="14654" y="411"/>
                    <a:pt x="15576" y="2006"/>
                  </a:cubicBezTo>
                  <a:cubicBezTo>
                    <a:pt x="16498" y="3600"/>
                    <a:pt x="17552" y="6377"/>
                    <a:pt x="18474" y="9103"/>
                  </a:cubicBezTo>
                  <a:cubicBezTo>
                    <a:pt x="19396" y="11829"/>
                    <a:pt x="20186" y="14503"/>
                    <a:pt x="20713" y="16149"/>
                  </a:cubicBezTo>
                  <a:cubicBezTo>
                    <a:pt x="21240" y="17794"/>
                    <a:pt x="21503" y="18411"/>
                    <a:pt x="20844" y="18463"/>
                  </a:cubicBezTo>
                  <a:cubicBezTo>
                    <a:pt x="20186" y="18514"/>
                    <a:pt x="18605" y="18000"/>
                    <a:pt x="17025" y="174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3" name="Line"/>
            <p:cNvSpPr/>
            <p:nvPr/>
          </p:nvSpPr>
          <p:spPr>
            <a:xfrm>
              <a:off x="2977415" y="2016226"/>
              <a:ext cx="197586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600" fill="norm" stroke="1" extrusionOk="0">
                  <a:moveTo>
                    <a:pt x="2807" y="21600"/>
                  </a:moveTo>
                  <a:cubicBezTo>
                    <a:pt x="1216" y="18982"/>
                    <a:pt x="-376" y="16364"/>
                    <a:pt x="79" y="14073"/>
                  </a:cubicBezTo>
                  <a:cubicBezTo>
                    <a:pt x="533" y="11782"/>
                    <a:pt x="3035" y="9818"/>
                    <a:pt x="6900" y="7527"/>
                  </a:cubicBezTo>
                  <a:cubicBezTo>
                    <a:pt x="10765" y="5236"/>
                    <a:pt x="15995" y="2618"/>
                    <a:pt x="2122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4" name="Line"/>
            <p:cNvSpPr/>
            <p:nvPr/>
          </p:nvSpPr>
          <p:spPr>
            <a:xfrm>
              <a:off x="3226270" y="1774926"/>
              <a:ext cx="228660" cy="399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546" fill="norm" stroke="1" extrusionOk="0">
                  <a:moveTo>
                    <a:pt x="2928" y="5143"/>
                  </a:moveTo>
                  <a:cubicBezTo>
                    <a:pt x="1938" y="5371"/>
                    <a:pt x="947" y="5600"/>
                    <a:pt x="451" y="6400"/>
                  </a:cubicBezTo>
                  <a:cubicBezTo>
                    <a:pt x="-44" y="7200"/>
                    <a:pt x="-44" y="8571"/>
                    <a:pt x="55" y="10914"/>
                  </a:cubicBezTo>
                  <a:cubicBezTo>
                    <a:pt x="154" y="13257"/>
                    <a:pt x="352" y="16571"/>
                    <a:pt x="550" y="18629"/>
                  </a:cubicBezTo>
                  <a:cubicBezTo>
                    <a:pt x="749" y="20686"/>
                    <a:pt x="947" y="21486"/>
                    <a:pt x="1046" y="21543"/>
                  </a:cubicBezTo>
                  <a:cubicBezTo>
                    <a:pt x="1145" y="21600"/>
                    <a:pt x="1145" y="20914"/>
                    <a:pt x="1046" y="18571"/>
                  </a:cubicBezTo>
                  <a:cubicBezTo>
                    <a:pt x="947" y="16229"/>
                    <a:pt x="749" y="12229"/>
                    <a:pt x="550" y="9257"/>
                  </a:cubicBezTo>
                  <a:cubicBezTo>
                    <a:pt x="352" y="6286"/>
                    <a:pt x="154" y="4343"/>
                    <a:pt x="55" y="3086"/>
                  </a:cubicBezTo>
                  <a:cubicBezTo>
                    <a:pt x="-44" y="1829"/>
                    <a:pt x="-44" y="1257"/>
                    <a:pt x="352" y="1543"/>
                  </a:cubicBezTo>
                  <a:cubicBezTo>
                    <a:pt x="749" y="1829"/>
                    <a:pt x="1541" y="2971"/>
                    <a:pt x="3226" y="5486"/>
                  </a:cubicBezTo>
                  <a:cubicBezTo>
                    <a:pt x="4910" y="8000"/>
                    <a:pt x="7486" y="11886"/>
                    <a:pt x="9369" y="14514"/>
                  </a:cubicBezTo>
                  <a:cubicBezTo>
                    <a:pt x="11251" y="17143"/>
                    <a:pt x="12440" y="18514"/>
                    <a:pt x="13431" y="19371"/>
                  </a:cubicBezTo>
                  <a:cubicBezTo>
                    <a:pt x="14422" y="20229"/>
                    <a:pt x="15215" y="20571"/>
                    <a:pt x="16206" y="20743"/>
                  </a:cubicBezTo>
                  <a:cubicBezTo>
                    <a:pt x="17196" y="20914"/>
                    <a:pt x="18385" y="20914"/>
                    <a:pt x="19376" y="20343"/>
                  </a:cubicBezTo>
                  <a:cubicBezTo>
                    <a:pt x="20367" y="19771"/>
                    <a:pt x="21160" y="18629"/>
                    <a:pt x="21358" y="16057"/>
                  </a:cubicBezTo>
                  <a:cubicBezTo>
                    <a:pt x="21556" y="13486"/>
                    <a:pt x="21160" y="9486"/>
                    <a:pt x="20169" y="6571"/>
                  </a:cubicBezTo>
                  <a:cubicBezTo>
                    <a:pt x="19178" y="3657"/>
                    <a:pt x="17593" y="1829"/>
                    <a:pt x="1600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5" name="Line"/>
            <p:cNvSpPr/>
            <p:nvPr/>
          </p:nvSpPr>
          <p:spPr>
            <a:xfrm>
              <a:off x="4248149" y="1965426"/>
              <a:ext cx="254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3429"/>
                    <a:pt x="10800" y="6857"/>
                    <a:pt x="14400" y="10457"/>
                  </a:cubicBezTo>
                  <a:cubicBezTo>
                    <a:pt x="18000" y="14057"/>
                    <a:pt x="19800" y="1782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6" name="Line"/>
            <p:cNvSpPr/>
            <p:nvPr/>
          </p:nvSpPr>
          <p:spPr>
            <a:xfrm>
              <a:off x="4267200" y="1844776"/>
              <a:ext cx="317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7" name="Line"/>
            <p:cNvSpPr/>
            <p:nvPr/>
          </p:nvSpPr>
          <p:spPr>
            <a:xfrm>
              <a:off x="4406947" y="1580824"/>
              <a:ext cx="133304" cy="530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489" fill="norm" stroke="1" extrusionOk="0">
                  <a:moveTo>
                    <a:pt x="21255" y="3746"/>
                  </a:moveTo>
                  <a:cubicBezTo>
                    <a:pt x="21255" y="3060"/>
                    <a:pt x="21255" y="2375"/>
                    <a:pt x="20411" y="1732"/>
                  </a:cubicBezTo>
                  <a:cubicBezTo>
                    <a:pt x="19567" y="1089"/>
                    <a:pt x="17880" y="489"/>
                    <a:pt x="16192" y="189"/>
                  </a:cubicBezTo>
                  <a:cubicBezTo>
                    <a:pt x="14505" y="-111"/>
                    <a:pt x="12817" y="-111"/>
                    <a:pt x="10286" y="618"/>
                  </a:cubicBezTo>
                  <a:cubicBezTo>
                    <a:pt x="7755" y="1346"/>
                    <a:pt x="4380" y="2803"/>
                    <a:pt x="2355" y="4818"/>
                  </a:cubicBezTo>
                  <a:cubicBezTo>
                    <a:pt x="330" y="6832"/>
                    <a:pt x="-345" y="9403"/>
                    <a:pt x="161" y="11632"/>
                  </a:cubicBezTo>
                  <a:cubicBezTo>
                    <a:pt x="667" y="13860"/>
                    <a:pt x="2355" y="15746"/>
                    <a:pt x="3030" y="17332"/>
                  </a:cubicBezTo>
                  <a:cubicBezTo>
                    <a:pt x="3705" y="18918"/>
                    <a:pt x="3367" y="20203"/>
                    <a:pt x="3030" y="214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8" name="Line"/>
            <p:cNvSpPr/>
            <p:nvPr/>
          </p:nvSpPr>
          <p:spPr>
            <a:xfrm>
              <a:off x="4338865" y="1889226"/>
              <a:ext cx="277586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315" y="21600"/>
                  </a:moveTo>
                  <a:cubicBezTo>
                    <a:pt x="1496" y="19286"/>
                    <a:pt x="678" y="16971"/>
                    <a:pt x="269" y="15171"/>
                  </a:cubicBezTo>
                  <a:cubicBezTo>
                    <a:pt x="-140" y="13371"/>
                    <a:pt x="-140" y="12086"/>
                    <a:pt x="678" y="10543"/>
                  </a:cubicBezTo>
                  <a:cubicBezTo>
                    <a:pt x="1496" y="9000"/>
                    <a:pt x="3133" y="7200"/>
                    <a:pt x="6733" y="5400"/>
                  </a:cubicBezTo>
                  <a:cubicBezTo>
                    <a:pt x="10333" y="3600"/>
                    <a:pt x="15896" y="1800"/>
                    <a:pt x="214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9" name="Line"/>
            <p:cNvSpPr/>
            <p:nvPr/>
          </p:nvSpPr>
          <p:spPr>
            <a:xfrm>
              <a:off x="5762957" y="1594714"/>
              <a:ext cx="282243" cy="489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38" fill="norm" stroke="1" extrusionOk="0">
                  <a:moveTo>
                    <a:pt x="15691" y="2608"/>
                  </a:moveTo>
                  <a:cubicBezTo>
                    <a:pt x="15530" y="1774"/>
                    <a:pt x="15369" y="940"/>
                    <a:pt x="14885" y="476"/>
                  </a:cubicBezTo>
                  <a:cubicBezTo>
                    <a:pt x="14401" y="13"/>
                    <a:pt x="13595" y="-80"/>
                    <a:pt x="12951" y="59"/>
                  </a:cubicBezTo>
                  <a:cubicBezTo>
                    <a:pt x="12306" y="198"/>
                    <a:pt x="11822" y="569"/>
                    <a:pt x="10533" y="2052"/>
                  </a:cubicBezTo>
                  <a:cubicBezTo>
                    <a:pt x="9243" y="3535"/>
                    <a:pt x="7148" y="6131"/>
                    <a:pt x="5294" y="8773"/>
                  </a:cubicBezTo>
                  <a:cubicBezTo>
                    <a:pt x="3440" y="11415"/>
                    <a:pt x="1828" y="14104"/>
                    <a:pt x="942" y="16050"/>
                  </a:cubicBezTo>
                  <a:cubicBezTo>
                    <a:pt x="55" y="17997"/>
                    <a:pt x="-106" y="19202"/>
                    <a:pt x="55" y="19990"/>
                  </a:cubicBezTo>
                  <a:cubicBezTo>
                    <a:pt x="216" y="20778"/>
                    <a:pt x="700" y="21149"/>
                    <a:pt x="1748" y="21335"/>
                  </a:cubicBezTo>
                  <a:cubicBezTo>
                    <a:pt x="2795" y="21520"/>
                    <a:pt x="4407" y="21520"/>
                    <a:pt x="6745" y="20778"/>
                  </a:cubicBezTo>
                  <a:cubicBezTo>
                    <a:pt x="9082" y="20037"/>
                    <a:pt x="12145" y="18553"/>
                    <a:pt x="14160" y="16514"/>
                  </a:cubicBezTo>
                  <a:cubicBezTo>
                    <a:pt x="16175" y="14475"/>
                    <a:pt x="17142" y="11879"/>
                    <a:pt x="17222" y="9468"/>
                  </a:cubicBezTo>
                  <a:cubicBezTo>
                    <a:pt x="17303" y="7058"/>
                    <a:pt x="16497" y="4833"/>
                    <a:pt x="15610" y="3396"/>
                  </a:cubicBezTo>
                  <a:cubicBezTo>
                    <a:pt x="14724" y="1959"/>
                    <a:pt x="13757" y="1311"/>
                    <a:pt x="12387" y="1125"/>
                  </a:cubicBezTo>
                  <a:cubicBezTo>
                    <a:pt x="11016" y="940"/>
                    <a:pt x="9243" y="1218"/>
                    <a:pt x="7873" y="1774"/>
                  </a:cubicBezTo>
                  <a:cubicBezTo>
                    <a:pt x="6503" y="2330"/>
                    <a:pt x="5536" y="3165"/>
                    <a:pt x="5052" y="3814"/>
                  </a:cubicBezTo>
                  <a:cubicBezTo>
                    <a:pt x="4569" y="4462"/>
                    <a:pt x="4569" y="4926"/>
                    <a:pt x="4891" y="5297"/>
                  </a:cubicBezTo>
                  <a:cubicBezTo>
                    <a:pt x="5213" y="5668"/>
                    <a:pt x="5858" y="5946"/>
                    <a:pt x="8034" y="5946"/>
                  </a:cubicBezTo>
                  <a:cubicBezTo>
                    <a:pt x="10210" y="5946"/>
                    <a:pt x="13918" y="5668"/>
                    <a:pt x="16416" y="5158"/>
                  </a:cubicBezTo>
                  <a:cubicBezTo>
                    <a:pt x="18915" y="4648"/>
                    <a:pt x="20204" y="3906"/>
                    <a:pt x="21494" y="316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0" name="Line"/>
            <p:cNvSpPr/>
            <p:nvPr/>
          </p:nvSpPr>
          <p:spPr>
            <a:xfrm>
              <a:off x="5899944" y="1362176"/>
              <a:ext cx="138907" cy="134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443" fill="norm" stroke="1" extrusionOk="0">
                  <a:moveTo>
                    <a:pt x="4786" y="0"/>
                  </a:moveTo>
                  <a:cubicBezTo>
                    <a:pt x="3804" y="6075"/>
                    <a:pt x="2822" y="12150"/>
                    <a:pt x="2004" y="16031"/>
                  </a:cubicBezTo>
                  <a:cubicBezTo>
                    <a:pt x="1186" y="19912"/>
                    <a:pt x="532" y="21600"/>
                    <a:pt x="204" y="21431"/>
                  </a:cubicBezTo>
                  <a:cubicBezTo>
                    <a:pt x="-123" y="21262"/>
                    <a:pt x="-123" y="19237"/>
                    <a:pt x="695" y="16031"/>
                  </a:cubicBezTo>
                  <a:cubicBezTo>
                    <a:pt x="1513" y="12825"/>
                    <a:pt x="3150" y="8437"/>
                    <a:pt x="5113" y="5569"/>
                  </a:cubicBezTo>
                  <a:cubicBezTo>
                    <a:pt x="7077" y="2700"/>
                    <a:pt x="9368" y="1350"/>
                    <a:pt x="10841" y="1687"/>
                  </a:cubicBezTo>
                  <a:cubicBezTo>
                    <a:pt x="12313" y="2025"/>
                    <a:pt x="12968" y="4050"/>
                    <a:pt x="14604" y="7594"/>
                  </a:cubicBezTo>
                  <a:cubicBezTo>
                    <a:pt x="16241" y="11137"/>
                    <a:pt x="18859" y="16200"/>
                    <a:pt x="21477" y="212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1" name="Line"/>
            <p:cNvSpPr/>
            <p:nvPr/>
          </p:nvSpPr>
          <p:spPr>
            <a:xfrm>
              <a:off x="6408522" y="1807621"/>
              <a:ext cx="261095" cy="116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0918" fill="norm" stroke="1" extrusionOk="0">
                  <a:moveTo>
                    <a:pt x="1962" y="19157"/>
                  </a:moveTo>
                  <a:cubicBezTo>
                    <a:pt x="1270" y="20294"/>
                    <a:pt x="579" y="21431"/>
                    <a:pt x="234" y="20673"/>
                  </a:cubicBezTo>
                  <a:cubicBezTo>
                    <a:pt x="-112" y="19915"/>
                    <a:pt x="-112" y="17263"/>
                    <a:pt x="493" y="13852"/>
                  </a:cubicBezTo>
                  <a:cubicBezTo>
                    <a:pt x="1098" y="10442"/>
                    <a:pt x="2307" y="6273"/>
                    <a:pt x="3776" y="3620"/>
                  </a:cubicBezTo>
                  <a:cubicBezTo>
                    <a:pt x="5245" y="968"/>
                    <a:pt x="6973" y="-169"/>
                    <a:pt x="8096" y="20"/>
                  </a:cubicBezTo>
                  <a:cubicBezTo>
                    <a:pt x="9219" y="210"/>
                    <a:pt x="9738" y="1726"/>
                    <a:pt x="11293" y="3999"/>
                  </a:cubicBezTo>
                  <a:cubicBezTo>
                    <a:pt x="12848" y="6273"/>
                    <a:pt x="15440" y="9305"/>
                    <a:pt x="17341" y="10631"/>
                  </a:cubicBezTo>
                  <a:cubicBezTo>
                    <a:pt x="19242" y="11957"/>
                    <a:pt x="20451" y="11578"/>
                    <a:pt x="20970" y="10442"/>
                  </a:cubicBezTo>
                  <a:cubicBezTo>
                    <a:pt x="21488" y="9305"/>
                    <a:pt x="21315" y="7410"/>
                    <a:pt x="21142" y="55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2" name="Line"/>
            <p:cNvSpPr/>
            <p:nvPr/>
          </p:nvSpPr>
          <p:spPr>
            <a:xfrm>
              <a:off x="6408329" y="2035276"/>
              <a:ext cx="265521" cy="6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0159" fill="norm" stroke="1" extrusionOk="0">
                  <a:moveTo>
                    <a:pt x="2475" y="19059"/>
                  </a:moveTo>
                  <a:cubicBezTo>
                    <a:pt x="1618" y="19694"/>
                    <a:pt x="761" y="20330"/>
                    <a:pt x="333" y="18741"/>
                  </a:cubicBezTo>
                  <a:cubicBezTo>
                    <a:pt x="-96" y="17153"/>
                    <a:pt x="-96" y="13341"/>
                    <a:pt x="247" y="10165"/>
                  </a:cubicBezTo>
                  <a:cubicBezTo>
                    <a:pt x="590" y="6989"/>
                    <a:pt x="1275" y="4447"/>
                    <a:pt x="2475" y="2541"/>
                  </a:cubicBezTo>
                  <a:cubicBezTo>
                    <a:pt x="3675" y="636"/>
                    <a:pt x="5390" y="-635"/>
                    <a:pt x="6761" y="1271"/>
                  </a:cubicBezTo>
                  <a:cubicBezTo>
                    <a:pt x="8133" y="3177"/>
                    <a:pt x="9161" y="8259"/>
                    <a:pt x="10618" y="12706"/>
                  </a:cubicBezTo>
                  <a:cubicBezTo>
                    <a:pt x="12075" y="17153"/>
                    <a:pt x="13961" y="20965"/>
                    <a:pt x="15504" y="20012"/>
                  </a:cubicBezTo>
                  <a:cubicBezTo>
                    <a:pt x="17047" y="19059"/>
                    <a:pt x="18247" y="13341"/>
                    <a:pt x="19190" y="9212"/>
                  </a:cubicBezTo>
                  <a:cubicBezTo>
                    <a:pt x="20133" y="5083"/>
                    <a:pt x="20818" y="2541"/>
                    <a:pt x="2150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3" name="Line"/>
            <p:cNvSpPr/>
            <p:nvPr/>
          </p:nvSpPr>
          <p:spPr>
            <a:xfrm>
              <a:off x="7004413" y="1617877"/>
              <a:ext cx="253638" cy="451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519" fill="norm" stroke="1" extrusionOk="0">
                  <a:moveTo>
                    <a:pt x="3209" y="8398"/>
                  </a:moveTo>
                  <a:cubicBezTo>
                    <a:pt x="3209" y="7893"/>
                    <a:pt x="3209" y="7388"/>
                    <a:pt x="3209" y="7388"/>
                  </a:cubicBezTo>
                  <a:cubicBezTo>
                    <a:pt x="3209" y="7388"/>
                    <a:pt x="3209" y="7893"/>
                    <a:pt x="3209" y="10063"/>
                  </a:cubicBezTo>
                  <a:cubicBezTo>
                    <a:pt x="3209" y="12233"/>
                    <a:pt x="3209" y="16069"/>
                    <a:pt x="2939" y="18340"/>
                  </a:cubicBezTo>
                  <a:cubicBezTo>
                    <a:pt x="2669" y="20611"/>
                    <a:pt x="2129" y="21317"/>
                    <a:pt x="1769" y="21418"/>
                  </a:cubicBezTo>
                  <a:cubicBezTo>
                    <a:pt x="1409" y="21519"/>
                    <a:pt x="1229" y="21014"/>
                    <a:pt x="959" y="18895"/>
                  </a:cubicBezTo>
                  <a:cubicBezTo>
                    <a:pt x="689" y="16775"/>
                    <a:pt x="329" y="13040"/>
                    <a:pt x="149" y="10164"/>
                  </a:cubicBezTo>
                  <a:cubicBezTo>
                    <a:pt x="-31" y="7287"/>
                    <a:pt x="-31" y="5269"/>
                    <a:pt x="59" y="3906"/>
                  </a:cubicBezTo>
                  <a:cubicBezTo>
                    <a:pt x="149" y="2543"/>
                    <a:pt x="329" y="1837"/>
                    <a:pt x="869" y="1332"/>
                  </a:cubicBezTo>
                  <a:cubicBezTo>
                    <a:pt x="1409" y="827"/>
                    <a:pt x="2309" y="525"/>
                    <a:pt x="3029" y="626"/>
                  </a:cubicBezTo>
                  <a:cubicBezTo>
                    <a:pt x="3749" y="726"/>
                    <a:pt x="4289" y="1231"/>
                    <a:pt x="5549" y="3351"/>
                  </a:cubicBezTo>
                  <a:cubicBezTo>
                    <a:pt x="6809" y="5470"/>
                    <a:pt x="8789" y="9205"/>
                    <a:pt x="10319" y="12334"/>
                  </a:cubicBezTo>
                  <a:cubicBezTo>
                    <a:pt x="11849" y="15463"/>
                    <a:pt x="12929" y="17986"/>
                    <a:pt x="13829" y="19500"/>
                  </a:cubicBezTo>
                  <a:cubicBezTo>
                    <a:pt x="14729" y="21014"/>
                    <a:pt x="15449" y="21519"/>
                    <a:pt x="16079" y="21519"/>
                  </a:cubicBezTo>
                  <a:cubicBezTo>
                    <a:pt x="16709" y="21519"/>
                    <a:pt x="17249" y="21014"/>
                    <a:pt x="18149" y="18945"/>
                  </a:cubicBezTo>
                  <a:cubicBezTo>
                    <a:pt x="19049" y="16876"/>
                    <a:pt x="20309" y="13242"/>
                    <a:pt x="20939" y="10012"/>
                  </a:cubicBezTo>
                  <a:cubicBezTo>
                    <a:pt x="21569" y="6783"/>
                    <a:pt x="21569" y="3956"/>
                    <a:pt x="21569" y="2291"/>
                  </a:cubicBezTo>
                  <a:cubicBezTo>
                    <a:pt x="21569" y="626"/>
                    <a:pt x="21569" y="121"/>
                    <a:pt x="21479" y="20"/>
                  </a:cubicBezTo>
                  <a:cubicBezTo>
                    <a:pt x="21389" y="-81"/>
                    <a:pt x="21209" y="222"/>
                    <a:pt x="21029" y="5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4" name="Line"/>
            <p:cNvSpPr/>
            <p:nvPr/>
          </p:nvSpPr>
          <p:spPr>
            <a:xfrm>
              <a:off x="7297965" y="1821492"/>
              <a:ext cx="94494" cy="198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6" h="20669" fill="norm" stroke="1" extrusionOk="0">
                  <a:moveTo>
                    <a:pt x="20287" y="441"/>
                  </a:moveTo>
                  <a:cubicBezTo>
                    <a:pt x="17989" y="0"/>
                    <a:pt x="15691" y="-441"/>
                    <a:pt x="12244" y="881"/>
                  </a:cubicBezTo>
                  <a:cubicBezTo>
                    <a:pt x="8797" y="2204"/>
                    <a:pt x="4202" y="5290"/>
                    <a:pt x="1904" y="8816"/>
                  </a:cubicBezTo>
                  <a:cubicBezTo>
                    <a:pt x="-394" y="12343"/>
                    <a:pt x="-394" y="16310"/>
                    <a:pt x="755" y="18514"/>
                  </a:cubicBezTo>
                  <a:cubicBezTo>
                    <a:pt x="1904" y="20718"/>
                    <a:pt x="4202" y="21159"/>
                    <a:pt x="7878" y="20167"/>
                  </a:cubicBezTo>
                  <a:cubicBezTo>
                    <a:pt x="11555" y="19175"/>
                    <a:pt x="16610" y="16751"/>
                    <a:pt x="18908" y="14216"/>
                  </a:cubicBezTo>
                  <a:cubicBezTo>
                    <a:pt x="21206" y="11681"/>
                    <a:pt x="20746" y="9037"/>
                    <a:pt x="19368" y="7053"/>
                  </a:cubicBezTo>
                  <a:cubicBezTo>
                    <a:pt x="17989" y="5069"/>
                    <a:pt x="15691" y="3747"/>
                    <a:pt x="14772" y="3306"/>
                  </a:cubicBezTo>
                  <a:cubicBezTo>
                    <a:pt x="13853" y="2865"/>
                    <a:pt x="14312" y="3306"/>
                    <a:pt x="14772" y="37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5" name="Line"/>
            <p:cNvSpPr/>
            <p:nvPr/>
          </p:nvSpPr>
          <p:spPr>
            <a:xfrm>
              <a:off x="7429500" y="1813026"/>
              <a:ext cx="177800" cy="242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0" fill="norm" stroke="1" extrusionOk="0">
                  <a:moveTo>
                    <a:pt x="0" y="3910"/>
                  </a:moveTo>
                  <a:cubicBezTo>
                    <a:pt x="771" y="3166"/>
                    <a:pt x="1543" y="2421"/>
                    <a:pt x="2571" y="1862"/>
                  </a:cubicBezTo>
                  <a:cubicBezTo>
                    <a:pt x="3600" y="1303"/>
                    <a:pt x="4886" y="931"/>
                    <a:pt x="6557" y="2421"/>
                  </a:cubicBezTo>
                  <a:cubicBezTo>
                    <a:pt x="8229" y="3910"/>
                    <a:pt x="10286" y="7262"/>
                    <a:pt x="11443" y="10521"/>
                  </a:cubicBezTo>
                  <a:cubicBezTo>
                    <a:pt x="12600" y="13779"/>
                    <a:pt x="12857" y="16945"/>
                    <a:pt x="12600" y="18900"/>
                  </a:cubicBezTo>
                  <a:cubicBezTo>
                    <a:pt x="12343" y="20855"/>
                    <a:pt x="11571" y="21600"/>
                    <a:pt x="10800" y="21228"/>
                  </a:cubicBezTo>
                  <a:cubicBezTo>
                    <a:pt x="10029" y="20855"/>
                    <a:pt x="9257" y="19366"/>
                    <a:pt x="8871" y="16945"/>
                  </a:cubicBezTo>
                  <a:cubicBezTo>
                    <a:pt x="8486" y="14524"/>
                    <a:pt x="8486" y="11172"/>
                    <a:pt x="10671" y="8193"/>
                  </a:cubicBezTo>
                  <a:cubicBezTo>
                    <a:pt x="12857" y="5214"/>
                    <a:pt x="17229" y="260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6" name="Line"/>
            <p:cNvSpPr/>
            <p:nvPr/>
          </p:nvSpPr>
          <p:spPr>
            <a:xfrm>
              <a:off x="7899863" y="1622700"/>
              <a:ext cx="170988" cy="499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501" fill="norm" stroke="1" extrusionOk="0">
                  <a:moveTo>
                    <a:pt x="21023" y="1086"/>
                  </a:moveTo>
                  <a:cubicBezTo>
                    <a:pt x="21023" y="630"/>
                    <a:pt x="21023" y="174"/>
                    <a:pt x="20372" y="38"/>
                  </a:cubicBezTo>
                  <a:cubicBezTo>
                    <a:pt x="19722" y="-99"/>
                    <a:pt x="18421" y="83"/>
                    <a:pt x="16078" y="1405"/>
                  </a:cubicBezTo>
                  <a:cubicBezTo>
                    <a:pt x="13736" y="2726"/>
                    <a:pt x="10353" y="5187"/>
                    <a:pt x="7230" y="7921"/>
                  </a:cubicBezTo>
                  <a:cubicBezTo>
                    <a:pt x="4107" y="10655"/>
                    <a:pt x="1245" y="13663"/>
                    <a:pt x="334" y="15850"/>
                  </a:cubicBezTo>
                  <a:cubicBezTo>
                    <a:pt x="-577" y="18038"/>
                    <a:pt x="464" y="19405"/>
                    <a:pt x="2416" y="20271"/>
                  </a:cubicBezTo>
                  <a:cubicBezTo>
                    <a:pt x="4368" y="21136"/>
                    <a:pt x="7230" y="21501"/>
                    <a:pt x="9442" y="21501"/>
                  </a:cubicBezTo>
                  <a:cubicBezTo>
                    <a:pt x="11654" y="21501"/>
                    <a:pt x="13216" y="21136"/>
                    <a:pt x="14777" y="207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7" name="Line"/>
            <p:cNvSpPr/>
            <p:nvPr/>
          </p:nvSpPr>
          <p:spPr>
            <a:xfrm>
              <a:off x="8100588" y="1679405"/>
              <a:ext cx="268713" cy="388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325" fill="norm" stroke="1" extrusionOk="0">
                  <a:moveTo>
                    <a:pt x="12817" y="4544"/>
                  </a:moveTo>
                  <a:cubicBezTo>
                    <a:pt x="12479" y="3615"/>
                    <a:pt x="12142" y="2686"/>
                    <a:pt x="11551" y="2222"/>
                  </a:cubicBezTo>
                  <a:cubicBezTo>
                    <a:pt x="10960" y="1757"/>
                    <a:pt x="10117" y="1757"/>
                    <a:pt x="9020" y="2396"/>
                  </a:cubicBezTo>
                  <a:cubicBezTo>
                    <a:pt x="7923" y="3034"/>
                    <a:pt x="6573" y="4312"/>
                    <a:pt x="5054" y="6693"/>
                  </a:cubicBezTo>
                  <a:cubicBezTo>
                    <a:pt x="3535" y="9073"/>
                    <a:pt x="1848" y="12557"/>
                    <a:pt x="920" y="15054"/>
                  </a:cubicBezTo>
                  <a:cubicBezTo>
                    <a:pt x="-8" y="17551"/>
                    <a:pt x="-177" y="19060"/>
                    <a:pt x="160" y="20047"/>
                  </a:cubicBezTo>
                  <a:cubicBezTo>
                    <a:pt x="498" y="21034"/>
                    <a:pt x="1342" y="21499"/>
                    <a:pt x="3535" y="21267"/>
                  </a:cubicBezTo>
                  <a:cubicBezTo>
                    <a:pt x="5729" y="21034"/>
                    <a:pt x="9273" y="20105"/>
                    <a:pt x="11889" y="18422"/>
                  </a:cubicBezTo>
                  <a:cubicBezTo>
                    <a:pt x="14504" y="16738"/>
                    <a:pt x="16192" y="14299"/>
                    <a:pt x="16951" y="11396"/>
                  </a:cubicBezTo>
                  <a:cubicBezTo>
                    <a:pt x="17710" y="8493"/>
                    <a:pt x="17542" y="5125"/>
                    <a:pt x="16782" y="3034"/>
                  </a:cubicBezTo>
                  <a:cubicBezTo>
                    <a:pt x="16023" y="944"/>
                    <a:pt x="14673" y="131"/>
                    <a:pt x="12479" y="15"/>
                  </a:cubicBezTo>
                  <a:cubicBezTo>
                    <a:pt x="10285" y="-101"/>
                    <a:pt x="7248" y="480"/>
                    <a:pt x="5223" y="1176"/>
                  </a:cubicBezTo>
                  <a:cubicBezTo>
                    <a:pt x="3198" y="1873"/>
                    <a:pt x="2185" y="2686"/>
                    <a:pt x="1679" y="3441"/>
                  </a:cubicBezTo>
                  <a:cubicBezTo>
                    <a:pt x="1173" y="4196"/>
                    <a:pt x="1173" y="4893"/>
                    <a:pt x="2692" y="5589"/>
                  </a:cubicBezTo>
                  <a:cubicBezTo>
                    <a:pt x="4210" y="6286"/>
                    <a:pt x="7248" y="6983"/>
                    <a:pt x="10623" y="7331"/>
                  </a:cubicBezTo>
                  <a:cubicBezTo>
                    <a:pt x="13998" y="7680"/>
                    <a:pt x="17710" y="7680"/>
                    <a:pt x="21423" y="76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8" name="Line"/>
            <p:cNvSpPr/>
            <p:nvPr/>
          </p:nvSpPr>
          <p:spPr>
            <a:xfrm>
              <a:off x="8375650" y="2047976"/>
              <a:ext cx="1206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9" name="Line"/>
            <p:cNvSpPr/>
            <p:nvPr/>
          </p:nvSpPr>
          <p:spPr>
            <a:xfrm>
              <a:off x="8781455" y="1796312"/>
              <a:ext cx="203796" cy="252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096" fill="norm" stroke="1" extrusionOk="0">
                  <a:moveTo>
                    <a:pt x="21221" y="5648"/>
                  </a:moveTo>
                  <a:cubicBezTo>
                    <a:pt x="19458" y="3523"/>
                    <a:pt x="17694" y="1398"/>
                    <a:pt x="14939" y="513"/>
                  </a:cubicBezTo>
                  <a:cubicBezTo>
                    <a:pt x="12184" y="-372"/>
                    <a:pt x="8437" y="-18"/>
                    <a:pt x="5682" y="867"/>
                  </a:cubicBezTo>
                  <a:cubicBezTo>
                    <a:pt x="2927" y="1753"/>
                    <a:pt x="1164" y="3169"/>
                    <a:pt x="392" y="4320"/>
                  </a:cubicBezTo>
                  <a:cubicBezTo>
                    <a:pt x="-379" y="5471"/>
                    <a:pt x="-159" y="6356"/>
                    <a:pt x="2376" y="8569"/>
                  </a:cubicBezTo>
                  <a:cubicBezTo>
                    <a:pt x="4911" y="10782"/>
                    <a:pt x="9760" y="14323"/>
                    <a:pt x="12405" y="16536"/>
                  </a:cubicBezTo>
                  <a:cubicBezTo>
                    <a:pt x="15050" y="18749"/>
                    <a:pt x="15490" y="19635"/>
                    <a:pt x="15160" y="20254"/>
                  </a:cubicBezTo>
                  <a:cubicBezTo>
                    <a:pt x="14829" y="20874"/>
                    <a:pt x="13727" y="21228"/>
                    <a:pt x="11743" y="21051"/>
                  </a:cubicBezTo>
                  <a:cubicBezTo>
                    <a:pt x="9760" y="20874"/>
                    <a:pt x="6894" y="20166"/>
                    <a:pt x="5021" y="19458"/>
                  </a:cubicBezTo>
                  <a:cubicBezTo>
                    <a:pt x="3148" y="18749"/>
                    <a:pt x="2266" y="18041"/>
                    <a:pt x="2156" y="17333"/>
                  </a:cubicBezTo>
                  <a:cubicBezTo>
                    <a:pt x="2045" y="16625"/>
                    <a:pt x="2707" y="15917"/>
                    <a:pt x="3368" y="1520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0" name="Line"/>
            <p:cNvSpPr/>
            <p:nvPr/>
          </p:nvSpPr>
          <p:spPr>
            <a:xfrm>
              <a:off x="9021865" y="1805617"/>
              <a:ext cx="217385" cy="218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029" fill="norm" stroke="1" extrusionOk="0">
                  <a:moveTo>
                    <a:pt x="8868" y="6826"/>
                  </a:moveTo>
                  <a:cubicBezTo>
                    <a:pt x="10945" y="5603"/>
                    <a:pt x="13022" y="4381"/>
                    <a:pt x="14268" y="3260"/>
                  </a:cubicBezTo>
                  <a:cubicBezTo>
                    <a:pt x="15515" y="2139"/>
                    <a:pt x="15930" y="1120"/>
                    <a:pt x="15515" y="509"/>
                  </a:cubicBezTo>
                  <a:cubicBezTo>
                    <a:pt x="15099" y="-102"/>
                    <a:pt x="13853" y="-306"/>
                    <a:pt x="11568" y="713"/>
                  </a:cubicBezTo>
                  <a:cubicBezTo>
                    <a:pt x="9284" y="1732"/>
                    <a:pt x="5961" y="3973"/>
                    <a:pt x="3572" y="7132"/>
                  </a:cubicBezTo>
                  <a:cubicBezTo>
                    <a:pt x="1184" y="10290"/>
                    <a:pt x="-270" y="14366"/>
                    <a:pt x="42" y="17117"/>
                  </a:cubicBezTo>
                  <a:cubicBezTo>
                    <a:pt x="353" y="19868"/>
                    <a:pt x="2430" y="21294"/>
                    <a:pt x="6272" y="20988"/>
                  </a:cubicBezTo>
                  <a:cubicBezTo>
                    <a:pt x="10115" y="20683"/>
                    <a:pt x="15722" y="18645"/>
                    <a:pt x="21330" y="166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1" name="Line"/>
            <p:cNvSpPr/>
            <p:nvPr/>
          </p:nvSpPr>
          <p:spPr>
            <a:xfrm>
              <a:off x="9201149" y="1636780"/>
              <a:ext cx="158751" cy="153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3" fill="norm" stroke="1" extrusionOk="0">
                  <a:moveTo>
                    <a:pt x="0" y="4164"/>
                  </a:moveTo>
                  <a:cubicBezTo>
                    <a:pt x="0" y="2705"/>
                    <a:pt x="0" y="1245"/>
                    <a:pt x="1296" y="516"/>
                  </a:cubicBezTo>
                  <a:cubicBezTo>
                    <a:pt x="2592" y="-214"/>
                    <a:pt x="5184" y="-214"/>
                    <a:pt x="7632" y="808"/>
                  </a:cubicBezTo>
                  <a:cubicBezTo>
                    <a:pt x="10080" y="1829"/>
                    <a:pt x="12384" y="3872"/>
                    <a:pt x="13536" y="5624"/>
                  </a:cubicBezTo>
                  <a:cubicBezTo>
                    <a:pt x="14688" y="7375"/>
                    <a:pt x="14688" y="8835"/>
                    <a:pt x="13392" y="10586"/>
                  </a:cubicBezTo>
                  <a:cubicBezTo>
                    <a:pt x="12096" y="12337"/>
                    <a:pt x="9504" y="14381"/>
                    <a:pt x="7632" y="16132"/>
                  </a:cubicBezTo>
                  <a:cubicBezTo>
                    <a:pt x="5760" y="17883"/>
                    <a:pt x="4608" y="19343"/>
                    <a:pt x="4896" y="20218"/>
                  </a:cubicBezTo>
                  <a:cubicBezTo>
                    <a:pt x="5184" y="21094"/>
                    <a:pt x="6912" y="21386"/>
                    <a:pt x="9936" y="21094"/>
                  </a:cubicBezTo>
                  <a:cubicBezTo>
                    <a:pt x="12960" y="20802"/>
                    <a:pt x="17280" y="19927"/>
                    <a:pt x="21600" y="190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2" name="Line"/>
            <p:cNvSpPr/>
            <p:nvPr/>
          </p:nvSpPr>
          <p:spPr>
            <a:xfrm>
              <a:off x="9334499" y="1647926"/>
              <a:ext cx="168663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0" h="21600" fill="norm" stroke="1" extrusionOk="0">
                  <a:moveTo>
                    <a:pt x="16595" y="0"/>
                  </a:moveTo>
                  <a:cubicBezTo>
                    <a:pt x="17385" y="1654"/>
                    <a:pt x="18176" y="3308"/>
                    <a:pt x="19229" y="5741"/>
                  </a:cubicBezTo>
                  <a:cubicBezTo>
                    <a:pt x="20283" y="8173"/>
                    <a:pt x="21600" y="11384"/>
                    <a:pt x="20678" y="13962"/>
                  </a:cubicBezTo>
                  <a:cubicBezTo>
                    <a:pt x="19756" y="16541"/>
                    <a:pt x="16595" y="18486"/>
                    <a:pt x="12776" y="19654"/>
                  </a:cubicBezTo>
                  <a:cubicBezTo>
                    <a:pt x="8956" y="20822"/>
                    <a:pt x="4478" y="2121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3" name="Line"/>
            <p:cNvSpPr/>
            <p:nvPr/>
          </p:nvSpPr>
          <p:spPr>
            <a:xfrm>
              <a:off x="6273799" y="1470126"/>
              <a:ext cx="114301" cy="96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1" fill="norm" stroke="1" extrusionOk="0">
                  <a:moveTo>
                    <a:pt x="0" y="0"/>
                  </a:moveTo>
                  <a:cubicBezTo>
                    <a:pt x="1200" y="5635"/>
                    <a:pt x="2400" y="11270"/>
                    <a:pt x="3000" y="15261"/>
                  </a:cubicBezTo>
                  <a:cubicBezTo>
                    <a:pt x="3600" y="19252"/>
                    <a:pt x="3600" y="21600"/>
                    <a:pt x="3200" y="21365"/>
                  </a:cubicBezTo>
                  <a:cubicBezTo>
                    <a:pt x="2800" y="21130"/>
                    <a:pt x="2000" y="18313"/>
                    <a:pt x="1600" y="15730"/>
                  </a:cubicBezTo>
                  <a:cubicBezTo>
                    <a:pt x="1200" y="13148"/>
                    <a:pt x="1200" y="10800"/>
                    <a:pt x="1600" y="8452"/>
                  </a:cubicBezTo>
                  <a:cubicBezTo>
                    <a:pt x="2000" y="6104"/>
                    <a:pt x="2800" y="3757"/>
                    <a:pt x="5000" y="3522"/>
                  </a:cubicBezTo>
                  <a:cubicBezTo>
                    <a:pt x="7200" y="3287"/>
                    <a:pt x="10800" y="5165"/>
                    <a:pt x="13800" y="8452"/>
                  </a:cubicBezTo>
                  <a:cubicBezTo>
                    <a:pt x="16800" y="11739"/>
                    <a:pt x="19200" y="16435"/>
                    <a:pt x="21600" y="211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4" name="Line"/>
            <p:cNvSpPr/>
            <p:nvPr/>
          </p:nvSpPr>
          <p:spPr>
            <a:xfrm>
              <a:off x="6394450" y="1508226"/>
              <a:ext cx="2222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6" y="15600"/>
                    <a:pt x="411" y="9600"/>
                    <a:pt x="1234" y="6600"/>
                  </a:cubicBezTo>
                  <a:cubicBezTo>
                    <a:pt x="2057" y="3600"/>
                    <a:pt x="3497" y="3600"/>
                    <a:pt x="6994" y="3000"/>
                  </a:cubicBezTo>
                  <a:cubicBezTo>
                    <a:pt x="10491" y="2400"/>
                    <a:pt x="16046" y="1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5" name="Line"/>
            <p:cNvSpPr/>
            <p:nvPr/>
          </p:nvSpPr>
          <p:spPr>
            <a:xfrm>
              <a:off x="6542836" y="1461341"/>
              <a:ext cx="68641" cy="123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3" h="21289" fill="norm" stroke="1" extrusionOk="0">
                  <a:moveTo>
                    <a:pt x="10428" y="7011"/>
                  </a:moveTo>
                  <a:cubicBezTo>
                    <a:pt x="7959" y="5913"/>
                    <a:pt x="5490" y="4814"/>
                    <a:pt x="3330" y="3533"/>
                  </a:cubicBezTo>
                  <a:cubicBezTo>
                    <a:pt x="1170" y="2252"/>
                    <a:pt x="-681" y="787"/>
                    <a:pt x="245" y="238"/>
                  </a:cubicBezTo>
                  <a:cubicBezTo>
                    <a:pt x="1170" y="-311"/>
                    <a:pt x="4873" y="55"/>
                    <a:pt x="9193" y="1703"/>
                  </a:cubicBezTo>
                  <a:cubicBezTo>
                    <a:pt x="13513" y="3350"/>
                    <a:pt x="18450" y="6279"/>
                    <a:pt x="19685" y="9757"/>
                  </a:cubicBezTo>
                  <a:cubicBezTo>
                    <a:pt x="20919" y="13235"/>
                    <a:pt x="18450" y="17262"/>
                    <a:pt x="15982" y="212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6" name="Line"/>
            <p:cNvSpPr/>
            <p:nvPr/>
          </p:nvSpPr>
          <p:spPr>
            <a:xfrm>
              <a:off x="6659033" y="1451076"/>
              <a:ext cx="137818" cy="110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254" fill="norm" stroke="1" extrusionOk="0">
                  <a:moveTo>
                    <a:pt x="9994" y="0"/>
                  </a:moveTo>
                  <a:cubicBezTo>
                    <a:pt x="10962" y="1630"/>
                    <a:pt x="11929" y="3260"/>
                    <a:pt x="12090" y="6317"/>
                  </a:cubicBezTo>
                  <a:cubicBezTo>
                    <a:pt x="12251" y="9374"/>
                    <a:pt x="11606" y="13857"/>
                    <a:pt x="10639" y="16913"/>
                  </a:cubicBezTo>
                  <a:cubicBezTo>
                    <a:pt x="9672" y="19970"/>
                    <a:pt x="8382" y="21600"/>
                    <a:pt x="6609" y="21192"/>
                  </a:cubicBezTo>
                  <a:cubicBezTo>
                    <a:pt x="4836" y="20785"/>
                    <a:pt x="2579" y="18340"/>
                    <a:pt x="1290" y="16098"/>
                  </a:cubicBezTo>
                  <a:cubicBezTo>
                    <a:pt x="0" y="13857"/>
                    <a:pt x="-322" y="11819"/>
                    <a:pt x="323" y="10596"/>
                  </a:cubicBezTo>
                  <a:cubicBezTo>
                    <a:pt x="968" y="9374"/>
                    <a:pt x="2579" y="8966"/>
                    <a:pt x="4675" y="9985"/>
                  </a:cubicBezTo>
                  <a:cubicBezTo>
                    <a:pt x="6771" y="11004"/>
                    <a:pt x="9350" y="13449"/>
                    <a:pt x="11606" y="15283"/>
                  </a:cubicBezTo>
                  <a:cubicBezTo>
                    <a:pt x="13863" y="17117"/>
                    <a:pt x="15797" y="18340"/>
                    <a:pt x="17409" y="18340"/>
                  </a:cubicBezTo>
                  <a:cubicBezTo>
                    <a:pt x="19021" y="18340"/>
                    <a:pt x="20311" y="17117"/>
                    <a:pt x="20794" y="15487"/>
                  </a:cubicBezTo>
                  <a:cubicBezTo>
                    <a:pt x="21278" y="13857"/>
                    <a:pt x="20956" y="11819"/>
                    <a:pt x="18860" y="9577"/>
                  </a:cubicBezTo>
                  <a:cubicBezTo>
                    <a:pt x="16765" y="7336"/>
                    <a:pt x="12896" y="4891"/>
                    <a:pt x="10317" y="4483"/>
                  </a:cubicBezTo>
                  <a:cubicBezTo>
                    <a:pt x="7738" y="4075"/>
                    <a:pt x="6448" y="5706"/>
                    <a:pt x="5159" y="73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7" name="Line"/>
            <p:cNvSpPr/>
            <p:nvPr/>
          </p:nvSpPr>
          <p:spPr>
            <a:xfrm>
              <a:off x="701585" y="3165576"/>
              <a:ext cx="7204166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fill="norm" stroke="1" extrusionOk="0">
                  <a:moveTo>
                    <a:pt x="48" y="7448"/>
                  </a:moveTo>
                  <a:cubicBezTo>
                    <a:pt x="22" y="6455"/>
                    <a:pt x="-3" y="5462"/>
                    <a:pt x="0" y="5214"/>
                  </a:cubicBezTo>
                  <a:cubicBezTo>
                    <a:pt x="3" y="4966"/>
                    <a:pt x="35" y="5462"/>
                    <a:pt x="156" y="6083"/>
                  </a:cubicBezTo>
                  <a:cubicBezTo>
                    <a:pt x="276" y="6703"/>
                    <a:pt x="486" y="7448"/>
                    <a:pt x="705" y="8193"/>
                  </a:cubicBezTo>
                  <a:cubicBezTo>
                    <a:pt x="923" y="8938"/>
                    <a:pt x="1152" y="9683"/>
                    <a:pt x="1377" y="10179"/>
                  </a:cubicBezTo>
                  <a:cubicBezTo>
                    <a:pt x="1602" y="10676"/>
                    <a:pt x="1824" y="10924"/>
                    <a:pt x="2062" y="11048"/>
                  </a:cubicBezTo>
                  <a:cubicBezTo>
                    <a:pt x="2300" y="11172"/>
                    <a:pt x="2554" y="11172"/>
                    <a:pt x="2783" y="11048"/>
                  </a:cubicBezTo>
                  <a:cubicBezTo>
                    <a:pt x="3011" y="10924"/>
                    <a:pt x="3214" y="10676"/>
                    <a:pt x="3427" y="10303"/>
                  </a:cubicBezTo>
                  <a:cubicBezTo>
                    <a:pt x="3639" y="9931"/>
                    <a:pt x="3861" y="9434"/>
                    <a:pt x="4093" y="9062"/>
                  </a:cubicBezTo>
                  <a:cubicBezTo>
                    <a:pt x="4325" y="8690"/>
                    <a:pt x="4566" y="8441"/>
                    <a:pt x="4820" y="8069"/>
                  </a:cubicBezTo>
                  <a:cubicBezTo>
                    <a:pt x="5073" y="7697"/>
                    <a:pt x="5340" y="7200"/>
                    <a:pt x="5610" y="6828"/>
                  </a:cubicBezTo>
                  <a:cubicBezTo>
                    <a:pt x="5879" y="6455"/>
                    <a:pt x="6152" y="6207"/>
                    <a:pt x="6371" y="5959"/>
                  </a:cubicBezTo>
                  <a:cubicBezTo>
                    <a:pt x="6590" y="5710"/>
                    <a:pt x="6755" y="5462"/>
                    <a:pt x="6901" y="5214"/>
                  </a:cubicBezTo>
                  <a:cubicBezTo>
                    <a:pt x="7047" y="4966"/>
                    <a:pt x="7174" y="4717"/>
                    <a:pt x="7317" y="4593"/>
                  </a:cubicBezTo>
                  <a:cubicBezTo>
                    <a:pt x="7459" y="4469"/>
                    <a:pt x="7618" y="4469"/>
                    <a:pt x="7773" y="4345"/>
                  </a:cubicBezTo>
                  <a:cubicBezTo>
                    <a:pt x="7929" y="4221"/>
                    <a:pt x="8081" y="3972"/>
                    <a:pt x="8233" y="3724"/>
                  </a:cubicBezTo>
                  <a:cubicBezTo>
                    <a:pt x="8386" y="3476"/>
                    <a:pt x="8538" y="3228"/>
                    <a:pt x="8690" y="2979"/>
                  </a:cubicBezTo>
                  <a:cubicBezTo>
                    <a:pt x="8843" y="2731"/>
                    <a:pt x="8995" y="2483"/>
                    <a:pt x="9166" y="2359"/>
                  </a:cubicBezTo>
                  <a:cubicBezTo>
                    <a:pt x="9338" y="2234"/>
                    <a:pt x="9528" y="2234"/>
                    <a:pt x="9693" y="2110"/>
                  </a:cubicBezTo>
                  <a:cubicBezTo>
                    <a:pt x="9858" y="1986"/>
                    <a:pt x="9997" y="1738"/>
                    <a:pt x="10156" y="1614"/>
                  </a:cubicBezTo>
                  <a:cubicBezTo>
                    <a:pt x="10315" y="1490"/>
                    <a:pt x="10492" y="1490"/>
                    <a:pt x="10676" y="1366"/>
                  </a:cubicBezTo>
                  <a:cubicBezTo>
                    <a:pt x="10860" y="1241"/>
                    <a:pt x="11051" y="993"/>
                    <a:pt x="11238" y="869"/>
                  </a:cubicBezTo>
                  <a:cubicBezTo>
                    <a:pt x="11425" y="745"/>
                    <a:pt x="11609" y="745"/>
                    <a:pt x="11784" y="745"/>
                  </a:cubicBezTo>
                  <a:cubicBezTo>
                    <a:pt x="11958" y="745"/>
                    <a:pt x="12123" y="745"/>
                    <a:pt x="12301" y="621"/>
                  </a:cubicBezTo>
                  <a:cubicBezTo>
                    <a:pt x="12479" y="497"/>
                    <a:pt x="12669" y="248"/>
                    <a:pt x="12856" y="124"/>
                  </a:cubicBezTo>
                  <a:cubicBezTo>
                    <a:pt x="13043" y="0"/>
                    <a:pt x="13227" y="0"/>
                    <a:pt x="13405" y="0"/>
                  </a:cubicBezTo>
                  <a:cubicBezTo>
                    <a:pt x="13583" y="0"/>
                    <a:pt x="13754" y="0"/>
                    <a:pt x="13932" y="0"/>
                  </a:cubicBezTo>
                  <a:cubicBezTo>
                    <a:pt x="14109" y="0"/>
                    <a:pt x="14293" y="0"/>
                    <a:pt x="14471" y="0"/>
                  </a:cubicBezTo>
                  <a:cubicBezTo>
                    <a:pt x="14649" y="0"/>
                    <a:pt x="14820" y="0"/>
                    <a:pt x="15001" y="124"/>
                  </a:cubicBezTo>
                  <a:cubicBezTo>
                    <a:pt x="15182" y="248"/>
                    <a:pt x="15372" y="497"/>
                    <a:pt x="15556" y="745"/>
                  </a:cubicBezTo>
                  <a:cubicBezTo>
                    <a:pt x="15740" y="993"/>
                    <a:pt x="15918" y="1241"/>
                    <a:pt x="16076" y="1490"/>
                  </a:cubicBezTo>
                  <a:cubicBezTo>
                    <a:pt x="16235" y="1738"/>
                    <a:pt x="16375" y="1986"/>
                    <a:pt x="16530" y="2234"/>
                  </a:cubicBezTo>
                  <a:cubicBezTo>
                    <a:pt x="16686" y="2483"/>
                    <a:pt x="16857" y="2731"/>
                    <a:pt x="17019" y="2855"/>
                  </a:cubicBezTo>
                  <a:cubicBezTo>
                    <a:pt x="17181" y="2979"/>
                    <a:pt x="17333" y="2979"/>
                    <a:pt x="17488" y="3228"/>
                  </a:cubicBezTo>
                  <a:cubicBezTo>
                    <a:pt x="17644" y="3476"/>
                    <a:pt x="17802" y="3972"/>
                    <a:pt x="18018" y="4469"/>
                  </a:cubicBezTo>
                  <a:cubicBezTo>
                    <a:pt x="18234" y="4966"/>
                    <a:pt x="18507" y="5462"/>
                    <a:pt x="18764" y="6083"/>
                  </a:cubicBezTo>
                  <a:cubicBezTo>
                    <a:pt x="19021" y="6703"/>
                    <a:pt x="19262" y="7448"/>
                    <a:pt x="19532" y="8317"/>
                  </a:cubicBezTo>
                  <a:cubicBezTo>
                    <a:pt x="19801" y="9186"/>
                    <a:pt x="20099" y="10179"/>
                    <a:pt x="20385" y="11669"/>
                  </a:cubicBezTo>
                  <a:cubicBezTo>
                    <a:pt x="20671" y="13159"/>
                    <a:pt x="20943" y="15145"/>
                    <a:pt x="21143" y="16883"/>
                  </a:cubicBezTo>
                  <a:cubicBezTo>
                    <a:pt x="21343" y="18621"/>
                    <a:pt x="21470" y="20110"/>
                    <a:pt x="21597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8" name="Line"/>
            <p:cNvSpPr/>
            <p:nvPr/>
          </p:nvSpPr>
          <p:spPr>
            <a:xfrm>
              <a:off x="0" y="3779107"/>
              <a:ext cx="263298" cy="484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478" fill="norm" stroke="1" extrusionOk="0">
                  <a:moveTo>
                    <a:pt x="0" y="6024"/>
                  </a:moveTo>
                  <a:cubicBezTo>
                    <a:pt x="864" y="8560"/>
                    <a:pt x="1728" y="11096"/>
                    <a:pt x="2246" y="13490"/>
                  </a:cubicBezTo>
                  <a:cubicBezTo>
                    <a:pt x="2765" y="15885"/>
                    <a:pt x="2938" y="18139"/>
                    <a:pt x="3024" y="19501"/>
                  </a:cubicBezTo>
                  <a:cubicBezTo>
                    <a:pt x="3110" y="20863"/>
                    <a:pt x="3110" y="21332"/>
                    <a:pt x="3024" y="21191"/>
                  </a:cubicBezTo>
                  <a:cubicBezTo>
                    <a:pt x="2938" y="21050"/>
                    <a:pt x="2765" y="20299"/>
                    <a:pt x="2506" y="18327"/>
                  </a:cubicBezTo>
                  <a:cubicBezTo>
                    <a:pt x="2246" y="16355"/>
                    <a:pt x="1901" y="13162"/>
                    <a:pt x="1642" y="10391"/>
                  </a:cubicBezTo>
                  <a:cubicBezTo>
                    <a:pt x="1382" y="7621"/>
                    <a:pt x="1210" y="5273"/>
                    <a:pt x="1123" y="3817"/>
                  </a:cubicBezTo>
                  <a:cubicBezTo>
                    <a:pt x="1037" y="2362"/>
                    <a:pt x="1037" y="1798"/>
                    <a:pt x="1037" y="1235"/>
                  </a:cubicBezTo>
                  <a:cubicBezTo>
                    <a:pt x="1037" y="671"/>
                    <a:pt x="1037" y="108"/>
                    <a:pt x="1296" y="14"/>
                  </a:cubicBezTo>
                  <a:cubicBezTo>
                    <a:pt x="1555" y="-80"/>
                    <a:pt x="2074" y="296"/>
                    <a:pt x="3370" y="1892"/>
                  </a:cubicBezTo>
                  <a:cubicBezTo>
                    <a:pt x="4666" y="3489"/>
                    <a:pt x="6739" y="6306"/>
                    <a:pt x="8986" y="9452"/>
                  </a:cubicBezTo>
                  <a:cubicBezTo>
                    <a:pt x="11232" y="12598"/>
                    <a:pt x="13651" y="16073"/>
                    <a:pt x="15120" y="18045"/>
                  </a:cubicBezTo>
                  <a:cubicBezTo>
                    <a:pt x="16589" y="20017"/>
                    <a:pt x="17107" y="20487"/>
                    <a:pt x="17712" y="20863"/>
                  </a:cubicBezTo>
                  <a:cubicBezTo>
                    <a:pt x="18317" y="21238"/>
                    <a:pt x="19008" y="21520"/>
                    <a:pt x="19613" y="21473"/>
                  </a:cubicBezTo>
                  <a:cubicBezTo>
                    <a:pt x="20218" y="21426"/>
                    <a:pt x="20736" y="21050"/>
                    <a:pt x="21082" y="19266"/>
                  </a:cubicBezTo>
                  <a:cubicBezTo>
                    <a:pt x="21427" y="17482"/>
                    <a:pt x="21600" y="14289"/>
                    <a:pt x="21427" y="11190"/>
                  </a:cubicBezTo>
                  <a:cubicBezTo>
                    <a:pt x="21254" y="8090"/>
                    <a:pt x="20736" y="5085"/>
                    <a:pt x="20218" y="3160"/>
                  </a:cubicBezTo>
                  <a:cubicBezTo>
                    <a:pt x="19699" y="1235"/>
                    <a:pt x="19181" y="390"/>
                    <a:pt x="18576" y="249"/>
                  </a:cubicBezTo>
                  <a:cubicBezTo>
                    <a:pt x="17971" y="108"/>
                    <a:pt x="17280" y="671"/>
                    <a:pt x="17107" y="1188"/>
                  </a:cubicBezTo>
                  <a:cubicBezTo>
                    <a:pt x="16934" y="1704"/>
                    <a:pt x="17280" y="2174"/>
                    <a:pt x="17626" y="26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9" name="Line"/>
            <p:cNvSpPr/>
            <p:nvPr/>
          </p:nvSpPr>
          <p:spPr>
            <a:xfrm>
              <a:off x="364855" y="4017424"/>
              <a:ext cx="60595" cy="20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2" h="21281" fill="norm" stroke="1" extrusionOk="0">
                  <a:moveTo>
                    <a:pt x="20612" y="1924"/>
                  </a:moveTo>
                  <a:cubicBezTo>
                    <a:pt x="17732" y="1024"/>
                    <a:pt x="14852" y="124"/>
                    <a:pt x="11972" y="12"/>
                  </a:cubicBezTo>
                  <a:cubicBezTo>
                    <a:pt x="9092" y="-101"/>
                    <a:pt x="6212" y="574"/>
                    <a:pt x="4052" y="3274"/>
                  </a:cubicBezTo>
                  <a:cubicBezTo>
                    <a:pt x="1892" y="5974"/>
                    <a:pt x="452" y="10699"/>
                    <a:pt x="92" y="13624"/>
                  </a:cubicBezTo>
                  <a:cubicBezTo>
                    <a:pt x="-268" y="16549"/>
                    <a:pt x="452" y="17674"/>
                    <a:pt x="1892" y="18687"/>
                  </a:cubicBezTo>
                  <a:cubicBezTo>
                    <a:pt x="3332" y="19699"/>
                    <a:pt x="5492" y="20599"/>
                    <a:pt x="8372" y="21049"/>
                  </a:cubicBezTo>
                  <a:cubicBezTo>
                    <a:pt x="11252" y="21499"/>
                    <a:pt x="14852" y="21499"/>
                    <a:pt x="17372" y="19136"/>
                  </a:cubicBezTo>
                  <a:cubicBezTo>
                    <a:pt x="19892" y="16774"/>
                    <a:pt x="21332" y="12049"/>
                    <a:pt x="19892" y="8899"/>
                  </a:cubicBezTo>
                  <a:cubicBezTo>
                    <a:pt x="18452" y="5749"/>
                    <a:pt x="14132" y="4174"/>
                    <a:pt x="9812" y="25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0" name="Line"/>
            <p:cNvSpPr/>
            <p:nvPr/>
          </p:nvSpPr>
          <p:spPr>
            <a:xfrm>
              <a:off x="444499" y="3978376"/>
              <a:ext cx="152401" cy="25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0" y="5940"/>
                  </a:moveTo>
                  <a:cubicBezTo>
                    <a:pt x="1200" y="5400"/>
                    <a:pt x="2400" y="4860"/>
                    <a:pt x="4500" y="4950"/>
                  </a:cubicBezTo>
                  <a:cubicBezTo>
                    <a:pt x="6600" y="5040"/>
                    <a:pt x="9600" y="5760"/>
                    <a:pt x="12150" y="8190"/>
                  </a:cubicBezTo>
                  <a:cubicBezTo>
                    <a:pt x="14700" y="10620"/>
                    <a:pt x="16800" y="14760"/>
                    <a:pt x="17700" y="17370"/>
                  </a:cubicBezTo>
                  <a:cubicBezTo>
                    <a:pt x="18600" y="19980"/>
                    <a:pt x="18300" y="21060"/>
                    <a:pt x="17400" y="21330"/>
                  </a:cubicBezTo>
                  <a:cubicBezTo>
                    <a:pt x="16500" y="21600"/>
                    <a:pt x="15000" y="21060"/>
                    <a:pt x="13650" y="18900"/>
                  </a:cubicBezTo>
                  <a:cubicBezTo>
                    <a:pt x="12300" y="16740"/>
                    <a:pt x="11100" y="12960"/>
                    <a:pt x="11550" y="9540"/>
                  </a:cubicBezTo>
                  <a:cubicBezTo>
                    <a:pt x="12000" y="6120"/>
                    <a:pt x="14100" y="3060"/>
                    <a:pt x="16050" y="1530"/>
                  </a:cubicBezTo>
                  <a:cubicBezTo>
                    <a:pt x="18000" y="0"/>
                    <a:pt x="19800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1" name="Line"/>
            <p:cNvSpPr/>
            <p:nvPr/>
          </p:nvSpPr>
          <p:spPr>
            <a:xfrm>
              <a:off x="660400" y="4025912"/>
              <a:ext cx="215900" cy="169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0" y="2011"/>
                  </a:moveTo>
                  <a:cubicBezTo>
                    <a:pt x="635" y="4411"/>
                    <a:pt x="1271" y="6811"/>
                    <a:pt x="1588" y="9611"/>
                  </a:cubicBezTo>
                  <a:cubicBezTo>
                    <a:pt x="1906" y="12411"/>
                    <a:pt x="1906" y="15611"/>
                    <a:pt x="1906" y="17878"/>
                  </a:cubicBezTo>
                  <a:cubicBezTo>
                    <a:pt x="1906" y="20145"/>
                    <a:pt x="1906" y="21478"/>
                    <a:pt x="1800" y="21345"/>
                  </a:cubicBezTo>
                  <a:cubicBezTo>
                    <a:pt x="1694" y="21211"/>
                    <a:pt x="1482" y="19611"/>
                    <a:pt x="1588" y="17078"/>
                  </a:cubicBezTo>
                  <a:cubicBezTo>
                    <a:pt x="1694" y="14545"/>
                    <a:pt x="2118" y="11078"/>
                    <a:pt x="2753" y="8278"/>
                  </a:cubicBezTo>
                  <a:cubicBezTo>
                    <a:pt x="3388" y="5478"/>
                    <a:pt x="4235" y="3345"/>
                    <a:pt x="5188" y="2011"/>
                  </a:cubicBezTo>
                  <a:cubicBezTo>
                    <a:pt x="6141" y="678"/>
                    <a:pt x="7200" y="145"/>
                    <a:pt x="7941" y="545"/>
                  </a:cubicBezTo>
                  <a:cubicBezTo>
                    <a:pt x="8682" y="945"/>
                    <a:pt x="9106" y="2278"/>
                    <a:pt x="9424" y="4411"/>
                  </a:cubicBezTo>
                  <a:cubicBezTo>
                    <a:pt x="9741" y="6545"/>
                    <a:pt x="9953" y="9478"/>
                    <a:pt x="10165" y="11611"/>
                  </a:cubicBezTo>
                  <a:cubicBezTo>
                    <a:pt x="10376" y="13745"/>
                    <a:pt x="10588" y="15078"/>
                    <a:pt x="10906" y="15078"/>
                  </a:cubicBezTo>
                  <a:cubicBezTo>
                    <a:pt x="11224" y="15078"/>
                    <a:pt x="11647" y="13745"/>
                    <a:pt x="12176" y="11345"/>
                  </a:cubicBezTo>
                  <a:cubicBezTo>
                    <a:pt x="12706" y="8945"/>
                    <a:pt x="13341" y="5478"/>
                    <a:pt x="13976" y="3211"/>
                  </a:cubicBezTo>
                  <a:cubicBezTo>
                    <a:pt x="14612" y="945"/>
                    <a:pt x="15247" y="-122"/>
                    <a:pt x="15882" y="11"/>
                  </a:cubicBezTo>
                  <a:cubicBezTo>
                    <a:pt x="16518" y="145"/>
                    <a:pt x="17153" y="1478"/>
                    <a:pt x="17576" y="4411"/>
                  </a:cubicBezTo>
                  <a:cubicBezTo>
                    <a:pt x="18000" y="7345"/>
                    <a:pt x="18212" y="11878"/>
                    <a:pt x="18847" y="14545"/>
                  </a:cubicBezTo>
                  <a:cubicBezTo>
                    <a:pt x="19482" y="17211"/>
                    <a:pt x="20541" y="18011"/>
                    <a:pt x="21600" y="188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2" name="Line"/>
            <p:cNvSpPr/>
            <p:nvPr/>
          </p:nvSpPr>
          <p:spPr>
            <a:xfrm>
              <a:off x="896796" y="3722584"/>
              <a:ext cx="225038" cy="436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393" fill="norm" stroke="1" extrusionOk="0">
                  <a:moveTo>
                    <a:pt x="6524" y="15353"/>
                  </a:moveTo>
                  <a:cubicBezTo>
                    <a:pt x="5514" y="15249"/>
                    <a:pt x="4505" y="15145"/>
                    <a:pt x="3395" y="15768"/>
                  </a:cubicBezTo>
                  <a:cubicBezTo>
                    <a:pt x="2284" y="16392"/>
                    <a:pt x="1073" y="17742"/>
                    <a:pt x="468" y="18780"/>
                  </a:cubicBezTo>
                  <a:cubicBezTo>
                    <a:pt x="-138" y="19818"/>
                    <a:pt x="-138" y="20545"/>
                    <a:pt x="367" y="20961"/>
                  </a:cubicBezTo>
                  <a:cubicBezTo>
                    <a:pt x="871" y="21376"/>
                    <a:pt x="1881" y="21480"/>
                    <a:pt x="2688" y="21324"/>
                  </a:cubicBezTo>
                  <a:cubicBezTo>
                    <a:pt x="3496" y="21168"/>
                    <a:pt x="4101" y="20753"/>
                    <a:pt x="4707" y="20286"/>
                  </a:cubicBezTo>
                  <a:cubicBezTo>
                    <a:pt x="5312" y="19818"/>
                    <a:pt x="5918" y="19299"/>
                    <a:pt x="6221" y="18728"/>
                  </a:cubicBezTo>
                  <a:cubicBezTo>
                    <a:pt x="6524" y="18157"/>
                    <a:pt x="6524" y="17534"/>
                    <a:pt x="6423" y="17482"/>
                  </a:cubicBezTo>
                  <a:cubicBezTo>
                    <a:pt x="6322" y="17430"/>
                    <a:pt x="6120" y="17949"/>
                    <a:pt x="5918" y="18468"/>
                  </a:cubicBezTo>
                  <a:cubicBezTo>
                    <a:pt x="5716" y="18988"/>
                    <a:pt x="5514" y="19507"/>
                    <a:pt x="5716" y="19974"/>
                  </a:cubicBezTo>
                  <a:cubicBezTo>
                    <a:pt x="5918" y="20442"/>
                    <a:pt x="6524" y="20857"/>
                    <a:pt x="7331" y="21065"/>
                  </a:cubicBezTo>
                  <a:cubicBezTo>
                    <a:pt x="8139" y="21272"/>
                    <a:pt x="9148" y="21272"/>
                    <a:pt x="10359" y="20649"/>
                  </a:cubicBezTo>
                  <a:cubicBezTo>
                    <a:pt x="11570" y="20026"/>
                    <a:pt x="12983" y="18780"/>
                    <a:pt x="14800" y="16236"/>
                  </a:cubicBezTo>
                  <a:cubicBezTo>
                    <a:pt x="16617" y="13692"/>
                    <a:pt x="18838" y="9849"/>
                    <a:pt x="20049" y="7149"/>
                  </a:cubicBezTo>
                  <a:cubicBezTo>
                    <a:pt x="21260" y="4449"/>
                    <a:pt x="21462" y="2892"/>
                    <a:pt x="21462" y="1853"/>
                  </a:cubicBezTo>
                  <a:cubicBezTo>
                    <a:pt x="21462" y="815"/>
                    <a:pt x="21260" y="295"/>
                    <a:pt x="20655" y="88"/>
                  </a:cubicBezTo>
                  <a:cubicBezTo>
                    <a:pt x="20049" y="-120"/>
                    <a:pt x="19040" y="-16"/>
                    <a:pt x="18131" y="1022"/>
                  </a:cubicBezTo>
                  <a:cubicBezTo>
                    <a:pt x="17223" y="2061"/>
                    <a:pt x="16415" y="4034"/>
                    <a:pt x="16112" y="6682"/>
                  </a:cubicBezTo>
                  <a:cubicBezTo>
                    <a:pt x="15810" y="9330"/>
                    <a:pt x="16012" y="12653"/>
                    <a:pt x="16718" y="14886"/>
                  </a:cubicBezTo>
                  <a:cubicBezTo>
                    <a:pt x="17425" y="17118"/>
                    <a:pt x="18636" y="18261"/>
                    <a:pt x="19847" y="194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3" name="Line"/>
            <p:cNvSpPr/>
            <p:nvPr/>
          </p:nvSpPr>
          <p:spPr>
            <a:xfrm>
              <a:off x="1206500" y="3978376"/>
              <a:ext cx="1778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4" name="Line"/>
            <p:cNvSpPr/>
            <p:nvPr/>
          </p:nvSpPr>
          <p:spPr>
            <a:xfrm>
              <a:off x="1425293" y="3724376"/>
              <a:ext cx="158329" cy="377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543" fill="norm" stroke="1" extrusionOk="0">
                  <a:moveTo>
                    <a:pt x="2141" y="0"/>
                  </a:moveTo>
                  <a:cubicBezTo>
                    <a:pt x="1861" y="4465"/>
                    <a:pt x="1580" y="8930"/>
                    <a:pt x="1300" y="12248"/>
                  </a:cubicBezTo>
                  <a:cubicBezTo>
                    <a:pt x="1019" y="15566"/>
                    <a:pt x="739" y="17739"/>
                    <a:pt x="458" y="19247"/>
                  </a:cubicBezTo>
                  <a:cubicBezTo>
                    <a:pt x="178" y="20755"/>
                    <a:pt x="-103" y="21600"/>
                    <a:pt x="37" y="21540"/>
                  </a:cubicBezTo>
                  <a:cubicBezTo>
                    <a:pt x="178" y="21479"/>
                    <a:pt x="739" y="20514"/>
                    <a:pt x="1580" y="19247"/>
                  </a:cubicBezTo>
                  <a:cubicBezTo>
                    <a:pt x="2422" y="17980"/>
                    <a:pt x="3544" y="16411"/>
                    <a:pt x="4526" y="15325"/>
                  </a:cubicBezTo>
                  <a:cubicBezTo>
                    <a:pt x="5507" y="14239"/>
                    <a:pt x="6349" y="13636"/>
                    <a:pt x="7471" y="13213"/>
                  </a:cubicBezTo>
                  <a:cubicBezTo>
                    <a:pt x="8593" y="12791"/>
                    <a:pt x="9996" y="12550"/>
                    <a:pt x="12100" y="12731"/>
                  </a:cubicBezTo>
                  <a:cubicBezTo>
                    <a:pt x="14203" y="12912"/>
                    <a:pt x="17009" y="13515"/>
                    <a:pt x="18832" y="14601"/>
                  </a:cubicBezTo>
                  <a:cubicBezTo>
                    <a:pt x="20655" y="15687"/>
                    <a:pt x="21497" y="17256"/>
                    <a:pt x="20655" y="18463"/>
                  </a:cubicBezTo>
                  <a:cubicBezTo>
                    <a:pt x="19814" y="19669"/>
                    <a:pt x="17289" y="20514"/>
                    <a:pt x="14624" y="20936"/>
                  </a:cubicBezTo>
                  <a:cubicBezTo>
                    <a:pt x="11959" y="21359"/>
                    <a:pt x="9154" y="21359"/>
                    <a:pt x="7050" y="21238"/>
                  </a:cubicBezTo>
                  <a:cubicBezTo>
                    <a:pt x="4946" y="21117"/>
                    <a:pt x="3544" y="20876"/>
                    <a:pt x="2983" y="20393"/>
                  </a:cubicBezTo>
                  <a:cubicBezTo>
                    <a:pt x="2422" y="19911"/>
                    <a:pt x="2702" y="19187"/>
                    <a:pt x="2983" y="184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5" name="Line"/>
            <p:cNvSpPr/>
            <p:nvPr/>
          </p:nvSpPr>
          <p:spPr>
            <a:xfrm>
              <a:off x="1619755" y="3935741"/>
              <a:ext cx="177295" cy="133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0946" fill="norm" stroke="1" extrusionOk="0">
                  <a:moveTo>
                    <a:pt x="14596" y="4700"/>
                  </a:moveTo>
                  <a:cubicBezTo>
                    <a:pt x="14596" y="3038"/>
                    <a:pt x="14596" y="1377"/>
                    <a:pt x="13696" y="546"/>
                  </a:cubicBezTo>
                  <a:cubicBezTo>
                    <a:pt x="12796" y="-285"/>
                    <a:pt x="10996" y="-285"/>
                    <a:pt x="8682" y="1377"/>
                  </a:cubicBezTo>
                  <a:cubicBezTo>
                    <a:pt x="6368" y="3038"/>
                    <a:pt x="3539" y="6361"/>
                    <a:pt x="1996" y="8853"/>
                  </a:cubicBezTo>
                  <a:cubicBezTo>
                    <a:pt x="453" y="11346"/>
                    <a:pt x="196" y="13007"/>
                    <a:pt x="68" y="14835"/>
                  </a:cubicBezTo>
                  <a:cubicBezTo>
                    <a:pt x="-61" y="16663"/>
                    <a:pt x="-61" y="18657"/>
                    <a:pt x="582" y="19820"/>
                  </a:cubicBezTo>
                  <a:cubicBezTo>
                    <a:pt x="1225" y="20983"/>
                    <a:pt x="2510" y="21315"/>
                    <a:pt x="4310" y="20484"/>
                  </a:cubicBezTo>
                  <a:cubicBezTo>
                    <a:pt x="6110" y="19653"/>
                    <a:pt x="8425" y="17660"/>
                    <a:pt x="10353" y="15666"/>
                  </a:cubicBezTo>
                  <a:cubicBezTo>
                    <a:pt x="12282" y="13672"/>
                    <a:pt x="13825" y="11678"/>
                    <a:pt x="14853" y="11512"/>
                  </a:cubicBezTo>
                  <a:cubicBezTo>
                    <a:pt x="15882" y="11346"/>
                    <a:pt x="16396" y="13007"/>
                    <a:pt x="17425" y="14004"/>
                  </a:cubicBezTo>
                  <a:cubicBezTo>
                    <a:pt x="18453" y="15001"/>
                    <a:pt x="19996" y="15333"/>
                    <a:pt x="21539" y="156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6" name="Line"/>
            <p:cNvSpPr/>
            <p:nvPr/>
          </p:nvSpPr>
          <p:spPr>
            <a:xfrm>
              <a:off x="1856300" y="3909615"/>
              <a:ext cx="81668" cy="172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206" fill="norm" stroke="1" extrusionOk="0">
                  <a:moveTo>
                    <a:pt x="15664" y="2208"/>
                  </a:moveTo>
                  <a:cubicBezTo>
                    <a:pt x="13504" y="1427"/>
                    <a:pt x="11344" y="647"/>
                    <a:pt x="8644" y="256"/>
                  </a:cubicBezTo>
                  <a:cubicBezTo>
                    <a:pt x="5944" y="-134"/>
                    <a:pt x="2704" y="-134"/>
                    <a:pt x="1084" y="647"/>
                  </a:cubicBezTo>
                  <a:cubicBezTo>
                    <a:pt x="-536" y="1427"/>
                    <a:pt x="-536" y="2989"/>
                    <a:pt x="2434" y="5071"/>
                  </a:cubicBezTo>
                  <a:cubicBezTo>
                    <a:pt x="5404" y="7153"/>
                    <a:pt x="11344" y="9755"/>
                    <a:pt x="15124" y="11707"/>
                  </a:cubicBezTo>
                  <a:cubicBezTo>
                    <a:pt x="18904" y="13659"/>
                    <a:pt x="20524" y="14960"/>
                    <a:pt x="20794" y="16521"/>
                  </a:cubicBezTo>
                  <a:cubicBezTo>
                    <a:pt x="21064" y="18083"/>
                    <a:pt x="19984" y="19905"/>
                    <a:pt x="17554" y="20685"/>
                  </a:cubicBezTo>
                  <a:cubicBezTo>
                    <a:pt x="15124" y="21466"/>
                    <a:pt x="11344" y="21206"/>
                    <a:pt x="7564" y="209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7" name="Line"/>
            <p:cNvSpPr/>
            <p:nvPr/>
          </p:nvSpPr>
          <p:spPr>
            <a:xfrm>
              <a:off x="2006600" y="3659746"/>
              <a:ext cx="298450" cy="427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0" y="15939"/>
                  </a:moveTo>
                  <a:cubicBezTo>
                    <a:pt x="1532" y="15833"/>
                    <a:pt x="3064" y="15727"/>
                    <a:pt x="4136" y="15410"/>
                  </a:cubicBezTo>
                  <a:cubicBezTo>
                    <a:pt x="5209" y="15092"/>
                    <a:pt x="5821" y="14563"/>
                    <a:pt x="6051" y="14033"/>
                  </a:cubicBezTo>
                  <a:cubicBezTo>
                    <a:pt x="6281" y="13504"/>
                    <a:pt x="6128" y="12975"/>
                    <a:pt x="5591" y="12657"/>
                  </a:cubicBezTo>
                  <a:cubicBezTo>
                    <a:pt x="5055" y="12339"/>
                    <a:pt x="4136" y="12233"/>
                    <a:pt x="3064" y="12922"/>
                  </a:cubicBezTo>
                  <a:cubicBezTo>
                    <a:pt x="1991" y="13610"/>
                    <a:pt x="766" y="15092"/>
                    <a:pt x="460" y="16416"/>
                  </a:cubicBezTo>
                  <a:cubicBezTo>
                    <a:pt x="153" y="17739"/>
                    <a:pt x="766" y="18904"/>
                    <a:pt x="2068" y="19592"/>
                  </a:cubicBezTo>
                  <a:cubicBezTo>
                    <a:pt x="3370" y="20280"/>
                    <a:pt x="5362" y="20492"/>
                    <a:pt x="7583" y="20280"/>
                  </a:cubicBezTo>
                  <a:cubicBezTo>
                    <a:pt x="9804" y="20069"/>
                    <a:pt x="12255" y="19433"/>
                    <a:pt x="14017" y="18427"/>
                  </a:cubicBezTo>
                  <a:cubicBezTo>
                    <a:pt x="15779" y="17422"/>
                    <a:pt x="16851" y="16045"/>
                    <a:pt x="17464" y="15039"/>
                  </a:cubicBezTo>
                  <a:cubicBezTo>
                    <a:pt x="18077" y="14033"/>
                    <a:pt x="18230" y="13398"/>
                    <a:pt x="17923" y="13133"/>
                  </a:cubicBezTo>
                  <a:cubicBezTo>
                    <a:pt x="17617" y="12869"/>
                    <a:pt x="16851" y="12975"/>
                    <a:pt x="15626" y="13822"/>
                  </a:cubicBezTo>
                  <a:cubicBezTo>
                    <a:pt x="14400" y="14669"/>
                    <a:pt x="12715" y="16257"/>
                    <a:pt x="11719" y="17633"/>
                  </a:cubicBezTo>
                  <a:cubicBezTo>
                    <a:pt x="10723" y="19010"/>
                    <a:pt x="10417" y="20175"/>
                    <a:pt x="10647" y="20810"/>
                  </a:cubicBezTo>
                  <a:cubicBezTo>
                    <a:pt x="10877" y="21445"/>
                    <a:pt x="11643" y="21551"/>
                    <a:pt x="12715" y="21075"/>
                  </a:cubicBezTo>
                  <a:cubicBezTo>
                    <a:pt x="13787" y="20598"/>
                    <a:pt x="15166" y="19539"/>
                    <a:pt x="16468" y="17633"/>
                  </a:cubicBezTo>
                  <a:cubicBezTo>
                    <a:pt x="17770" y="15727"/>
                    <a:pt x="18996" y="12975"/>
                    <a:pt x="19762" y="10063"/>
                  </a:cubicBezTo>
                  <a:cubicBezTo>
                    <a:pt x="20528" y="7151"/>
                    <a:pt x="20834" y="4080"/>
                    <a:pt x="20911" y="2280"/>
                  </a:cubicBezTo>
                  <a:cubicBezTo>
                    <a:pt x="20987" y="480"/>
                    <a:pt x="20834" y="-49"/>
                    <a:pt x="20681" y="4"/>
                  </a:cubicBezTo>
                  <a:cubicBezTo>
                    <a:pt x="20528" y="57"/>
                    <a:pt x="20374" y="692"/>
                    <a:pt x="20221" y="2916"/>
                  </a:cubicBezTo>
                  <a:cubicBezTo>
                    <a:pt x="20068" y="5139"/>
                    <a:pt x="19915" y="8951"/>
                    <a:pt x="20145" y="11916"/>
                  </a:cubicBezTo>
                  <a:cubicBezTo>
                    <a:pt x="20374" y="14880"/>
                    <a:pt x="20987" y="16998"/>
                    <a:pt x="21600" y="1911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8" name="Line"/>
            <p:cNvSpPr/>
            <p:nvPr/>
          </p:nvSpPr>
          <p:spPr>
            <a:xfrm>
              <a:off x="2891615" y="3664462"/>
              <a:ext cx="162735" cy="347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225" fill="norm" stroke="1" extrusionOk="0">
                  <a:moveTo>
                    <a:pt x="18798" y="2885"/>
                  </a:moveTo>
                  <a:cubicBezTo>
                    <a:pt x="18244" y="2238"/>
                    <a:pt x="17690" y="1591"/>
                    <a:pt x="16721" y="1074"/>
                  </a:cubicBezTo>
                  <a:cubicBezTo>
                    <a:pt x="15752" y="557"/>
                    <a:pt x="14367" y="169"/>
                    <a:pt x="12982" y="39"/>
                  </a:cubicBezTo>
                  <a:cubicBezTo>
                    <a:pt x="11598" y="-90"/>
                    <a:pt x="10213" y="39"/>
                    <a:pt x="8275" y="1333"/>
                  </a:cubicBezTo>
                  <a:cubicBezTo>
                    <a:pt x="6336" y="2626"/>
                    <a:pt x="3844" y="5084"/>
                    <a:pt x="2182" y="7929"/>
                  </a:cubicBezTo>
                  <a:cubicBezTo>
                    <a:pt x="521" y="10775"/>
                    <a:pt x="-310" y="14008"/>
                    <a:pt x="105" y="16401"/>
                  </a:cubicBezTo>
                  <a:cubicBezTo>
                    <a:pt x="521" y="18794"/>
                    <a:pt x="2182" y="20346"/>
                    <a:pt x="5921" y="20928"/>
                  </a:cubicBezTo>
                  <a:cubicBezTo>
                    <a:pt x="9659" y="21510"/>
                    <a:pt x="15475" y="21122"/>
                    <a:pt x="21290" y="207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9" name="Line"/>
            <p:cNvSpPr/>
            <p:nvPr/>
          </p:nvSpPr>
          <p:spPr>
            <a:xfrm>
              <a:off x="3157651" y="3654526"/>
              <a:ext cx="2370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20153" y="0"/>
                  </a:moveTo>
                  <a:cubicBezTo>
                    <a:pt x="11153" y="5209"/>
                    <a:pt x="2153" y="10417"/>
                    <a:pt x="353" y="14017"/>
                  </a:cubicBezTo>
                  <a:cubicBezTo>
                    <a:pt x="-1447" y="17617"/>
                    <a:pt x="3953" y="19609"/>
                    <a:pt x="935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0" name="Line"/>
            <p:cNvSpPr/>
            <p:nvPr/>
          </p:nvSpPr>
          <p:spPr>
            <a:xfrm>
              <a:off x="3065923" y="3651091"/>
              <a:ext cx="204327" cy="35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121" fill="norm" stroke="1" extrusionOk="0">
                  <a:moveTo>
                    <a:pt x="1439" y="21121"/>
                  </a:moveTo>
                  <a:cubicBezTo>
                    <a:pt x="558" y="14768"/>
                    <a:pt x="-324" y="8415"/>
                    <a:pt x="117" y="4603"/>
                  </a:cubicBezTo>
                  <a:cubicBezTo>
                    <a:pt x="558" y="792"/>
                    <a:pt x="2321" y="-479"/>
                    <a:pt x="5847" y="156"/>
                  </a:cubicBezTo>
                  <a:cubicBezTo>
                    <a:pt x="9374" y="792"/>
                    <a:pt x="14664" y="3333"/>
                    <a:pt x="17529" y="6509"/>
                  </a:cubicBezTo>
                  <a:cubicBezTo>
                    <a:pt x="20394" y="9686"/>
                    <a:pt x="20835" y="13497"/>
                    <a:pt x="21276" y="173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1" name="Line"/>
            <p:cNvSpPr/>
            <p:nvPr/>
          </p:nvSpPr>
          <p:spPr>
            <a:xfrm>
              <a:off x="3086100" y="3914876"/>
              <a:ext cx="2286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00" y="18720"/>
                    <a:pt x="9200" y="15840"/>
                    <a:pt x="12800" y="12240"/>
                  </a:cubicBezTo>
                  <a:cubicBezTo>
                    <a:pt x="16400" y="8640"/>
                    <a:pt x="19000" y="432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2" name="Line"/>
            <p:cNvSpPr/>
            <p:nvPr/>
          </p:nvSpPr>
          <p:spPr>
            <a:xfrm>
              <a:off x="3263900" y="3833268"/>
              <a:ext cx="76200" cy="211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21600" y="1188"/>
                  </a:moveTo>
                  <a:cubicBezTo>
                    <a:pt x="19200" y="547"/>
                    <a:pt x="16800" y="-95"/>
                    <a:pt x="14400" y="12"/>
                  </a:cubicBezTo>
                  <a:cubicBezTo>
                    <a:pt x="12000" y="119"/>
                    <a:pt x="9600" y="974"/>
                    <a:pt x="8400" y="1937"/>
                  </a:cubicBezTo>
                  <a:cubicBezTo>
                    <a:pt x="7200" y="2899"/>
                    <a:pt x="7200" y="3968"/>
                    <a:pt x="9300" y="6214"/>
                  </a:cubicBezTo>
                  <a:cubicBezTo>
                    <a:pt x="11400" y="8459"/>
                    <a:pt x="15600" y="11881"/>
                    <a:pt x="18000" y="14234"/>
                  </a:cubicBezTo>
                  <a:cubicBezTo>
                    <a:pt x="20400" y="16586"/>
                    <a:pt x="21000" y="17869"/>
                    <a:pt x="19500" y="18939"/>
                  </a:cubicBezTo>
                  <a:cubicBezTo>
                    <a:pt x="18000" y="20008"/>
                    <a:pt x="14400" y="20863"/>
                    <a:pt x="10800" y="21184"/>
                  </a:cubicBezTo>
                  <a:cubicBezTo>
                    <a:pt x="7200" y="21505"/>
                    <a:pt x="3600" y="21291"/>
                    <a:pt x="0" y="210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3" name="Line"/>
            <p:cNvSpPr/>
            <p:nvPr/>
          </p:nvSpPr>
          <p:spPr>
            <a:xfrm>
              <a:off x="25400" y="4092676"/>
              <a:ext cx="3003550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7" y="20965"/>
                    <a:pt x="974" y="20329"/>
                    <a:pt x="1492" y="19747"/>
                  </a:cubicBezTo>
                  <a:cubicBezTo>
                    <a:pt x="2009" y="19165"/>
                    <a:pt x="2557" y="18635"/>
                    <a:pt x="3151" y="18053"/>
                  </a:cubicBezTo>
                  <a:cubicBezTo>
                    <a:pt x="3745" y="17471"/>
                    <a:pt x="4384" y="16835"/>
                    <a:pt x="5008" y="16253"/>
                  </a:cubicBezTo>
                  <a:cubicBezTo>
                    <a:pt x="5632" y="15671"/>
                    <a:pt x="6241" y="15141"/>
                    <a:pt x="6850" y="14612"/>
                  </a:cubicBezTo>
                  <a:cubicBezTo>
                    <a:pt x="7459" y="14082"/>
                    <a:pt x="8068" y="13553"/>
                    <a:pt x="8692" y="13024"/>
                  </a:cubicBezTo>
                  <a:cubicBezTo>
                    <a:pt x="9316" y="12494"/>
                    <a:pt x="9955" y="11965"/>
                    <a:pt x="10587" y="11435"/>
                  </a:cubicBezTo>
                  <a:cubicBezTo>
                    <a:pt x="11219" y="10906"/>
                    <a:pt x="11843" y="10376"/>
                    <a:pt x="12467" y="9794"/>
                  </a:cubicBezTo>
                  <a:cubicBezTo>
                    <a:pt x="13091" y="9212"/>
                    <a:pt x="13715" y="8576"/>
                    <a:pt x="14316" y="7994"/>
                  </a:cubicBezTo>
                  <a:cubicBezTo>
                    <a:pt x="14918" y="7412"/>
                    <a:pt x="15496" y="6882"/>
                    <a:pt x="16059" y="6406"/>
                  </a:cubicBezTo>
                  <a:cubicBezTo>
                    <a:pt x="16622" y="5929"/>
                    <a:pt x="17170" y="5506"/>
                    <a:pt x="17764" y="4924"/>
                  </a:cubicBezTo>
                  <a:cubicBezTo>
                    <a:pt x="18358" y="4341"/>
                    <a:pt x="18997" y="3600"/>
                    <a:pt x="19606" y="2859"/>
                  </a:cubicBezTo>
                  <a:cubicBezTo>
                    <a:pt x="20215" y="2118"/>
                    <a:pt x="20793" y="1376"/>
                    <a:pt x="21121" y="900"/>
                  </a:cubicBezTo>
                  <a:cubicBezTo>
                    <a:pt x="21448" y="424"/>
                    <a:pt x="21524" y="21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4" name="Line"/>
            <p:cNvSpPr/>
            <p:nvPr/>
          </p:nvSpPr>
          <p:spPr>
            <a:xfrm>
              <a:off x="577850" y="4226026"/>
              <a:ext cx="2292350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8" y="20908"/>
                    <a:pt x="1237" y="20215"/>
                    <a:pt x="1905" y="19592"/>
                  </a:cubicBezTo>
                  <a:cubicBezTo>
                    <a:pt x="2573" y="18969"/>
                    <a:pt x="3291" y="18415"/>
                    <a:pt x="3969" y="17862"/>
                  </a:cubicBezTo>
                  <a:cubicBezTo>
                    <a:pt x="4647" y="17308"/>
                    <a:pt x="5285" y="16754"/>
                    <a:pt x="5983" y="16131"/>
                  </a:cubicBezTo>
                  <a:cubicBezTo>
                    <a:pt x="6681" y="15508"/>
                    <a:pt x="7439" y="14815"/>
                    <a:pt x="8237" y="14054"/>
                  </a:cubicBezTo>
                  <a:cubicBezTo>
                    <a:pt x="9035" y="13292"/>
                    <a:pt x="9873" y="12462"/>
                    <a:pt x="10571" y="11700"/>
                  </a:cubicBezTo>
                  <a:cubicBezTo>
                    <a:pt x="11269" y="10938"/>
                    <a:pt x="11827" y="10246"/>
                    <a:pt x="12406" y="9554"/>
                  </a:cubicBezTo>
                  <a:cubicBezTo>
                    <a:pt x="12984" y="8862"/>
                    <a:pt x="13582" y="8169"/>
                    <a:pt x="14310" y="7408"/>
                  </a:cubicBezTo>
                  <a:cubicBezTo>
                    <a:pt x="15038" y="6646"/>
                    <a:pt x="15896" y="5815"/>
                    <a:pt x="16684" y="5054"/>
                  </a:cubicBezTo>
                  <a:cubicBezTo>
                    <a:pt x="17471" y="4292"/>
                    <a:pt x="18189" y="3600"/>
                    <a:pt x="18997" y="2769"/>
                  </a:cubicBezTo>
                  <a:cubicBezTo>
                    <a:pt x="19805" y="1938"/>
                    <a:pt x="20702" y="96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5" name="Line"/>
            <p:cNvSpPr/>
            <p:nvPr/>
          </p:nvSpPr>
          <p:spPr>
            <a:xfrm>
              <a:off x="3587750" y="3794226"/>
              <a:ext cx="190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6" name="Line"/>
            <p:cNvSpPr/>
            <p:nvPr/>
          </p:nvSpPr>
          <p:spPr>
            <a:xfrm>
              <a:off x="3702050" y="3921226"/>
              <a:ext cx="63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7" name="Line"/>
            <p:cNvSpPr/>
            <p:nvPr/>
          </p:nvSpPr>
          <p:spPr>
            <a:xfrm>
              <a:off x="4155286" y="3637302"/>
              <a:ext cx="284491" cy="699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384" fill="norm" stroke="1" extrusionOk="0">
                  <a:moveTo>
                    <a:pt x="8276" y="3825"/>
                  </a:moveTo>
                  <a:cubicBezTo>
                    <a:pt x="6554" y="4019"/>
                    <a:pt x="4832" y="4213"/>
                    <a:pt x="3502" y="4310"/>
                  </a:cubicBezTo>
                  <a:cubicBezTo>
                    <a:pt x="2171" y="4407"/>
                    <a:pt x="1232" y="4407"/>
                    <a:pt x="606" y="4245"/>
                  </a:cubicBezTo>
                  <a:cubicBezTo>
                    <a:pt x="-20" y="4084"/>
                    <a:pt x="-333" y="3760"/>
                    <a:pt x="528" y="3114"/>
                  </a:cubicBezTo>
                  <a:cubicBezTo>
                    <a:pt x="1389" y="2467"/>
                    <a:pt x="3424" y="1497"/>
                    <a:pt x="4989" y="850"/>
                  </a:cubicBezTo>
                  <a:cubicBezTo>
                    <a:pt x="6554" y="203"/>
                    <a:pt x="7650" y="-120"/>
                    <a:pt x="8119" y="42"/>
                  </a:cubicBezTo>
                  <a:cubicBezTo>
                    <a:pt x="8589" y="203"/>
                    <a:pt x="8432" y="850"/>
                    <a:pt x="8354" y="2564"/>
                  </a:cubicBezTo>
                  <a:cubicBezTo>
                    <a:pt x="8276" y="4278"/>
                    <a:pt x="8276" y="7058"/>
                    <a:pt x="8041" y="8805"/>
                  </a:cubicBezTo>
                  <a:cubicBezTo>
                    <a:pt x="7806" y="10551"/>
                    <a:pt x="7337" y="11262"/>
                    <a:pt x="6867" y="11747"/>
                  </a:cubicBezTo>
                  <a:cubicBezTo>
                    <a:pt x="6397" y="12232"/>
                    <a:pt x="5928" y="12491"/>
                    <a:pt x="5302" y="12652"/>
                  </a:cubicBezTo>
                  <a:cubicBezTo>
                    <a:pt x="4676" y="12814"/>
                    <a:pt x="3893" y="12879"/>
                    <a:pt x="3345" y="12749"/>
                  </a:cubicBezTo>
                  <a:cubicBezTo>
                    <a:pt x="2797" y="12620"/>
                    <a:pt x="2484" y="12297"/>
                    <a:pt x="3032" y="11424"/>
                  </a:cubicBezTo>
                  <a:cubicBezTo>
                    <a:pt x="3580" y="10551"/>
                    <a:pt x="4989" y="9128"/>
                    <a:pt x="7337" y="7640"/>
                  </a:cubicBezTo>
                  <a:cubicBezTo>
                    <a:pt x="9684" y="6153"/>
                    <a:pt x="12971" y="4601"/>
                    <a:pt x="14928" y="3696"/>
                  </a:cubicBezTo>
                  <a:cubicBezTo>
                    <a:pt x="16884" y="2790"/>
                    <a:pt x="17510" y="2531"/>
                    <a:pt x="18137" y="2273"/>
                  </a:cubicBezTo>
                  <a:cubicBezTo>
                    <a:pt x="18763" y="2014"/>
                    <a:pt x="19389" y="1755"/>
                    <a:pt x="20015" y="1464"/>
                  </a:cubicBezTo>
                  <a:cubicBezTo>
                    <a:pt x="20641" y="1173"/>
                    <a:pt x="21267" y="850"/>
                    <a:pt x="20954" y="947"/>
                  </a:cubicBezTo>
                  <a:cubicBezTo>
                    <a:pt x="20641" y="1044"/>
                    <a:pt x="19389" y="1561"/>
                    <a:pt x="17902" y="2661"/>
                  </a:cubicBezTo>
                  <a:cubicBezTo>
                    <a:pt x="16415" y="3760"/>
                    <a:pt x="14693" y="5442"/>
                    <a:pt x="12815" y="7349"/>
                  </a:cubicBezTo>
                  <a:cubicBezTo>
                    <a:pt x="10937" y="9257"/>
                    <a:pt x="8902" y="11391"/>
                    <a:pt x="7493" y="13493"/>
                  </a:cubicBezTo>
                  <a:cubicBezTo>
                    <a:pt x="6084" y="15595"/>
                    <a:pt x="5302" y="17664"/>
                    <a:pt x="5145" y="18990"/>
                  </a:cubicBezTo>
                  <a:cubicBezTo>
                    <a:pt x="4989" y="20316"/>
                    <a:pt x="5458" y="20898"/>
                    <a:pt x="6084" y="21189"/>
                  </a:cubicBezTo>
                  <a:cubicBezTo>
                    <a:pt x="6710" y="21480"/>
                    <a:pt x="7493" y="21480"/>
                    <a:pt x="8510" y="20963"/>
                  </a:cubicBezTo>
                  <a:cubicBezTo>
                    <a:pt x="9528" y="20445"/>
                    <a:pt x="10780" y="19411"/>
                    <a:pt x="11563" y="18182"/>
                  </a:cubicBezTo>
                  <a:cubicBezTo>
                    <a:pt x="12345" y="16953"/>
                    <a:pt x="12658" y="15530"/>
                    <a:pt x="12580" y="14690"/>
                  </a:cubicBezTo>
                  <a:cubicBezTo>
                    <a:pt x="12502" y="13849"/>
                    <a:pt x="12032" y="13590"/>
                    <a:pt x="12345" y="13396"/>
                  </a:cubicBezTo>
                  <a:cubicBezTo>
                    <a:pt x="12658" y="13202"/>
                    <a:pt x="13754" y="13073"/>
                    <a:pt x="15319" y="12846"/>
                  </a:cubicBezTo>
                  <a:cubicBezTo>
                    <a:pt x="16884" y="12620"/>
                    <a:pt x="18919" y="12297"/>
                    <a:pt x="20954" y="119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8" name="Line"/>
            <p:cNvSpPr/>
            <p:nvPr/>
          </p:nvSpPr>
          <p:spPr>
            <a:xfrm>
              <a:off x="4999097" y="3646299"/>
              <a:ext cx="258704" cy="41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394" fill="norm" stroke="1" extrusionOk="0">
                  <a:moveTo>
                    <a:pt x="15668" y="3043"/>
                  </a:moveTo>
                  <a:cubicBezTo>
                    <a:pt x="15668" y="2497"/>
                    <a:pt x="15668" y="1952"/>
                    <a:pt x="15492" y="1406"/>
                  </a:cubicBezTo>
                  <a:cubicBezTo>
                    <a:pt x="15317" y="861"/>
                    <a:pt x="14965" y="315"/>
                    <a:pt x="14263" y="97"/>
                  </a:cubicBezTo>
                  <a:cubicBezTo>
                    <a:pt x="13561" y="-121"/>
                    <a:pt x="12507" y="-12"/>
                    <a:pt x="11014" y="861"/>
                  </a:cubicBezTo>
                  <a:cubicBezTo>
                    <a:pt x="9522" y="1734"/>
                    <a:pt x="7590" y="3370"/>
                    <a:pt x="5658" y="5934"/>
                  </a:cubicBezTo>
                  <a:cubicBezTo>
                    <a:pt x="3726" y="8497"/>
                    <a:pt x="1795" y="11988"/>
                    <a:pt x="829" y="14552"/>
                  </a:cubicBezTo>
                  <a:cubicBezTo>
                    <a:pt x="-137" y="17115"/>
                    <a:pt x="-137" y="18752"/>
                    <a:pt x="214" y="19788"/>
                  </a:cubicBezTo>
                  <a:cubicBezTo>
                    <a:pt x="565" y="20824"/>
                    <a:pt x="1268" y="21261"/>
                    <a:pt x="2761" y="21370"/>
                  </a:cubicBezTo>
                  <a:cubicBezTo>
                    <a:pt x="4253" y="21479"/>
                    <a:pt x="6536" y="21261"/>
                    <a:pt x="9170" y="19897"/>
                  </a:cubicBezTo>
                  <a:cubicBezTo>
                    <a:pt x="11804" y="18534"/>
                    <a:pt x="14790" y="16024"/>
                    <a:pt x="16546" y="13352"/>
                  </a:cubicBezTo>
                  <a:cubicBezTo>
                    <a:pt x="18302" y="10679"/>
                    <a:pt x="18829" y="7843"/>
                    <a:pt x="18126" y="5715"/>
                  </a:cubicBezTo>
                  <a:cubicBezTo>
                    <a:pt x="17424" y="3588"/>
                    <a:pt x="15492" y="2170"/>
                    <a:pt x="13297" y="1515"/>
                  </a:cubicBezTo>
                  <a:cubicBezTo>
                    <a:pt x="11102" y="861"/>
                    <a:pt x="8643" y="970"/>
                    <a:pt x="6800" y="1570"/>
                  </a:cubicBezTo>
                  <a:cubicBezTo>
                    <a:pt x="4956" y="2170"/>
                    <a:pt x="3726" y="3261"/>
                    <a:pt x="3024" y="4243"/>
                  </a:cubicBezTo>
                  <a:cubicBezTo>
                    <a:pt x="2322" y="5224"/>
                    <a:pt x="2146" y="6097"/>
                    <a:pt x="2497" y="6752"/>
                  </a:cubicBezTo>
                  <a:cubicBezTo>
                    <a:pt x="2848" y="7406"/>
                    <a:pt x="3726" y="7843"/>
                    <a:pt x="6009" y="7952"/>
                  </a:cubicBezTo>
                  <a:cubicBezTo>
                    <a:pt x="8292" y="8061"/>
                    <a:pt x="11980" y="7843"/>
                    <a:pt x="14790" y="7406"/>
                  </a:cubicBezTo>
                  <a:cubicBezTo>
                    <a:pt x="17600" y="6970"/>
                    <a:pt x="19531" y="6315"/>
                    <a:pt x="21463" y="56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9" name="Line"/>
            <p:cNvSpPr/>
            <p:nvPr/>
          </p:nvSpPr>
          <p:spPr>
            <a:xfrm>
              <a:off x="5136605" y="3444451"/>
              <a:ext cx="146595" cy="10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0920" fill="norm" stroke="1" extrusionOk="0">
                  <a:moveTo>
                    <a:pt x="5634" y="2546"/>
                  </a:moveTo>
                  <a:cubicBezTo>
                    <a:pt x="4091" y="6621"/>
                    <a:pt x="2548" y="10697"/>
                    <a:pt x="1468" y="14365"/>
                  </a:cubicBezTo>
                  <a:cubicBezTo>
                    <a:pt x="388" y="18033"/>
                    <a:pt x="-229" y="21293"/>
                    <a:pt x="80" y="20885"/>
                  </a:cubicBezTo>
                  <a:cubicBezTo>
                    <a:pt x="388" y="20478"/>
                    <a:pt x="1622" y="16402"/>
                    <a:pt x="3320" y="12531"/>
                  </a:cubicBezTo>
                  <a:cubicBezTo>
                    <a:pt x="5017" y="8659"/>
                    <a:pt x="7177" y="4991"/>
                    <a:pt x="9028" y="2750"/>
                  </a:cubicBezTo>
                  <a:cubicBezTo>
                    <a:pt x="10880" y="508"/>
                    <a:pt x="12422" y="-307"/>
                    <a:pt x="13657" y="101"/>
                  </a:cubicBezTo>
                  <a:cubicBezTo>
                    <a:pt x="14891" y="508"/>
                    <a:pt x="15817" y="2138"/>
                    <a:pt x="17051" y="4991"/>
                  </a:cubicBezTo>
                  <a:cubicBezTo>
                    <a:pt x="18285" y="7844"/>
                    <a:pt x="19828" y="11919"/>
                    <a:pt x="21371" y="159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0" name="Line"/>
            <p:cNvSpPr/>
            <p:nvPr/>
          </p:nvSpPr>
          <p:spPr>
            <a:xfrm>
              <a:off x="5842000" y="3851376"/>
              <a:ext cx="635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1" name="Line"/>
            <p:cNvSpPr/>
            <p:nvPr/>
          </p:nvSpPr>
          <p:spPr>
            <a:xfrm>
              <a:off x="5848350" y="3737076"/>
              <a:ext cx="254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2" name="Line"/>
            <p:cNvSpPr/>
            <p:nvPr/>
          </p:nvSpPr>
          <p:spPr>
            <a:xfrm>
              <a:off x="5904470" y="3771156"/>
              <a:ext cx="121681" cy="22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218" fill="norm" stroke="1" extrusionOk="0">
                  <a:moveTo>
                    <a:pt x="21046" y="962"/>
                  </a:moveTo>
                  <a:cubicBezTo>
                    <a:pt x="16653" y="373"/>
                    <a:pt x="12260" y="-216"/>
                    <a:pt x="8599" y="79"/>
                  </a:cubicBezTo>
                  <a:cubicBezTo>
                    <a:pt x="4938" y="373"/>
                    <a:pt x="2009" y="1551"/>
                    <a:pt x="727" y="2631"/>
                  </a:cubicBezTo>
                  <a:cubicBezTo>
                    <a:pt x="-554" y="3711"/>
                    <a:pt x="-188" y="4693"/>
                    <a:pt x="2192" y="6166"/>
                  </a:cubicBezTo>
                  <a:cubicBezTo>
                    <a:pt x="4571" y="7639"/>
                    <a:pt x="8965" y="9602"/>
                    <a:pt x="12077" y="11762"/>
                  </a:cubicBezTo>
                  <a:cubicBezTo>
                    <a:pt x="15188" y="13922"/>
                    <a:pt x="17019" y="16279"/>
                    <a:pt x="16104" y="17948"/>
                  </a:cubicBezTo>
                  <a:cubicBezTo>
                    <a:pt x="15188" y="19617"/>
                    <a:pt x="11527" y="20599"/>
                    <a:pt x="8599" y="20991"/>
                  </a:cubicBezTo>
                  <a:cubicBezTo>
                    <a:pt x="5670" y="21384"/>
                    <a:pt x="3473" y="21188"/>
                    <a:pt x="1277" y="209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3" name="Line"/>
            <p:cNvSpPr/>
            <p:nvPr/>
          </p:nvSpPr>
          <p:spPr>
            <a:xfrm>
              <a:off x="6481573" y="3675317"/>
              <a:ext cx="159586" cy="391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504" fill="norm" stroke="1" extrusionOk="0">
                  <a:moveTo>
                    <a:pt x="13700" y="5827"/>
                  </a:moveTo>
                  <a:cubicBezTo>
                    <a:pt x="10895" y="9659"/>
                    <a:pt x="8090" y="13491"/>
                    <a:pt x="6547" y="15756"/>
                  </a:cubicBezTo>
                  <a:cubicBezTo>
                    <a:pt x="5004" y="18020"/>
                    <a:pt x="4723" y="18717"/>
                    <a:pt x="3742" y="19588"/>
                  </a:cubicBezTo>
                  <a:cubicBezTo>
                    <a:pt x="2760" y="20459"/>
                    <a:pt x="1077" y="21504"/>
                    <a:pt x="375" y="21504"/>
                  </a:cubicBezTo>
                  <a:cubicBezTo>
                    <a:pt x="-326" y="21504"/>
                    <a:pt x="-45" y="20459"/>
                    <a:pt x="1217" y="18136"/>
                  </a:cubicBezTo>
                  <a:cubicBezTo>
                    <a:pt x="2479" y="15814"/>
                    <a:pt x="4723" y="12214"/>
                    <a:pt x="7108" y="9078"/>
                  </a:cubicBezTo>
                  <a:cubicBezTo>
                    <a:pt x="9492" y="5943"/>
                    <a:pt x="12017" y="3272"/>
                    <a:pt x="13840" y="1762"/>
                  </a:cubicBezTo>
                  <a:cubicBezTo>
                    <a:pt x="15664" y="252"/>
                    <a:pt x="16786" y="-96"/>
                    <a:pt x="17627" y="20"/>
                  </a:cubicBezTo>
                  <a:cubicBezTo>
                    <a:pt x="18469" y="136"/>
                    <a:pt x="19030" y="717"/>
                    <a:pt x="19731" y="2923"/>
                  </a:cubicBezTo>
                  <a:cubicBezTo>
                    <a:pt x="20432" y="5130"/>
                    <a:pt x="21274" y="8962"/>
                    <a:pt x="21134" y="12156"/>
                  </a:cubicBezTo>
                  <a:cubicBezTo>
                    <a:pt x="20993" y="15349"/>
                    <a:pt x="19871" y="17904"/>
                    <a:pt x="18749" y="20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4" name="Line"/>
            <p:cNvSpPr/>
            <p:nvPr/>
          </p:nvSpPr>
          <p:spPr>
            <a:xfrm>
              <a:off x="6483350" y="3883126"/>
              <a:ext cx="18415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45" y="18982"/>
                    <a:pt x="1490" y="16364"/>
                    <a:pt x="5090" y="12764"/>
                  </a:cubicBezTo>
                  <a:cubicBezTo>
                    <a:pt x="8690" y="9164"/>
                    <a:pt x="15145" y="458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5" name="Line"/>
            <p:cNvSpPr/>
            <p:nvPr/>
          </p:nvSpPr>
          <p:spPr>
            <a:xfrm>
              <a:off x="6711950" y="3707152"/>
              <a:ext cx="229823" cy="322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101" fill="norm" stroke="1" extrusionOk="0">
                  <a:moveTo>
                    <a:pt x="1783" y="5280"/>
                  </a:moveTo>
                  <a:cubicBezTo>
                    <a:pt x="1387" y="11096"/>
                    <a:pt x="991" y="16911"/>
                    <a:pt x="694" y="17257"/>
                  </a:cubicBezTo>
                  <a:cubicBezTo>
                    <a:pt x="396" y="17604"/>
                    <a:pt x="198" y="12480"/>
                    <a:pt x="99" y="8880"/>
                  </a:cubicBezTo>
                  <a:cubicBezTo>
                    <a:pt x="0" y="5280"/>
                    <a:pt x="0" y="3204"/>
                    <a:pt x="0" y="1819"/>
                  </a:cubicBezTo>
                  <a:cubicBezTo>
                    <a:pt x="0" y="434"/>
                    <a:pt x="0" y="-258"/>
                    <a:pt x="297" y="88"/>
                  </a:cubicBezTo>
                  <a:cubicBezTo>
                    <a:pt x="594" y="434"/>
                    <a:pt x="1189" y="1819"/>
                    <a:pt x="2378" y="4657"/>
                  </a:cubicBezTo>
                  <a:cubicBezTo>
                    <a:pt x="3567" y="7496"/>
                    <a:pt x="5350" y="11788"/>
                    <a:pt x="7134" y="14765"/>
                  </a:cubicBezTo>
                  <a:cubicBezTo>
                    <a:pt x="8917" y="17742"/>
                    <a:pt x="10701" y="19404"/>
                    <a:pt x="12088" y="20304"/>
                  </a:cubicBezTo>
                  <a:cubicBezTo>
                    <a:pt x="13475" y="21204"/>
                    <a:pt x="14466" y="21342"/>
                    <a:pt x="15754" y="20719"/>
                  </a:cubicBezTo>
                  <a:cubicBezTo>
                    <a:pt x="17042" y="20096"/>
                    <a:pt x="18628" y="18711"/>
                    <a:pt x="19717" y="16427"/>
                  </a:cubicBezTo>
                  <a:cubicBezTo>
                    <a:pt x="20807" y="14142"/>
                    <a:pt x="21402" y="10957"/>
                    <a:pt x="21501" y="8950"/>
                  </a:cubicBezTo>
                  <a:cubicBezTo>
                    <a:pt x="21600" y="6942"/>
                    <a:pt x="21204" y="6111"/>
                    <a:pt x="20807" y="52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6" name="Line"/>
            <p:cNvSpPr/>
            <p:nvPr/>
          </p:nvSpPr>
          <p:spPr>
            <a:xfrm>
              <a:off x="6965950" y="4067276"/>
              <a:ext cx="571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6240"/>
                    <a:pt x="15200" y="12480"/>
                    <a:pt x="11600" y="16080"/>
                  </a:cubicBezTo>
                  <a:cubicBezTo>
                    <a:pt x="8000" y="19680"/>
                    <a:pt x="4000" y="2064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7" name="Line"/>
            <p:cNvSpPr/>
            <p:nvPr/>
          </p:nvSpPr>
          <p:spPr>
            <a:xfrm>
              <a:off x="7545024" y="3589900"/>
              <a:ext cx="602026" cy="421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392" fill="norm" stroke="1" extrusionOk="0">
                  <a:moveTo>
                    <a:pt x="7433" y="702"/>
                  </a:moveTo>
                  <a:cubicBezTo>
                    <a:pt x="7131" y="272"/>
                    <a:pt x="6829" y="-158"/>
                    <a:pt x="6565" y="57"/>
                  </a:cubicBezTo>
                  <a:cubicBezTo>
                    <a:pt x="6301" y="272"/>
                    <a:pt x="6074" y="1132"/>
                    <a:pt x="5772" y="3388"/>
                  </a:cubicBezTo>
                  <a:cubicBezTo>
                    <a:pt x="5470" y="5645"/>
                    <a:pt x="5092" y="9299"/>
                    <a:pt x="4866" y="12361"/>
                  </a:cubicBezTo>
                  <a:cubicBezTo>
                    <a:pt x="4639" y="15424"/>
                    <a:pt x="4564" y="17896"/>
                    <a:pt x="4564" y="19400"/>
                  </a:cubicBezTo>
                  <a:cubicBezTo>
                    <a:pt x="4564" y="20905"/>
                    <a:pt x="4639" y="21442"/>
                    <a:pt x="4752" y="21388"/>
                  </a:cubicBezTo>
                  <a:cubicBezTo>
                    <a:pt x="4866" y="21335"/>
                    <a:pt x="5017" y="20690"/>
                    <a:pt x="4715" y="19293"/>
                  </a:cubicBezTo>
                  <a:cubicBezTo>
                    <a:pt x="4412" y="17896"/>
                    <a:pt x="3657" y="15746"/>
                    <a:pt x="3053" y="14457"/>
                  </a:cubicBezTo>
                  <a:cubicBezTo>
                    <a:pt x="2449" y="13167"/>
                    <a:pt x="1996" y="12738"/>
                    <a:pt x="1429" y="12308"/>
                  </a:cubicBezTo>
                  <a:cubicBezTo>
                    <a:pt x="863" y="11878"/>
                    <a:pt x="183" y="11448"/>
                    <a:pt x="32" y="11018"/>
                  </a:cubicBezTo>
                  <a:cubicBezTo>
                    <a:pt x="-119" y="10588"/>
                    <a:pt x="259" y="10158"/>
                    <a:pt x="1354" y="9138"/>
                  </a:cubicBezTo>
                  <a:cubicBezTo>
                    <a:pt x="2449" y="8117"/>
                    <a:pt x="4261" y="6505"/>
                    <a:pt x="5394" y="5430"/>
                  </a:cubicBezTo>
                  <a:cubicBezTo>
                    <a:pt x="6527" y="4355"/>
                    <a:pt x="6980" y="3818"/>
                    <a:pt x="7433" y="3442"/>
                  </a:cubicBezTo>
                  <a:cubicBezTo>
                    <a:pt x="7887" y="3066"/>
                    <a:pt x="8340" y="2851"/>
                    <a:pt x="8566" y="3120"/>
                  </a:cubicBezTo>
                  <a:cubicBezTo>
                    <a:pt x="8793" y="3388"/>
                    <a:pt x="8793" y="4141"/>
                    <a:pt x="8566" y="6666"/>
                  </a:cubicBezTo>
                  <a:cubicBezTo>
                    <a:pt x="8340" y="9191"/>
                    <a:pt x="7887" y="13490"/>
                    <a:pt x="7622" y="15961"/>
                  </a:cubicBezTo>
                  <a:cubicBezTo>
                    <a:pt x="7358" y="18433"/>
                    <a:pt x="7282" y="19078"/>
                    <a:pt x="7131" y="19776"/>
                  </a:cubicBezTo>
                  <a:cubicBezTo>
                    <a:pt x="6980" y="20475"/>
                    <a:pt x="6754" y="21227"/>
                    <a:pt x="6640" y="21281"/>
                  </a:cubicBezTo>
                  <a:cubicBezTo>
                    <a:pt x="6527" y="21335"/>
                    <a:pt x="6527" y="20690"/>
                    <a:pt x="6640" y="19561"/>
                  </a:cubicBezTo>
                  <a:cubicBezTo>
                    <a:pt x="6754" y="18433"/>
                    <a:pt x="6980" y="16821"/>
                    <a:pt x="7207" y="15746"/>
                  </a:cubicBezTo>
                  <a:cubicBezTo>
                    <a:pt x="7433" y="14672"/>
                    <a:pt x="7660" y="14135"/>
                    <a:pt x="7962" y="13866"/>
                  </a:cubicBezTo>
                  <a:cubicBezTo>
                    <a:pt x="8264" y="13597"/>
                    <a:pt x="8642" y="13597"/>
                    <a:pt x="8906" y="13920"/>
                  </a:cubicBezTo>
                  <a:cubicBezTo>
                    <a:pt x="9171" y="14242"/>
                    <a:pt x="9322" y="14887"/>
                    <a:pt x="9548" y="15693"/>
                  </a:cubicBezTo>
                  <a:cubicBezTo>
                    <a:pt x="9775" y="16499"/>
                    <a:pt x="10077" y="17466"/>
                    <a:pt x="10417" y="18111"/>
                  </a:cubicBezTo>
                  <a:cubicBezTo>
                    <a:pt x="10757" y="18755"/>
                    <a:pt x="11134" y="19078"/>
                    <a:pt x="11512" y="19185"/>
                  </a:cubicBezTo>
                  <a:cubicBezTo>
                    <a:pt x="11889" y="19293"/>
                    <a:pt x="12267" y="19185"/>
                    <a:pt x="12682" y="18326"/>
                  </a:cubicBezTo>
                  <a:cubicBezTo>
                    <a:pt x="13098" y="17466"/>
                    <a:pt x="13551" y="15854"/>
                    <a:pt x="13853" y="14726"/>
                  </a:cubicBezTo>
                  <a:cubicBezTo>
                    <a:pt x="14155" y="13597"/>
                    <a:pt x="14306" y="12952"/>
                    <a:pt x="14382" y="12361"/>
                  </a:cubicBezTo>
                  <a:cubicBezTo>
                    <a:pt x="14457" y="11770"/>
                    <a:pt x="14457" y="11233"/>
                    <a:pt x="14268" y="11126"/>
                  </a:cubicBezTo>
                  <a:cubicBezTo>
                    <a:pt x="14080" y="11018"/>
                    <a:pt x="13702" y="11341"/>
                    <a:pt x="13362" y="11985"/>
                  </a:cubicBezTo>
                  <a:cubicBezTo>
                    <a:pt x="13022" y="12630"/>
                    <a:pt x="12720" y="13597"/>
                    <a:pt x="12645" y="14672"/>
                  </a:cubicBezTo>
                  <a:cubicBezTo>
                    <a:pt x="12569" y="15746"/>
                    <a:pt x="12720" y="16929"/>
                    <a:pt x="13098" y="17573"/>
                  </a:cubicBezTo>
                  <a:cubicBezTo>
                    <a:pt x="13475" y="18218"/>
                    <a:pt x="14080" y="18326"/>
                    <a:pt x="14684" y="18003"/>
                  </a:cubicBezTo>
                  <a:cubicBezTo>
                    <a:pt x="15288" y="17681"/>
                    <a:pt x="15892" y="16929"/>
                    <a:pt x="16345" y="16391"/>
                  </a:cubicBezTo>
                  <a:cubicBezTo>
                    <a:pt x="16798" y="15854"/>
                    <a:pt x="17101" y="15532"/>
                    <a:pt x="17214" y="15639"/>
                  </a:cubicBezTo>
                  <a:cubicBezTo>
                    <a:pt x="17327" y="15746"/>
                    <a:pt x="17252" y="16284"/>
                    <a:pt x="17214" y="16445"/>
                  </a:cubicBezTo>
                  <a:cubicBezTo>
                    <a:pt x="17176" y="16606"/>
                    <a:pt x="17176" y="16391"/>
                    <a:pt x="17365" y="15585"/>
                  </a:cubicBezTo>
                  <a:cubicBezTo>
                    <a:pt x="17554" y="14779"/>
                    <a:pt x="17931" y="13382"/>
                    <a:pt x="18309" y="12576"/>
                  </a:cubicBezTo>
                  <a:cubicBezTo>
                    <a:pt x="18687" y="11770"/>
                    <a:pt x="19064" y="11555"/>
                    <a:pt x="19593" y="11717"/>
                  </a:cubicBezTo>
                  <a:cubicBezTo>
                    <a:pt x="20122" y="11878"/>
                    <a:pt x="20801" y="12415"/>
                    <a:pt x="21141" y="13758"/>
                  </a:cubicBezTo>
                  <a:cubicBezTo>
                    <a:pt x="21481" y="15102"/>
                    <a:pt x="21481" y="17251"/>
                    <a:pt x="21481" y="194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8" name="Line"/>
            <p:cNvSpPr/>
            <p:nvPr/>
          </p:nvSpPr>
          <p:spPr>
            <a:xfrm>
              <a:off x="8790736" y="3657113"/>
              <a:ext cx="283414" cy="402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301" fill="norm" stroke="1" extrusionOk="0">
                  <a:moveTo>
                    <a:pt x="8943" y="2549"/>
                  </a:moveTo>
                  <a:cubicBezTo>
                    <a:pt x="8783" y="1989"/>
                    <a:pt x="8623" y="1430"/>
                    <a:pt x="8143" y="1262"/>
                  </a:cubicBezTo>
                  <a:cubicBezTo>
                    <a:pt x="7663" y="1094"/>
                    <a:pt x="6863" y="1318"/>
                    <a:pt x="5823" y="2325"/>
                  </a:cubicBezTo>
                  <a:cubicBezTo>
                    <a:pt x="4783" y="3332"/>
                    <a:pt x="3503" y="5123"/>
                    <a:pt x="2383" y="7641"/>
                  </a:cubicBezTo>
                  <a:cubicBezTo>
                    <a:pt x="1263" y="10159"/>
                    <a:pt x="303" y="13405"/>
                    <a:pt x="63" y="15699"/>
                  </a:cubicBezTo>
                  <a:cubicBezTo>
                    <a:pt x="-177" y="17993"/>
                    <a:pt x="303" y="19336"/>
                    <a:pt x="863" y="20176"/>
                  </a:cubicBezTo>
                  <a:cubicBezTo>
                    <a:pt x="1423" y="21015"/>
                    <a:pt x="2063" y="21351"/>
                    <a:pt x="3423" y="21295"/>
                  </a:cubicBezTo>
                  <a:cubicBezTo>
                    <a:pt x="4783" y="21239"/>
                    <a:pt x="6863" y="20791"/>
                    <a:pt x="9183" y="19336"/>
                  </a:cubicBezTo>
                  <a:cubicBezTo>
                    <a:pt x="11503" y="17882"/>
                    <a:pt x="14063" y="15419"/>
                    <a:pt x="15583" y="12621"/>
                  </a:cubicBezTo>
                  <a:cubicBezTo>
                    <a:pt x="17103" y="9824"/>
                    <a:pt x="17583" y="6690"/>
                    <a:pt x="16703" y="4452"/>
                  </a:cubicBezTo>
                  <a:cubicBezTo>
                    <a:pt x="15823" y="2213"/>
                    <a:pt x="13583" y="870"/>
                    <a:pt x="11583" y="311"/>
                  </a:cubicBezTo>
                  <a:cubicBezTo>
                    <a:pt x="9583" y="-249"/>
                    <a:pt x="7823" y="-25"/>
                    <a:pt x="6463" y="758"/>
                  </a:cubicBezTo>
                  <a:cubicBezTo>
                    <a:pt x="5103" y="1542"/>
                    <a:pt x="4143" y="2885"/>
                    <a:pt x="3823" y="3892"/>
                  </a:cubicBezTo>
                  <a:cubicBezTo>
                    <a:pt x="3503" y="4899"/>
                    <a:pt x="3823" y="5571"/>
                    <a:pt x="5263" y="6018"/>
                  </a:cubicBezTo>
                  <a:cubicBezTo>
                    <a:pt x="6703" y="6466"/>
                    <a:pt x="9263" y="6690"/>
                    <a:pt x="12143" y="6410"/>
                  </a:cubicBezTo>
                  <a:cubicBezTo>
                    <a:pt x="15023" y="6130"/>
                    <a:pt x="18223" y="5347"/>
                    <a:pt x="21423" y="4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9" name="Line"/>
            <p:cNvSpPr/>
            <p:nvPr/>
          </p:nvSpPr>
          <p:spPr>
            <a:xfrm>
              <a:off x="8906102" y="3410302"/>
              <a:ext cx="136299" cy="161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152" fill="norm" stroke="1" extrusionOk="0">
                  <a:moveTo>
                    <a:pt x="3453" y="9521"/>
                  </a:moveTo>
                  <a:cubicBezTo>
                    <a:pt x="2456" y="10629"/>
                    <a:pt x="1460" y="11737"/>
                    <a:pt x="795" y="13537"/>
                  </a:cubicBezTo>
                  <a:cubicBezTo>
                    <a:pt x="130" y="15337"/>
                    <a:pt x="-202" y="17829"/>
                    <a:pt x="130" y="18383"/>
                  </a:cubicBezTo>
                  <a:cubicBezTo>
                    <a:pt x="463" y="18937"/>
                    <a:pt x="1460" y="17552"/>
                    <a:pt x="2955" y="14644"/>
                  </a:cubicBezTo>
                  <a:cubicBezTo>
                    <a:pt x="4450" y="11737"/>
                    <a:pt x="6444" y="7306"/>
                    <a:pt x="8106" y="4260"/>
                  </a:cubicBezTo>
                  <a:cubicBezTo>
                    <a:pt x="9767" y="1214"/>
                    <a:pt x="11096" y="-448"/>
                    <a:pt x="12093" y="106"/>
                  </a:cubicBezTo>
                  <a:cubicBezTo>
                    <a:pt x="13090" y="660"/>
                    <a:pt x="13755" y="3429"/>
                    <a:pt x="15250" y="7306"/>
                  </a:cubicBezTo>
                  <a:cubicBezTo>
                    <a:pt x="16746" y="11183"/>
                    <a:pt x="19072" y="16167"/>
                    <a:pt x="21398" y="211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0" name="Line"/>
            <p:cNvSpPr/>
            <p:nvPr/>
          </p:nvSpPr>
          <p:spPr>
            <a:xfrm>
              <a:off x="9239249" y="3825976"/>
              <a:ext cx="1905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40" y="15840"/>
                    <a:pt x="5280" y="10080"/>
                    <a:pt x="8880" y="6480"/>
                  </a:cubicBezTo>
                  <a:cubicBezTo>
                    <a:pt x="12480" y="2880"/>
                    <a:pt x="17040" y="144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1" name="Line"/>
            <p:cNvSpPr/>
            <p:nvPr/>
          </p:nvSpPr>
          <p:spPr>
            <a:xfrm>
              <a:off x="9321799" y="3730726"/>
              <a:ext cx="19051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2" name="Line"/>
            <p:cNvSpPr/>
            <p:nvPr/>
          </p:nvSpPr>
          <p:spPr>
            <a:xfrm>
              <a:off x="9264649" y="4010126"/>
              <a:ext cx="1524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3" name="Line"/>
            <p:cNvSpPr/>
            <p:nvPr/>
          </p:nvSpPr>
          <p:spPr>
            <a:xfrm>
              <a:off x="9530218" y="3712470"/>
              <a:ext cx="253953" cy="278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494" fill="norm" stroke="1" extrusionOk="0">
                  <a:moveTo>
                    <a:pt x="3309" y="2394"/>
                  </a:moveTo>
                  <a:cubicBezTo>
                    <a:pt x="4915" y="1903"/>
                    <a:pt x="6522" y="1412"/>
                    <a:pt x="9110" y="1003"/>
                  </a:cubicBezTo>
                  <a:cubicBezTo>
                    <a:pt x="11699" y="594"/>
                    <a:pt x="15269" y="266"/>
                    <a:pt x="17500" y="103"/>
                  </a:cubicBezTo>
                  <a:cubicBezTo>
                    <a:pt x="19732" y="-61"/>
                    <a:pt x="20624" y="-61"/>
                    <a:pt x="21071" y="348"/>
                  </a:cubicBezTo>
                  <a:cubicBezTo>
                    <a:pt x="21517" y="757"/>
                    <a:pt x="21517" y="1575"/>
                    <a:pt x="21160" y="2230"/>
                  </a:cubicBezTo>
                  <a:cubicBezTo>
                    <a:pt x="20803" y="2884"/>
                    <a:pt x="20089" y="3375"/>
                    <a:pt x="17590" y="5175"/>
                  </a:cubicBezTo>
                  <a:cubicBezTo>
                    <a:pt x="15091" y="6975"/>
                    <a:pt x="10806" y="10084"/>
                    <a:pt x="7861" y="12375"/>
                  </a:cubicBezTo>
                  <a:cubicBezTo>
                    <a:pt x="4915" y="14666"/>
                    <a:pt x="3309" y="16139"/>
                    <a:pt x="2059" y="17530"/>
                  </a:cubicBezTo>
                  <a:cubicBezTo>
                    <a:pt x="810" y="18921"/>
                    <a:pt x="-83" y="20230"/>
                    <a:pt x="6" y="20884"/>
                  </a:cubicBezTo>
                  <a:cubicBezTo>
                    <a:pt x="96" y="21539"/>
                    <a:pt x="1167" y="21539"/>
                    <a:pt x="4469" y="21457"/>
                  </a:cubicBezTo>
                  <a:cubicBezTo>
                    <a:pt x="7772" y="21375"/>
                    <a:pt x="13305" y="21212"/>
                    <a:pt x="18839" y="210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4" name="Line"/>
            <p:cNvSpPr/>
            <p:nvPr/>
          </p:nvSpPr>
          <p:spPr>
            <a:xfrm>
              <a:off x="9736666" y="3940276"/>
              <a:ext cx="169334" cy="90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14310" y="0"/>
                  </a:moveTo>
                  <a:cubicBezTo>
                    <a:pt x="11610" y="6530"/>
                    <a:pt x="8910" y="13060"/>
                    <a:pt x="6885" y="16828"/>
                  </a:cubicBezTo>
                  <a:cubicBezTo>
                    <a:pt x="4860" y="20595"/>
                    <a:pt x="3510" y="21600"/>
                    <a:pt x="2295" y="21349"/>
                  </a:cubicBezTo>
                  <a:cubicBezTo>
                    <a:pt x="1080" y="21098"/>
                    <a:pt x="0" y="19591"/>
                    <a:pt x="0" y="18084"/>
                  </a:cubicBezTo>
                  <a:cubicBezTo>
                    <a:pt x="0" y="16577"/>
                    <a:pt x="1080" y="15070"/>
                    <a:pt x="4050" y="15321"/>
                  </a:cubicBezTo>
                  <a:cubicBezTo>
                    <a:pt x="7020" y="15572"/>
                    <a:pt x="11880" y="17581"/>
                    <a:pt x="15120" y="18586"/>
                  </a:cubicBezTo>
                  <a:cubicBezTo>
                    <a:pt x="18360" y="19591"/>
                    <a:pt x="19980" y="19591"/>
                    <a:pt x="21600" y="195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5" name="Line"/>
            <p:cNvSpPr/>
            <p:nvPr/>
          </p:nvSpPr>
          <p:spPr>
            <a:xfrm>
              <a:off x="9899650" y="3940276"/>
              <a:ext cx="8255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508" y="5495"/>
                    <a:pt x="9415" y="10989"/>
                    <a:pt x="5815" y="14589"/>
                  </a:cubicBezTo>
                  <a:cubicBezTo>
                    <a:pt x="2215" y="18189"/>
                    <a:pt x="1108" y="1989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6" name="Line"/>
            <p:cNvSpPr/>
            <p:nvPr/>
          </p:nvSpPr>
          <p:spPr>
            <a:xfrm>
              <a:off x="9950450" y="4088030"/>
              <a:ext cx="146050" cy="11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8" fill="norm" stroke="1" extrusionOk="0">
                  <a:moveTo>
                    <a:pt x="0" y="6878"/>
                  </a:moveTo>
                  <a:cubicBezTo>
                    <a:pt x="1252" y="5278"/>
                    <a:pt x="2504" y="3678"/>
                    <a:pt x="4383" y="2278"/>
                  </a:cubicBezTo>
                  <a:cubicBezTo>
                    <a:pt x="6261" y="878"/>
                    <a:pt x="8765" y="-322"/>
                    <a:pt x="10174" y="78"/>
                  </a:cubicBezTo>
                  <a:cubicBezTo>
                    <a:pt x="11583" y="478"/>
                    <a:pt x="11896" y="2478"/>
                    <a:pt x="11426" y="5278"/>
                  </a:cubicBezTo>
                  <a:cubicBezTo>
                    <a:pt x="10957" y="8078"/>
                    <a:pt x="9704" y="11678"/>
                    <a:pt x="8609" y="14478"/>
                  </a:cubicBezTo>
                  <a:cubicBezTo>
                    <a:pt x="7513" y="17278"/>
                    <a:pt x="6574" y="19278"/>
                    <a:pt x="6887" y="20278"/>
                  </a:cubicBezTo>
                  <a:cubicBezTo>
                    <a:pt x="7200" y="21278"/>
                    <a:pt x="8765" y="21278"/>
                    <a:pt x="11426" y="20878"/>
                  </a:cubicBezTo>
                  <a:cubicBezTo>
                    <a:pt x="14087" y="20478"/>
                    <a:pt x="17843" y="19678"/>
                    <a:pt x="21600" y="188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7" name="Line"/>
            <p:cNvSpPr/>
            <p:nvPr/>
          </p:nvSpPr>
          <p:spPr>
            <a:xfrm>
              <a:off x="10198100" y="3991076"/>
              <a:ext cx="63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8" name="Line"/>
            <p:cNvSpPr/>
            <p:nvPr/>
          </p:nvSpPr>
          <p:spPr>
            <a:xfrm>
              <a:off x="10373112" y="3802919"/>
              <a:ext cx="110739" cy="236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6" h="21152" fill="norm" stroke="1" extrusionOk="0">
                  <a:moveTo>
                    <a:pt x="20546" y="3769"/>
                  </a:moveTo>
                  <a:cubicBezTo>
                    <a:pt x="20546" y="2822"/>
                    <a:pt x="20546" y="1874"/>
                    <a:pt x="19761" y="1116"/>
                  </a:cubicBezTo>
                  <a:cubicBezTo>
                    <a:pt x="18975" y="358"/>
                    <a:pt x="17404" y="-210"/>
                    <a:pt x="14066" y="74"/>
                  </a:cubicBezTo>
                  <a:cubicBezTo>
                    <a:pt x="10728" y="358"/>
                    <a:pt x="5622" y="1495"/>
                    <a:pt x="2677" y="2537"/>
                  </a:cubicBezTo>
                  <a:cubicBezTo>
                    <a:pt x="-269" y="3579"/>
                    <a:pt x="-1054" y="4527"/>
                    <a:pt x="1695" y="6327"/>
                  </a:cubicBezTo>
                  <a:cubicBezTo>
                    <a:pt x="4444" y="8127"/>
                    <a:pt x="10728" y="10779"/>
                    <a:pt x="14655" y="12674"/>
                  </a:cubicBezTo>
                  <a:cubicBezTo>
                    <a:pt x="18582" y="14569"/>
                    <a:pt x="20153" y="15706"/>
                    <a:pt x="19957" y="17032"/>
                  </a:cubicBezTo>
                  <a:cubicBezTo>
                    <a:pt x="19761" y="18358"/>
                    <a:pt x="17797" y="19874"/>
                    <a:pt x="15833" y="20632"/>
                  </a:cubicBezTo>
                  <a:cubicBezTo>
                    <a:pt x="13870" y="21390"/>
                    <a:pt x="11906" y="21390"/>
                    <a:pt x="10139" y="20158"/>
                  </a:cubicBezTo>
                  <a:cubicBezTo>
                    <a:pt x="8371" y="18927"/>
                    <a:pt x="6801" y="16464"/>
                    <a:pt x="5230" y="1400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9" name="Line"/>
            <p:cNvSpPr/>
            <p:nvPr/>
          </p:nvSpPr>
          <p:spPr>
            <a:xfrm>
              <a:off x="10490200" y="3824453"/>
              <a:ext cx="222250" cy="186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1" fill="norm" stroke="1" extrusionOk="0">
                  <a:moveTo>
                    <a:pt x="0" y="10253"/>
                  </a:moveTo>
                  <a:cubicBezTo>
                    <a:pt x="2057" y="10733"/>
                    <a:pt x="4114" y="11213"/>
                    <a:pt x="6480" y="10133"/>
                  </a:cubicBezTo>
                  <a:cubicBezTo>
                    <a:pt x="8846" y="9053"/>
                    <a:pt x="11520" y="6413"/>
                    <a:pt x="12960" y="4493"/>
                  </a:cubicBezTo>
                  <a:cubicBezTo>
                    <a:pt x="14400" y="2573"/>
                    <a:pt x="14606" y="1373"/>
                    <a:pt x="14091" y="653"/>
                  </a:cubicBezTo>
                  <a:cubicBezTo>
                    <a:pt x="13577" y="-67"/>
                    <a:pt x="12343" y="-307"/>
                    <a:pt x="10697" y="533"/>
                  </a:cubicBezTo>
                  <a:cubicBezTo>
                    <a:pt x="9051" y="1373"/>
                    <a:pt x="6994" y="3293"/>
                    <a:pt x="5451" y="6053"/>
                  </a:cubicBezTo>
                  <a:cubicBezTo>
                    <a:pt x="3909" y="8813"/>
                    <a:pt x="2880" y="12413"/>
                    <a:pt x="2366" y="14813"/>
                  </a:cubicBezTo>
                  <a:cubicBezTo>
                    <a:pt x="1851" y="17213"/>
                    <a:pt x="1851" y="18413"/>
                    <a:pt x="2263" y="19373"/>
                  </a:cubicBezTo>
                  <a:cubicBezTo>
                    <a:pt x="2674" y="20333"/>
                    <a:pt x="3497" y="21053"/>
                    <a:pt x="6789" y="21173"/>
                  </a:cubicBezTo>
                  <a:cubicBezTo>
                    <a:pt x="10080" y="21293"/>
                    <a:pt x="15840" y="20813"/>
                    <a:pt x="21600" y="20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0" name="Line"/>
            <p:cNvSpPr/>
            <p:nvPr/>
          </p:nvSpPr>
          <p:spPr>
            <a:xfrm>
              <a:off x="10799864" y="3643650"/>
              <a:ext cx="153887" cy="366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370" fill="norm" stroke="1" extrusionOk="0">
                  <a:moveTo>
                    <a:pt x="21221" y="264"/>
                  </a:moveTo>
                  <a:cubicBezTo>
                    <a:pt x="19762" y="17"/>
                    <a:pt x="18302" y="-230"/>
                    <a:pt x="15383" y="387"/>
                  </a:cubicBezTo>
                  <a:cubicBezTo>
                    <a:pt x="12464" y="1004"/>
                    <a:pt x="8086" y="2485"/>
                    <a:pt x="4875" y="4954"/>
                  </a:cubicBezTo>
                  <a:cubicBezTo>
                    <a:pt x="1664" y="7423"/>
                    <a:pt x="-379" y="10879"/>
                    <a:pt x="59" y="13717"/>
                  </a:cubicBezTo>
                  <a:cubicBezTo>
                    <a:pt x="497" y="16556"/>
                    <a:pt x="3416" y="18778"/>
                    <a:pt x="6918" y="19951"/>
                  </a:cubicBezTo>
                  <a:cubicBezTo>
                    <a:pt x="10421" y="21123"/>
                    <a:pt x="14507" y="21247"/>
                    <a:pt x="18594" y="2137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1" name="Line"/>
            <p:cNvSpPr/>
            <p:nvPr/>
          </p:nvSpPr>
          <p:spPr>
            <a:xfrm>
              <a:off x="11005344" y="3754969"/>
              <a:ext cx="246856" cy="254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264" fill="norm" stroke="1" extrusionOk="0">
                  <a:moveTo>
                    <a:pt x="14331" y="4877"/>
                  </a:moveTo>
                  <a:cubicBezTo>
                    <a:pt x="13777" y="3815"/>
                    <a:pt x="13223" y="2753"/>
                    <a:pt x="12393" y="2222"/>
                  </a:cubicBezTo>
                  <a:cubicBezTo>
                    <a:pt x="11562" y="1691"/>
                    <a:pt x="10454" y="1691"/>
                    <a:pt x="8516" y="3195"/>
                  </a:cubicBezTo>
                  <a:cubicBezTo>
                    <a:pt x="6577" y="4700"/>
                    <a:pt x="3808" y="7710"/>
                    <a:pt x="2239" y="10189"/>
                  </a:cubicBezTo>
                  <a:cubicBezTo>
                    <a:pt x="669" y="12668"/>
                    <a:pt x="300" y="14615"/>
                    <a:pt x="116" y="16209"/>
                  </a:cubicBezTo>
                  <a:cubicBezTo>
                    <a:pt x="-69" y="17802"/>
                    <a:pt x="-69" y="19041"/>
                    <a:pt x="393" y="19927"/>
                  </a:cubicBezTo>
                  <a:cubicBezTo>
                    <a:pt x="854" y="20812"/>
                    <a:pt x="1777" y="21343"/>
                    <a:pt x="3439" y="21254"/>
                  </a:cubicBezTo>
                  <a:cubicBezTo>
                    <a:pt x="5100" y="21166"/>
                    <a:pt x="7500" y="20458"/>
                    <a:pt x="9716" y="18776"/>
                  </a:cubicBezTo>
                  <a:cubicBezTo>
                    <a:pt x="11931" y="17094"/>
                    <a:pt x="13962" y="14438"/>
                    <a:pt x="15069" y="11782"/>
                  </a:cubicBezTo>
                  <a:cubicBezTo>
                    <a:pt x="16177" y="9127"/>
                    <a:pt x="16362" y="6471"/>
                    <a:pt x="16085" y="4523"/>
                  </a:cubicBezTo>
                  <a:cubicBezTo>
                    <a:pt x="15808" y="2576"/>
                    <a:pt x="15069" y="1336"/>
                    <a:pt x="13593" y="628"/>
                  </a:cubicBezTo>
                  <a:cubicBezTo>
                    <a:pt x="12116" y="-80"/>
                    <a:pt x="9900" y="-257"/>
                    <a:pt x="7962" y="451"/>
                  </a:cubicBezTo>
                  <a:cubicBezTo>
                    <a:pt x="6023" y="1159"/>
                    <a:pt x="4362" y="2753"/>
                    <a:pt x="3346" y="3992"/>
                  </a:cubicBezTo>
                  <a:cubicBezTo>
                    <a:pt x="2331" y="5232"/>
                    <a:pt x="1962" y="6117"/>
                    <a:pt x="1777" y="7002"/>
                  </a:cubicBezTo>
                  <a:cubicBezTo>
                    <a:pt x="1593" y="7887"/>
                    <a:pt x="1593" y="8773"/>
                    <a:pt x="2054" y="9392"/>
                  </a:cubicBezTo>
                  <a:cubicBezTo>
                    <a:pt x="2516" y="10012"/>
                    <a:pt x="3439" y="10366"/>
                    <a:pt x="6762" y="9658"/>
                  </a:cubicBezTo>
                  <a:cubicBezTo>
                    <a:pt x="10085" y="8950"/>
                    <a:pt x="15808" y="7179"/>
                    <a:pt x="21531" y="54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2" name="Line"/>
            <p:cNvSpPr/>
            <p:nvPr/>
          </p:nvSpPr>
          <p:spPr>
            <a:xfrm>
              <a:off x="11035081" y="3609569"/>
              <a:ext cx="140919" cy="107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0787" fill="norm" stroke="1" extrusionOk="0">
                  <a:moveTo>
                    <a:pt x="6956" y="2543"/>
                  </a:moveTo>
                  <a:cubicBezTo>
                    <a:pt x="5021" y="6211"/>
                    <a:pt x="3087" y="9879"/>
                    <a:pt x="1797" y="13343"/>
                  </a:cubicBezTo>
                  <a:cubicBezTo>
                    <a:pt x="508" y="16807"/>
                    <a:pt x="-137" y="20067"/>
                    <a:pt x="24" y="20679"/>
                  </a:cubicBezTo>
                  <a:cubicBezTo>
                    <a:pt x="185" y="21290"/>
                    <a:pt x="1153" y="19252"/>
                    <a:pt x="2603" y="15992"/>
                  </a:cubicBezTo>
                  <a:cubicBezTo>
                    <a:pt x="4054" y="12732"/>
                    <a:pt x="5988" y="8248"/>
                    <a:pt x="7439" y="5192"/>
                  </a:cubicBezTo>
                  <a:cubicBezTo>
                    <a:pt x="8890" y="2135"/>
                    <a:pt x="9857" y="505"/>
                    <a:pt x="11147" y="98"/>
                  </a:cubicBezTo>
                  <a:cubicBezTo>
                    <a:pt x="12436" y="-310"/>
                    <a:pt x="14048" y="505"/>
                    <a:pt x="15821" y="3562"/>
                  </a:cubicBezTo>
                  <a:cubicBezTo>
                    <a:pt x="17594" y="6618"/>
                    <a:pt x="19529" y="11916"/>
                    <a:pt x="21463" y="172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3" name="Line"/>
            <p:cNvSpPr/>
            <p:nvPr/>
          </p:nvSpPr>
          <p:spPr>
            <a:xfrm>
              <a:off x="11118850" y="3660876"/>
              <a:ext cx="192190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18813" y="0"/>
                  </a:moveTo>
                  <a:cubicBezTo>
                    <a:pt x="20206" y="3487"/>
                    <a:pt x="21600" y="6975"/>
                    <a:pt x="20903" y="10012"/>
                  </a:cubicBezTo>
                  <a:cubicBezTo>
                    <a:pt x="20206" y="13050"/>
                    <a:pt x="17419" y="15637"/>
                    <a:pt x="13587" y="17494"/>
                  </a:cubicBezTo>
                  <a:cubicBezTo>
                    <a:pt x="9755" y="19350"/>
                    <a:pt x="4877" y="2047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4" name="Line"/>
            <p:cNvSpPr/>
            <p:nvPr/>
          </p:nvSpPr>
          <p:spPr>
            <a:xfrm>
              <a:off x="4864099" y="4632426"/>
              <a:ext cx="190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5" name="Line"/>
            <p:cNvSpPr/>
            <p:nvPr/>
          </p:nvSpPr>
          <p:spPr>
            <a:xfrm>
              <a:off x="4895850" y="4575276"/>
              <a:ext cx="254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6" name="Line"/>
            <p:cNvSpPr/>
            <p:nvPr/>
          </p:nvSpPr>
          <p:spPr>
            <a:xfrm>
              <a:off x="4921198" y="4576271"/>
              <a:ext cx="139752" cy="202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273" fill="norm" stroke="1" extrusionOk="0">
                  <a:moveTo>
                    <a:pt x="20972" y="564"/>
                  </a:moveTo>
                  <a:cubicBezTo>
                    <a:pt x="17160" y="118"/>
                    <a:pt x="13348" y="-327"/>
                    <a:pt x="9696" y="341"/>
                  </a:cubicBezTo>
                  <a:cubicBezTo>
                    <a:pt x="6043" y="1009"/>
                    <a:pt x="2548" y="2791"/>
                    <a:pt x="960" y="4238"/>
                  </a:cubicBezTo>
                  <a:cubicBezTo>
                    <a:pt x="-628" y="5685"/>
                    <a:pt x="-310" y="6799"/>
                    <a:pt x="2390" y="8135"/>
                  </a:cubicBezTo>
                  <a:cubicBezTo>
                    <a:pt x="5090" y="9471"/>
                    <a:pt x="10172" y="11030"/>
                    <a:pt x="13190" y="12254"/>
                  </a:cubicBezTo>
                  <a:cubicBezTo>
                    <a:pt x="16207" y="13479"/>
                    <a:pt x="17160" y="14370"/>
                    <a:pt x="17001" y="15817"/>
                  </a:cubicBezTo>
                  <a:cubicBezTo>
                    <a:pt x="16843" y="17265"/>
                    <a:pt x="15572" y="19269"/>
                    <a:pt x="14143" y="20271"/>
                  </a:cubicBezTo>
                  <a:cubicBezTo>
                    <a:pt x="12713" y="21273"/>
                    <a:pt x="11125" y="21273"/>
                    <a:pt x="9537" y="212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7" name="Line"/>
            <p:cNvSpPr/>
            <p:nvPr/>
          </p:nvSpPr>
          <p:spPr>
            <a:xfrm>
              <a:off x="5862700" y="4608209"/>
              <a:ext cx="277750" cy="144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119" fill="norm" stroke="1" extrusionOk="0">
                  <a:moveTo>
                    <a:pt x="16072" y="12788"/>
                  </a:moveTo>
                  <a:cubicBezTo>
                    <a:pt x="15254" y="9393"/>
                    <a:pt x="14436" y="5999"/>
                    <a:pt x="13127" y="3530"/>
                  </a:cubicBezTo>
                  <a:cubicBezTo>
                    <a:pt x="11817" y="1062"/>
                    <a:pt x="10017" y="-481"/>
                    <a:pt x="8136" y="136"/>
                  </a:cubicBezTo>
                  <a:cubicBezTo>
                    <a:pt x="6254" y="753"/>
                    <a:pt x="4290" y="3530"/>
                    <a:pt x="2899" y="6308"/>
                  </a:cubicBezTo>
                  <a:cubicBezTo>
                    <a:pt x="1508" y="9085"/>
                    <a:pt x="690" y="11862"/>
                    <a:pt x="281" y="14022"/>
                  </a:cubicBezTo>
                  <a:cubicBezTo>
                    <a:pt x="-128" y="16182"/>
                    <a:pt x="-128" y="17725"/>
                    <a:pt x="527" y="18496"/>
                  </a:cubicBezTo>
                  <a:cubicBezTo>
                    <a:pt x="1181" y="19268"/>
                    <a:pt x="2490" y="19268"/>
                    <a:pt x="4454" y="18033"/>
                  </a:cubicBezTo>
                  <a:cubicBezTo>
                    <a:pt x="6417" y="16799"/>
                    <a:pt x="9036" y="14330"/>
                    <a:pt x="10917" y="12788"/>
                  </a:cubicBezTo>
                  <a:cubicBezTo>
                    <a:pt x="12799" y="11245"/>
                    <a:pt x="13945" y="10628"/>
                    <a:pt x="14599" y="11090"/>
                  </a:cubicBezTo>
                  <a:cubicBezTo>
                    <a:pt x="15254" y="11553"/>
                    <a:pt x="15417" y="13096"/>
                    <a:pt x="16481" y="14948"/>
                  </a:cubicBezTo>
                  <a:cubicBezTo>
                    <a:pt x="17545" y="16799"/>
                    <a:pt x="19508" y="18959"/>
                    <a:pt x="21472" y="211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8" name="Line"/>
            <p:cNvSpPr/>
            <p:nvPr/>
          </p:nvSpPr>
          <p:spPr>
            <a:xfrm>
              <a:off x="6714698" y="4462197"/>
              <a:ext cx="149653" cy="302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272" fill="norm" stroke="1" extrusionOk="0">
                  <a:moveTo>
                    <a:pt x="21210" y="3489"/>
                  </a:moveTo>
                  <a:cubicBezTo>
                    <a:pt x="21210" y="2744"/>
                    <a:pt x="21210" y="2000"/>
                    <a:pt x="20610" y="1404"/>
                  </a:cubicBezTo>
                  <a:cubicBezTo>
                    <a:pt x="20010" y="808"/>
                    <a:pt x="18810" y="361"/>
                    <a:pt x="17160" y="137"/>
                  </a:cubicBezTo>
                  <a:cubicBezTo>
                    <a:pt x="15510" y="-86"/>
                    <a:pt x="13410" y="-86"/>
                    <a:pt x="11460" y="510"/>
                  </a:cubicBezTo>
                  <a:cubicBezTo>
                    <a:pt x="9510" y="1106"/>
                    <a:pt x="7710" y="2297"/>
                    <a:pt x="5760" y="5053"/>
                  </a:cubicBezTo>
                  <a:cubicBezTo>
                    <a:pt x="3810" y="7809"/>
                    <a:pt x="1710" y="12129"/>
                    <a:pt x="660" y="15034"/>
                  </a:cubicBezTo>
                  <a:cubicBezTo>
                    <a:pt x="-390" y="17939"/>
                    <a:pt x="-390" y="19428"/>
                    <a:pt x="2160" y="20322"/>
                  </a:cubicBezTo>
                  <a:cubicBezTo>
                    <a:pt x="4710" y="21216"/>
                    <a:pt x="9810" y="21514"/>
                    <a:pt x="13260" y="21067"/>
                  </a:cubicBezTo>
                  <a:cubicBezTo>
                    <a:pt x="16710" y="20620"/>
                    <a:pt x="18510" y="19428"/>
                    <a:pt x="20310" y="1823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9" name="Line"/>
            <p:cNvSpPr/>
            <p:nvPr/>
          </p:nvSpPr>
          <p:spPr>
            <a:xfrm>
              <a:off x="6900509" y="4568926"/>
              <a:ext cx="33691" cy="19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4" h="21388" fill="norm" stroke="1" extrusionOk="0">
                  <a:moveTo>
                    <a:pt x="20224" y="0"/>
                  </a:moveTo>
                  <a:cubicBezTo>
                    <a:pt x="12600" y="5912"/>
                    <a:pt x="4977" y="11823"/>
                    <a:pt x="1800" y="15461"/>
                  </a:cubicBezTo>
                  <a:cubicBezTo>
                    <a:pt x="-1376" y="19099"/>
                    <a:pt x="-105" y="20463"/>
                    <a:pt x="3706" y="21032"/>
                  </a:cubicBezTo>
                  <a:cubicBezTo>
                    <a:pt x="7518" y="21600"/>
                    <a:pt x="13871" y="21373"/>
                    <a:pt x="20224" y="2114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0" name="Line"/>
            <p:cNvSpPr/>
            <p:nvPr/>
          </p:nvSpPr>
          <p:spPr>
            <a:xfrm>
              <a:off x="6972300" y="4632426"/>
              <a:ext cx="1587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56" y="16800"/>
                    <a:pt x="6912" y="12000"/>
                    <a:pt x="10512" y="8400"/>
                  </a:cubicBezTo>
                  <a:cubicBezTo>
                    <a:pt x="14112" y="4800"/>
                    <a:pt x="17856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1" name="Line"/>
            <p:cNvSpPr/>
            <p:nvPr/>
          </p:nvSpPr>
          <p:spPr>
            <a:xfrm>
              <a:off x="7163594" y="4587976"/>
              <a:ext cx="170657" cy="17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488" fill="norm" stroke="1" extrusionOk="0">
                  <a:moveTo>
                    <a:pt x="20700" y="0"/>
                  </a:moveTo>
                  <a:cubicBezTo>
                    <a:pt x="16433" y="6585"/>
                    <a:pt x="12167" y="13171"/>
                    <a:pt x="9367" y="16859"/>
                  </a:cubicBezTo>
                  <a:cubicBezTo>
                    <a:pt x="6567" y="20546"/>
                    <a:pt x="5233" y="21337"/>
                    <a:pt x="3900" y="21468"/>
                  </a:cubicBezTo>
                  <a:cubicBezTo>
                    <a:pt x="2567" y="21600"/>
                    <a:pt x="1233" y="21073"/>
                    <a:pt x="567" y="20151"/>
                  </a:cubicBezTo>
                  <a:cubicBezTo>
                    <a:pt x="-100" y="19229"/>
                    <a:pt x="-100" y="17912"/>
                    <a:pt x="167" y="16595"/>
                  </a:cubicBezTo>
                  <a:cubicBezTo>
                    <a:pt x="433" y="15278"/>
                    <a:pt x="967" y="13961"/>
                    <a:pt x="1767" y="12907"/>
                  </a:cubicBezTo>
                  <a:cubicBezTo>
                    <a:pt x="2567" y="11854"/>
                    <a:pt x="3633" y="11063"/>
                    <a:pt x="4833" y="10668"/>
                  </a:cubicBezTo>
                  <a:cubicBezTo>
                    <a:pt x="6033" y="10273"/>
                    <a:pt x="7367" y="10273"/>
                    <a:pt x="9100" y="11327"/>
                  </a:cubicBezTo>
                  <a:cubicBezTo>
                    <a:pt x="10833" y="12380"/>
                    <a:pt x="12967" y="14488"/>
                    <a:pt x="15100" y="15805"/>
                  </a:cubicBezTo>
                  <a:cubicBezTo>
                    <a:pt x="17233" y="17122"/>
                    <a:pt x="19367" y="17649"/>
                    <a:pt x="21500" y="181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2" name="Line"/>
            <p:cNvSpPr/>
            <p:nvPr/>
          </p:nvSpPr>
          <p:spPr>
            <a:xfrm>
              <a:off x="7378700" y="4530826"/>
              <a:ext cx="104737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6" h="21600" fill="norm" stroke="1" extrusionOk="0">
                  <a:moveTo>
                    <a:pt x="3668" y="0"/>
                  </a:moveTo>
                  <a:cubicBezTo>
                    <a:pt x="8558" y="1636"/>
                    <a:pt x="13449" y="3273"/>
                    <a:pt x="16709" y="5891"/>
                  </a:cubicBezTo>
                  <a:cubicBezTo>
                    <a:pt x="19970" y="8509"/>
                    <a:pt x="21600" y="12109"/>
                    <a:pt x="18543" y="14891"/>
                  </a:cubicBezTo>
                  <a:cubicBezTo>
                    <a:pt x="15487" y="17673"/>
                    <a:pt x="7743" y="196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3" name="Line"/>
            <p:cNvSpPr/>
            <p:nvPr/>
          </p:nvSpPr>
          <p:spPr>
            <a:xfrm>
              <a:off x="7891261" y="4497856"/>
              <a:ext cx="198639" cy="252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154" fill="norm" stroke="1" extrusionOk="0">
                  <a:moveTo>
                    <a:pt x="10876" y="7538"/>
                  </a:moveTo>
                  <a:cubicBezTo>
                    <a:pt x="13326" y="6122"/>
                    <a:pt x="15775" y="4705"/>
                    <a:pt x="17000" y="3555"/>
                  </a:cubicBezTo>
                  <a:cubicBezTo>
                    <a:pt x="18225" y="2404"/>
                    <a:pt x="18225" y="1518"/>
                    <a:pt x="17668" y="899"/>
                  </a:cubicBezTo>
                  <a:cubicBezTo>
                    <a:pt x="17111" y="279"/>
                    <a:pt x="15998" y="-75"/>
                    <a:pt x="14328" y="14"/>
                  </a:cubicBezTo>
                  <a:cubicBezTo>
                    <a:pt x="12658" y="102"/>
                    <a:pt x="10431" y="633"/>
                    <a:pt x="7648" y="3466"/>
                  </a:cubicBezTo>
                  <a:cubicBezTo>
                    <a:pt x="4864" y="6299"/>
                    <a:pt x="1524" y="11433"/>
                    <a:pt x="410" y="14974"/>
                  </a:cubicBezTo>
                  <a:cubicBezTo>
                    <a:pt x="-703" y="18515"/>
                    <a:pt x="410" y="20463"/>
                    <a:pt x="4196" y="20994"/>
                  </a:cubicBezTo>
                  <a:cubicBezTo>
                    <a:pt x="7982" y="21525"/>
                    <a:pt x="14439" y="20640"/>
                    <a:pt x="20897" y="197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4" name="Line"/>
            <p:cNvSpPr/>
            <p:nvPr/>
          </p:nvSpPr>
          <p:spPr>
            <a:xfrm>
              <a:off x="8185150" y="4537176"/>
              <a:ext cx="5715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200" y="6253"/>
                    <a:pt x="8800" y="12505"/>
                    <a:pt x="5200" y="16105"/>
                  </a:cubicBezTo>
                  <a:cubicBezTo>
                    <a:pt x="1600" y="19705"/>
                    <a:pt x="800" y="2065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5" name="Line"/>
            <p:cNvSpPr/>
            <p:nvPr/>
          </p:nvSpPr>
          <p:spPr>
            <a:xfrm>
              <a:off x="8083550" y="4507249"/>
              <a:ext cx="241300" cy="48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5" fill="norm" stroke="1" extrusionOk="0">
                  <a:moveTo>
                    <a:pt x="0" y="20825"/>
                  </a:moveTo>
                  <a:cubicBezTo>
                    <a:pt x="1895" y="13625"/>
                    <a:pt x="3789" y="6425"/>
                    <a:pt x="6347" y="2825"/>
                  </a:cubicBezTo>
                  <a:cubicBezTo>
                    <a:pt x="8905" y="-775"/>
                    <a:pt x="12126" y="-775"/>
                    <a:pt x="14779" y="1925"/>
                  </a:cubicBezTo>
                  <a:cubicBezTo>
                    <a:pt x="17432" y="4625"/>
                    <a:pt x="19516" y="10025"/>
                    <a:pt x="21600" y="15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6" name="Line"/>
            <p:cNvSpPr/>
            <p:nvPr/>
          </p:nvSpPr>
          <p:spPr>
            <a:xfrm>
              <a:off x="8058150" y="4778476"/>
              <a:ext cx="285750" cy="13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0"/>
                  </a:moveTo>
                  <a:cubicBezTo>
                    <a:pt x="2880" y="9257"/>
                    <a:pt x="5760" y="18514"/>
                    <a:pt x="9360" y="20057"/>
                  </a:cubicBezTo>
                  <a:cubicBezTo>
                    <a:pt x="12960" y="21600"/>
                    <a:pt x="17280" y="15429"/>
                    <a:pt x="21600" y="9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7" name="Line"/>
            <p:cNvSpPr/>
            <p:nvPr/>
          </p:nvSpPr>
          <p:spPr>
            <a:xfrm>
              <a:off x="8432800" y="4753076"/>
              <a:ext cx="190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61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880135" y="2149939"/>
              <a:ext cx="851080" cy="179518"/>
            </a:xfrm>
            <a:prstGeom prst="rect">
              <a:avLst/>
            </a:prstGeom>
            <a:effectLst/>
          </p:spPr>
        </p:pic>
        <p:pic>
          <p:nvPicPr>
            <p:cNvPr id="162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864841" y="2244826"/>
              <a:ext cx="767860" cy="176902"/>
            </a:xfrm>
            <a:prstGeom prst="rect">
              <a:avLst/>
            </a:prstGeom>
            <a:effectLst/>
          </p:spPr>
        </p:pic>
        <p:pic>
          <p:nvPicPr>
            <p:cNvPr id="162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226300" y="2575026"/>
              <a:ext cx="101600" cy="228601"/>
            </a:xfrm>
            <a:prstGeom prst="rect">
              <a:avLst/>
            </a:prstGeom>
            <a:effectLst/>
          </p:spPr>
        </p:pic>
        <p:pic>
          <p:nvPicPr>
            <p:cNvPr id="162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078949" y="2454045"/>
              <a:ext cx="389186" cy="482779"/>
            </a:xfrm>
            <a:prstGeom prst="rect">
              <a:avLst/>
            </a:prstGeom>
            <a:effectLst/>
          </p:spPr>
        </p:pic>
        <p:pic>
          <p:nvPicPr>
            <p:cNvPr id="162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893050" y="2155926"/>
              <a:ext cx="463550" cy="171451"/>
            </a:xfrm>
            <a:prstGeom prst="rect">
              <a:avLst/>
            </a:prstGeom>
            <a:effectLst/>
          </p:spPr>
        </p:pic>
        <p:pic>
          <p:nvPicPr>
            <p:cNvPr id="162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924800" y="2257526"/>
              <a:ext cx="393700" cy="139701"/>
            </a:xfrm>
            <a:prstGeom prst="rect">
              <a:avLst/>
            </a:prstGeom>
            <a:effectLst/>
          </p:spPr>
        </p:pic>
        <p:pic>
          <p:nvPicPr>
            <p:cNvPr id="1630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080872" y="2568676"/>
              <a:ext cx="339229" cy="331016"/>
            </a:xfrm>
            <a:prstGeom prst="rect">
              <a:avLst/>
            </a:prstGeom>
            <a:effectLst/>
          </p:spPr>
        </p:pic>
        <p:pic>
          <p:nvPicPr>
            <p:cNvPr id="1632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871601" y="2402356"/>
              <a:ext cx="717152" cy="67284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1" name="Drawing"/>
          <p:cNvGrpSpPr/>
          <p:nvPr/>
        </p:nvGrpSpPr>
        <p:grpSpPr>
          <a:xfrm>
            <a:off x="939799" y="1678355"/>
            <a:ext cx="11267570" cy="5684932"/>
            <a:chOff x="0" y="0"/>
            <a:chExt cx="11267567" cy="5684931"/>
          </a:xfrm>
        </p:grpSpPr>
        <p:sp>
          <p:nvSpPr>
            <p:cNvPr id="1636" name="Line"/>
            <p:cNvSpPr/>
            <p:nvPr/>
          </p:nvSpPr>
          <p:spPr>
            <a:xfrm>
              <a:off x="357163" y="577788"/>
              <a:ext cx="199827" cy="662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8" h="21451" fill="norm" stroke="1" extrusionOk="0">
                  <a:moveTo>
                    <a:pt x="5127" y="4670"/>
                  </a:moveTo>
                  <a:cubicBezTo>
                    <a:pt x="6229" y="6659"/>
                    <a:pt x="7331" y="8648"/>
                    <a:pt x="8433" y="10636"/>
                  </a:cubicBezTo>
                  <a:cubicBezTo>
                    <a:pt x="9535" y="12625"/>
                    <a:pt x="10637" y="14613"/>
                    <a:pt x="11629" y="16293"/>
                  </a:cubicBezTo>
                  <a:cubicBezTo>
                    <a:pt x="12621" y="17973"/>
                    <a:pt x="13503" y="19345"/>
                    <a:pt x="14054" y="20236"/>
                  </a:cubicBezTo>
                  <a:cubicBezTo>
                    <a:pt x="14605" y="21128"/>
                    <a:pt x="14825" y="21539"/>
                    <a:pt x="14715" y="21436"/>
                  </a:cubicBezTo>
                  <a:cubicBezTo>
                    <a:pt x="14605" y="21333"/>
                    <a:pt x="14164" y="20716"/>
                    <a:pt x="12511" y="19208"/>
                  </a:cubicBezTo>
                  <a:cubicBezTo>
                    <a:pt x="10858" y="17699"/>
                    <a:pt x="7993" y="15299"/>
                    <a:pt x="5568" y="12796"/>
                  </a:cubicBezTo>
                  <a:cubicBezTo>
                    <a:pt x="3144" y="10293"/>
                    <a:pt x="1160" y="7688"/>
                    <a:pt x="388" y="5733"/>
                  </a:cubicBezTo>
                  <a:cubicBezTo>
                    <a:pt x="-383" y="3779"/>
                    <a:pt x="58" y="2476"/>
                    <a:pt x="1160" y="1550"/>
                  </a:cubicBezTo>
                  <a:cubicBezTo>
                    <a:pt x="2262" y="625"/>
                    <a:pt x="4025" y="76"/>
                    <a:pt x="6560" y="8"/>
                  </a:cubicBezTo>
                  <a:cubicBezTo>
                    <a:pt x="9095" y="-61"/>
                    <a:pt x="12401" y="350"/>
                    <a:pt x="15156" y="1585"/>
                  </a:cubicBezTo>
                  <a:cubicBezTo>
                    <a:pt x="17911" y="2819"/>
                    <a:pt x="20115" y="4876"/>
                    <a:pt x="20666" y="6488"/>
                  </a:cubicBezTo>
                  <a:cubicBezTo>
                    <a:pt x="21217" y="8099"/>
                    <a:pt x="20115" y="9265"/>
                    <a:pt x="18241" y="10053"/>
                  </a:cubicBezTo>
                  <a:cubicBezTo>
                    <a:pt x="16368" y="10842"/>
                    <a:pt x="13723" y="11253"/>
                    <a:pt x="11629" y="11459"/>
                  </a:cubicBezTo>
                  <a:cubicBezTo>
                    <a:pt x="9535" y="11665"/>
                    <a:pt x="7993" y="11665"/>
                    <a:pt x="6560" y="11630"/>
                  </a:cubicBezTo>
                  <a:cubicBezTo>
                    <a:pt x="5127" y="11596"/>
                    <a:pt x="3805" y="11528"/>
                    <a:pt x="3584" y="11356"/>
                  </a:cubicBezTo>
                  <a:cubicBezTo>
                    <a:pt x="3364" y="11185"/>
                    <a:pt x="4246" y="10910"/>
                    <a:pt x="5127" y="10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7" name="Line"/>
            <p:cNvSpPr/>
            <p:nvPr/>
          </p:nvSpPr>
          <p:spPr>
            <a:xfrm>
              <a:off x="595182" y="861088"/>
              <a:ext cx="192218" cy="275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269" fill="norm" stroke="1" extrusionOk="0">
                  <a:moveTo>
                    <a:pt x="12869" y="2006"/>
                  </a:moveTo>
                  <a:cubicBezTo>
                    <a:pt x="11930" y="1515"/>
                    <a:pt x="10991" y="1024"/>
                    <a:pt x="9934" y="615"/>
                  </a:cubicBezTo>
                  <a:cubicBezTo>
                    <a:pt x="8878" y="206"/>
                    <a:pt x="7704" y="-121"/>
                    <a:pt x="6764" y="43"/>
                  </a:cubicBezTo>
                  <a:cubicBezTo>
                    <a:pt x="5825" y="206"/>
                    <a:pt x="5121" y="861"/>
                    <a:pt x="3947" y="3234"/>
                  </a:cubicBezTo>
                  <a:cubicBezTo>
                    <a:pt x="2773" y="5606"/>
                    <a:pt x="1130" y="9697"/>
                    <a:pt x="425" y="12561"/>
                  </a:cubicBezTo>
                  <a:cubicBezTo>
                    <a:pt x="-279" y="15424"/>
                    <a:pt x="-44" y="17061"/>
                    <a:pt x="660" y="18370"/>
                  </a:cubicBezTo>
                  <a:cubicBezTo>
                    <a:pt x="1364" y="19679"/>
                    <a:pt x="2538" y="20661"/>
                    <a:pt x="3712" y="21070"/>
                  </a:cubicBezTo>
                  <a:cubicBezTo>
                    <a:pt x="4886" y="21479"/>
                    <a:pt x="6060" y="21315"/>
                    <a:pt x="7351" y="20006"/>
                  </a:cubicBezTo>
                  <a:cubicBezTo>
                    <a:pt x="8643" y="18697"/>
                    <a:pt x="10051" y="16243"/>
                    <a:pt x="10756" y="14606"/>
                  </a:cubicBezTo>
                  <a:cubicBezTo>
                    <a:pt x="11460" y="12970"/>
                    <a:pt x="11460" y="12152"/>
                    <a:pt x="11343" y="11088"/>
                  </a:cubicBezTo>
                  <a:cubicBezTo>
                    <a:pt x="11225" y="10024"/>
                    <a:pt x="10991" y="8715"/>
                    <a:pt x="10991" y="8470"/>
                  </a:cubicBezTo>
                  <a:cubicBezTo>
                    <a:pt x="10991" y="8224"/>
                    <a:pt x="11225" y="9043"/>
                    <a:pt x="12282" y="10106"/>
                  </a:cubicBezTo>
                  <a:cubicBezTo>
                    <a:pt x="13338" y="11170"/>
                    <a:pt x="15217" y="12479"/>
                    <a:pt x="16860" y="13134"/>
                  </a:cubicBezTo>
                  <a:cubicBezTo>
                    <a:pt x="18504" y="13788"/>
                    <a:pt x="19912" y="13788"/>
                    <a:pt x="21321" y="137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8" name="Line"/>
            <p:cNvSpPr/>
            <p:nvPr/>
          </p:nvSpPr>
          <p:spPr>
            <a:xfrm>
              <a:off x="764248" y="817194"/>
              <a:ext cx="145882" cy="276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3" h="21248" fill="norm" stroke="1" extrusionOk="0">
                  <a:moveTo>
                    <a:pt x="1461" y="4385"/>
                  </a:moveTo>
                  <a:cubicBezTo>
                    <a:pt x="278" y="3898"/>
                    <a:pt x="-906" y="3411"/>
                    <a:pt x="1017" y="4141"/>
                  </a:cubicBezTo>
                  <a:cubicBezTo>
                    <a:pt x="2941" y="4872"/>
                    <a:pt x="7971" y="6821"/>
                    <a:pt x="11669" y="9176"/>
                  </a:cubicBezTo>
                  <a:cubicBezTo>
                    <a:pt x="15368" y="11531"/>
                    <a:pt x="17735" y="14292"/>
                    <a:pt x="19067" y="16484"/>
                  </a:cubicBezTo>
                  <a:cubicBezTo>
                    <a:pt x="20398" y="18677"/>
                    <a:pt x="20694" y="20301"/>
                    <a:pt x="20102" y="20950"/>
                  </a:cubicBezTo>
                  <a:cubicBezTo>
                    <a:pt x="19510" y="21600"/>
                    <a:pt x="18031" y="21275"/>
                    <a:pt x="15960" y="19083"/>
                  </a:cubicBezTo>
                  <a:cubicBezTo>
                    <a:pt x="13889" y="16890"/>
                    <a:pt x="11226" y="12830"/>
                    <a:pt x="10338" y="9501"/>
                  </a:cubicBezTo>
                  <a:cubicBezTo>
                    <a:pt x="9450" y="6171"/>
                    <a:pt x="10338" y="3573"/>
                    <a:pt x="11669" y="2111"/>
                  </a:cubicBezTo>
                  <a:cubicBezTo>
                    <a:pt x="13001" y="650"/>
                    <a:pt x="14776" y="325"/>
                    <a:pt x="165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9" name="Line"/>
            <p:cNvSpPr/>
            <p:nvPr/>
          </p:nvSpPr>
          <p:spPr>
            <a:xfrm>
              <a:off x="950420" y="776218"/>
              <a:ext cx="217980" cy="276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073" fill="norm" stroke="1" extrusionOk="0">
                  <a:moveTo>
                    <a:pt x="14535" y="4571"/>
                  </a:moveTo>
                  <a:cubicBezTo>
                    <a:pt x="12874" y="2959"/>
                    <a:pt x="11212" y="1347"/>
                    <a:pt x="9654" y="541"/>
                  </a:cubicBezTo>
                  <a:cubicBezTo>
                    <a:pt x="8097" y="-265"/>
                    <a:pt x="6643" y="-265"/>
                    <a:pt x="5085" y="1186"/>
                  </a:cubicBezTo>
                  <a:cubicBezTo>
                    <a:pt x="3527" y="2636"/>
                    <a:pt x="1866" y="5538"/>
                    <a:pt x="931" y="8359"/>
                  </a:cubicBezTo>
                  <a:cubicBezTo>
                    <a:pt x="-3" y="11180"/>
                    <a:pt x="-211" y="13920"/>
                    <a:pt x="204" y="16016"/>
                  </a:cubicBezTo>
                  <a:cubicBezTo>
                    <a:pt x="620" y="18111"/>
                    <a:pt x="1658" y="19562"/>
                    <a:pt x="2801" y="20368"/>
                  </a:cubicBezTo>
                  <a:cubicBezTo>
                    <a:pt x="3943" y="21174"/>
                    <a:pt x="5189" y="21335"/>
                    <a:pt x="6643" y="20610"/>
                  </a:cubicBezTo>
                  <a:cubicBezTo>
                    <a:pt x="8097" y="19884"/>
                    <a:pt x="9758" y="18272"/>
                    <a:pt x="10901" y="15935"/>
                  </a:cubicBezTo>
                  <a:cubicBezTo>
                    <a:pt x="12043" y="13598"/>
                    <a:pt x="12666" y="10535"/>
                    <a:pt x="12666" y="8359"/>
                  </a:cubicBezTo>
                  <a:cubicBezTo>
                    <a:pt x="12666" y="6183"/>
                    <a:pt x="12043" y="4893"/>
                    <a:pt x="11731" y="4651"/>
                  </a:cubicBezTo>
                  <a:cubicBezTo>
                    <a:pt x="11420" y="4410"/>
                    <a:pt x="11420" y="5216"/>
                    <a:pt x="12043" y="7069"/>
                  </a:cubicBezTo>
                  <a:cubicBezTo>
                    <a:pt x="12666" y="8923"/>
                    <a:pt x="13912" y="11825"/>
                    <a:pt x="15158" y="13678"/>
                  </a:cubicBezTo>
                  <a:cubicBezTo>
                    <a:pt x="16404" y="15532"/>
                    <a:pt x="17651" y="16338"/>
                    <a:pt x="18689" y="16499"/>
                  </a:cubicBezTo>
                  <a:cubicBezTo>
                    <a:pt x="19727" y="16660"/>
                    <a:pt x="20558" y="16177"/>
                    <a:pt x="21389" y="156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0" name="Line"/>
            <p:cNvSpPr/>
            <p:nvPr/>
          </p:nvSpPr>
          <p:spPr>
            <a:xfrm>
              <a:off x="1159372" y="701676"/>
              <a:ext cx="263029" cy="282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532" fill="norm" stroke="1" extrusionOk="0">
                  <a:moveTo>
                    <a:pt x="737" y="12666"/>
                  </a:moveTo>
                  <a:cubicBezTo>
                    <a:pt x="564" y="11054"/>
                    <a:pt x="391" y="9442"/>
                    <a:pt x="219" y="8153"/>
                  </a:cubicBezTo>
                  <a:cubicBezTo>
                    <a:pt x="46" y="6863"/>
                    <a:pt x="-127" y="5896"/>
                    <a:pt x="132" y="5735"/>
                  </a:cubicBezTo>
                  <a:cubicBezTo>
                    <a:pt x="391" y="5574"/>
                    <a:pt x="1083" y="6219"/>
                    <a:pt x="2206" y="8717"/>
                  </a:cubicBezTo>
                  <a:cubicBezTo>
                    <a:pt x="3329" y="11216"/>
                    <a:pt x="4884" y="15568"/>
                    <a:pt x="5662" y="18147"/>
                  </a:cubicBezTo>
                  <a:cubicBezTo>
                    <a:pt x="6439" y="20726"/>
                    <a:pt x="6439" y="21532"/>
                    <a:pt x="6439" y="21532"/>
                  </a:cubicBezTo>
                  <a:cubicBezTo>
                    <a:pt x="6439" y="21532"/>
                    <a:pt x="6439" y="20726"/>
                    <a:pt x="6007" y="18631"/>
                  </a:cubicBezTo>
                  <a:cubicBezTo>
                    <a:pt x="5575" y="16535"/>
                    <a:pt x="4711" y="13150"/>
                    <a:pt x="4279" y="11054"/>
                  </a:cubicBezTo>
                  <a:cubicBezTo>
                    <a:pt x="3847" y="8959"/>
                    <a:pt x="3847" y="8153"/>
                    <a:pt x="4279" y="7911"/>
                  </a:cubicBezTo>
                  <a:cubicBezTo>
                    <a:pt x="4711" y="7669"/>
                    <a:pt x="5575" y="7992"/>
                    <a:pt x="6439" y="9281"/>
                  </a:cubicBezTo>
                  <a:cubicBezTo>
                    <a:pt x="7303" y="10571"/>
                    <a:pt x="8167" y="12828"/>
                    <a:pt x="8686" y="14359"/>
                  </a:cubicBezTo>
                  <a:cubicBezTo>
                    <a:pt x="9204" y="15890"/>
                    <a:pt x="9377" y="16696"/>
                    <a:pt x="9463" y="16696"/>
                  </a:cubicBezTo>
                  <a:cubicBezTo>
                    <a:pt x="9550" y="16696"/>
                    <a:pt x="9550" y="15890"/>
                    <a:pt x="9463" y="13553"/>
                  </a:cubicBezTo>
                  <a:cubicBezTo>
                    <a:pt x="9377" y="11216"/>
                    <a:pt x="9204" y="7347"/>
                    <a:pt x="9291" y="4929"/>
                  </a:cubicBezTo>
                  <a:cubicBezTo>
                    <a:pt x="9377" y="2511"/>
                    <a:pt x="9723" y="1544"/>
                    <a:pt x="10327" y="899"/>
                  </a:cubicBezTo>
                  <a:cubicBezTo>
                    <a:pt x="10932" y="254"/>
                    <a:pt x="11796" y="-68"/>
                    <a:pt x="12574" y="13"/>
                  </a:cubicBezTo>
                  <a:cubicBezTo>
                    <a:pt x="13351" y="93"/>
                    <a:pt x="14043" y="577"/>
                    <a:pt x="15339" y="2833"/>
                  </a:cubicBezTo>
                  <a:cubicBezTo>
                    <a:pt x="16635" y="5090"/>
                    <a:pt x="18535" y="9120"/>
                    <a:pt x="19659" y="11538"/>
                  </a:cubicBezTo>
                  <a:cubicBezTo>
                    <a:pt x="20782" y="13956"/>
                    <a:pt x="21127" y="14762"/>
                    <a:pt x="21473" y="155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1" name="Line"/>
            <p:cNvSpPr/>
            <p:nvPr/>
          </p:nvSpPr>
          <p:spPr>
            <a:xfrm>
              <a:off x="1476203" y="653210"/>
              <a:ext cx="136697" cy="244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0755" fill="norm" stroke="1" extrusionOk="0">
                  <a:moveTo>
                    <a:pt x="2481" y="10705"/>
                  </a:moveTo>
                  <a:cubicBezTo>
                    <a:pt x="4118" y="10705"/>
                    <a:pt x="5754" y="10705"/>
                    <a:pt x="7881" y="9535"/>
                  </a:cubicBezTo>
                  <a:cubicBezTo>
                    <a:pt x="10009" y="8365"/>
                    <a:pt x="12627" y="6025"/>
                    <a:pt x="13936" y="4405"/>
                  </a:cubicBezTo>
                  <a:cubicBezTo>
                    <a:pt x="15245" y="2785"/>
                    <a:pt x="15245" y="1885"/>
                    <a:pt x="14754" y="1075"/>
                  </a:cubicBezTo>
                  <a:cubicBezTo>
                    <a:pt x="14263" y="265"/>
                    <a:pt x="13281" y="-455"/>
                    <a:pt x="10663" y="355"/>
                  </a:cubicBezTo>
                  <a:cubicBezTo>
                    <a:pt x="8045" y="1165"/>
                    <a:pt x="3791" y="3505"/>
                    <a:pt x="1663" y="6925"/>
                  </a:cubicBezTo>
                  <a:cubicBezTo>
                    <a:pt x="-464" y="10345"/>
                    <a:pt x="-464" y="14845"/>
                    <a:pt x="1172" y="17545"/>
                  </a:cubicBezTo>
                  <a:cubicBezTo>
                    <a:pt x="2809" y="20245"/>
                    <a:pt x="6081" y="21145"/>
                    <a:pt x="9681" y="20605"/>
                  </a:cubicBezTo>
                  <a:cubicBezTo>
                    <a:pt x="13281" y="20065"/>
                    <a:pt x="17209" y="18085"/>
                    <a:pt x="21136" y="161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2" name="Line"/>
            <p:cNvSpPr/>
            <p:nvPr/>
          </p:nvSpPr>
          <p:spPr>
            <a:xfrm>
              <a:off x="1723777" y="201244"/>
              <a:ext cx="136773" cy="667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420" fill="norm" stroke="1" extrusionOk="0">
                  <a:moveTo>
                    <a:pt x="8513" y="0"/>
                  </a:moveTo>
                  <a:cubicBezTo>
                    <a:pt x="5855" y="1019"/>
                    <a:pt x="3196" y="2038"/>
                    <a:pt x="1701" y="3838"/>
                  </a:cubicBezTo>
                  <a:cubicBezTo>
                    <a:pt x="205" y="5638"/>
                    <a:pt x="-127" y="8219"/>
                    <a:pt x="39" y="10868"/>
                  </a:cubicBezTo>
                  <a:cubicBezTo>
                    <a:pt x="205" y="13517"/>
                    <a:pt x="870" y="16234"/>
                    <a:pt x="1535" y="17966"/>
                  </a:cubicBezTo>
                  <a:cubicBezTo>
                    <a:pt x="2199" y="19698"/>
                    <a:pt x="2864" y="20445"/>
                    <a:pt x="3861" y="20921"/>
                  </a:cubicBezTo>
                  <a:cubicBezTo>
                    <a:pt x="4858" y="21396"/>
                    <a:pt x="6187" y="21600"/>
                    <a:pt x="9011" y="21226"/>
                  </a:cubicBezTo>
                  <a:cubicBezTo>
                    <a:pt x="11836" y="20853"/>
                    <a:pt x="16156" y="19902"/>
                    <a:pt x="18482" y="19223"/>
                  </a:cubicBezTo>
                  <a:cubicBezTo>
                    <a:pt x="20808" y="18543"/>
                    <a:pt x="21141" y="18136"/>
                    <a:pt x="21473" y="1772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3" name="Line"/>
            <p:cNvSpPr/>
            <p:nvPr/>
          </p:nvSpPr>
          <p:spPr>
            <a:xfrm>
              <a:off x="1648578" y="531444"/>
              <a:ext cx="351260" cy="276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412" fill="norm" stroke="1" extrusionOk="0">
                  <a:moveTo>
                    <a:pt x="1690" y="8345"/>
                  </a:moveTo>
                  <a:cubicBezTo>
                    <a:pt x="919" y="8509"/>
                    <a:pt x="147" y="8673"/>
                    <a:pt x="19" y="8427"/>
                  </a:cubicBezTo>
                  <a:cubicBezTo>
                    <a:pt x="-110" y="8182"/>
                    <a:pt x="404" y="7527"/>
                    <a:pt x="2397" y="6382"/>
                  </a:cubicBezTo>
                  <a:cubicBezTo>
                    <a:pt x="4390" y="5236"/>
                    <a:pt x="7861" y="3600"/>
                    <a:pt x="9919" y="2700"/>
                  </a:cubicBezTo>
                  <a:cubicBezTo>
                    <a:pt x="11976" y="1800"/>
                    <a:pt x="12619" y="1636"/>
                    <a:pt x="13969" y="2782"/>
                  </a:cubicBezTo>
                  <a:cubicBezTo>
                    <a:pt x="15319" y="3927"/>
                    <a:pt x="17376" y="6382"/>
                    <a:pt x="18790" y="9327"/>
                  </a:cubicBezTo>
                  <a:cubicBezTo>
                    <a:pt x="20204" y="12273"/>
                    <a:pt x="20976" y="15709"/>
                    <a:pt x="21233" y="17918"/>
                  </a:cubicBezTo>
                  <a:cubicBezTo>
                    <a:pt x="21490" y="20127"/>
                    <a:pt x="21233" y="21109"/>
                    <a:pt x="20847" y="21355"/>
                  </a:cubicBezTo>
                  <a:cubicBezTo>
                    <a:pt x="20461" y="21600"/>
                    <a:pt x="19947" y="21109"/>
                    <a:pt x="19626" y="18900"/>
                  </a:cubicBezTo>
                  <a:cubicBezTo>
                    <a:pt x="19304" y="16691"/>
                    <a:pt x="19176" y="12764"/>
                    <a:pt x="19369" y="9327"/>
                  </a:cubicBezTo>
                  <a:cubicBezTo>
                    <a:pt x="19561" y="5891"/>
                    <a:pt x="20076" y="2945"/>
                    <a:pt x="2059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4" name="Line"/>
            <p:cNvSpPr/>
            <p:nvPr/>
          </p:nvSpPr>
          <p:spPr>
            <a:xfrm>
              <a:off x="2082800" y="518744"/>
              <a:ext cx="38101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5506"/>
                    <a:pt x="12000" y="11012"/>
                    <a:pt x="15600" y="14612"/>
                  </a:cubicBezTo>
                  <a:cubicBezTo>
                    <a:pt x="19200" y="18212"/>
                    <a:pt x="20400" y="19906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5" name="Line"/>
            <p:cNvSpPr/>
            <p:nvPr/>
          </p:nvSpPr>
          <p:spPr>
            <a:xfrm>
              <a:off x="2110316" y="410794"/>
              <a:ext cx="10584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7280" y="16615"/>
                    <a:pt x="12960" y="11631"/>
                    <a:pt x="8640" y="7477"/>
                  </a:cubicBezTo>
                  <a:cubicBezTo>
                    <a:pt x="4320" y="3323"/>
                    <a:pt x="0" y="0"/>
                    <a:pt x="0" y="0"/>
                  </a:cubicBezTo>
                  <a:cubicBezTo>
                    <a:pt x="0" y="0"/>
                    <a:pt x="4320" y="3323"/>
                    <a:pt x="8640" y="66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6" name="Line"/>
            <p:cNvSpPr/>
            <p:nvPr/>
          </p:nvSpPr>
          <p:spPr>
            <a:xfrm>
              <a:off x="2168548" y="517062"/>
              <a:ext cx="187302" cy="236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182" fill="norm" stroke="1" extrusionOk="0">
                  <a:moveTo>
                    <a:pt x="13171" y="719"/>
                  </a:moveTo>
                  <a:cubicBezTo>
                    <a:pt x="12222" y="150"/>
                    <a:pt x="11272" y="-418"/>
                    <a:pt x="9136" y="435"/>
                  </a:cubicBezTo>
                  <a:cubicBezTo>
                    <a:pt x="7000" y="1287"/>
                    <a:pt x="3677" y="3561"/>
                    <a:pt x="1778" y="6308"/>
                  </a:cubicBezTo>
                  <a:cubicBezTo>
                    <a:pt x="-121" y="9056"/>
                    <a:pt x="-596" y="12277"/>
                    <a:pt x="828" y="14835"/>
                  </a:cubicBezTo>
                  <a:cubicBezTo>
                    <a:pt x="2252" y="17393"/>
                    <a:pt x="5575" y="19287"/>
                    <a:pt x="9255" y="20235"/>
                  </a:cubicBezTo>
                  <a:cubicBezTo>
                    <a:pt x="12934" y="21182"/>
                    <a:pt x="16969" y="21182"/>
                    <a:pt x="21004" y="2118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7" name="Line"/>
            <p:cNvSpPr/>
            <p:nvPr/>
          </p:nvSpPr>
          <p:spPr>
            <a:xfrm>
              <a:off x="2895600" y="131394"/>
              <a:ext cx="76201" cy="53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00" y="3219"/>
                    <a:pt x="8400" y="6438"/>
                    <a:pt x="11400" y="9487"/>
                  </a:cubicBezTo>
                  <a:cubicBezTo>
                    <a:pt x="14400" y="12536"/>
                    <a:pt x="16200" y="15416"/>
                    <a:pt x="17700" y="17407"/>
                  </a:cubicBezTo>
                  <a:cubicBezTo>
                    <a:pt x="19200" y="19398"/>
                    <a:pt x="20400" y="20499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8" name="Line"/>
            <p:cNvSpPr/>
            <p:nvPr/>
          </p:nvSpPr>
          <p:spPr>
            <a:xfrm>
              <a:off x="3022600" y="393996"/>
              <a:ext cx="120651" cy="244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7" fill="norm" stroke="1" extrusionOk="0">
                  <a:moveTo>
                    <a:pt x="0" y="8112"/>
                  </a:moveTo>
                  <a:cubicBezTo>
                    <a:pt x="1137" y="11619"/>
                    <a:pt x="2274" y="15127"/>
                    <a:pt x="3032" y="17527"/>
                  </a:cubicBezTo>
                  <a:cubicBezTo>
                    <a:pt x="3789" y="19927"/>
                    <a:pt x="4168" y="21219"/>
                    <a:pt x="4358" y="21312"/>
                  </a:cubicBezTo>
                  <a:cubicBezTo>
                    <a:pt x="4547" y="21404"/>
                    <a:pt x="4547" y="20296"/>
                    <a:pt x="3789" y="17066"/>
                  </a:cubicBezTo>
                  <a:cubicBezTo>
                    <a:pt x="3032" y="13835"/>
                    <a:pt x="1516" y="8481"/>
                    <a:pt x="758" y="5250"/>
                  </a:cubicBezTo>
                  <a:cubicBezTo>
                    <a:pt x="0" y="2019"/>
                    <a:pt x="0" y="912"/>
                    <a:pt x="1137" y="358"/>
                  </a:cubicBezTo>
                  <a:cubicBezTo>
                    <a:pt x="2274" y="-196"/>
                    <a:pt x="4547" y="-196"/>
                    <a:pt x="7958" y="1004"/>
                  </a:cubicBezTo>
                  <a:cubicBezTo>
                    <a:pt x="11368" y="2204"/>
                    <a:pt x="15916" y="4604"/>
                    <a:pt x="18379" y="7281"/>
                  </a:cubicBezTo>
                  <a:cubicBezTo>
                    <a:pt x="20842" y="9958"/>
                    <a:pt x="21221" y="12912"/>
                    <a:pt x="21600" y="158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9" name="Line"/>
            <p:cNvSpPr/>
            <p:nvPr/>
          </p:nvSpPr>
          <p:spPr>
            <a:xfrm>
              <a:off x="3243394" y="0"/>
              <a:ext cx="134806" cy="575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527" fill="norm" stroke="1" extrusionOk="0">
                  <a:moveTo>
                    <a:pt x="21164" y="3487"/>
                  </a:moveTo>
                  <a:cubicBezTo>
                    <a:pt x="20167" y="2617"/>
                    <a:pt x="19170" y="1747"/>
                    <a:pt x="18007" y="1153"/>
                  </a:cubicBezTo>
                  <a:cubicBezTo>
                    <a:pt x="16844" y="560"/>
                    <a:pt x="15515" y="243"/>
                    <a:pt x="14019" y="85"/>
                  </a:cubicBezTo>
                  <a:cubicBezTo>
                    <a:pt x="12524" y="-73"/>
                    <a:pt x="10862" y="-73"/>
                    <a:pt x="8536" y="639"/>
                  </a:cubicBezTo>
                  <a:cubicBezTo>
                    <a:pt x="6210" y="1351"/>
                    <a:pt x="3219" y="2775"/>
                    <a:pt x="1558" y="4635"/>
                  </a:cubicBezTo>
                  <a:cubicBezTo>
                    <a:pt x="-104" y="6494"/>
                    <a:pt x="-436" y="8789"/>
                    <a:pt x="561" y="11400"/>
                  </a:cubicBezTo>
                  <a:cubicBezTo>
                    <a:pt x="1558" y="14011"/>
                    <a:pt x="3884" y="16938"/>
                    <a:pt x="5213" y="18679"/>
                  </a:cubicBezTo>
                  <a:cubicBezTo>
                    <a:pt x="6542" y="20419"/>
                    <a:pt x="6875" y="20973"/>
                    <a:pt x="7207" y="215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0" name="Line"/>
            <p:cNvSpPr/>
            <p:nvPr/>
          </p:nvSpPr>
          <p:spPr>
            <a:xfrm>
              <a:off x="3175000" y="385394"/>
              <a:ext cx="18415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34" y="16457"/>
                    <a:pt x="4469" y="11314"/>
                    <a:pt x="8069" y="7714"/>
                  </a:cubicBezTo>
                  <a:cubicBezTo>
                    <a:pt x="11669" y="4114"/>
                    <a:pt x="16634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1" name="Line"/>
            <p:cNvSpPr/>
            <p:nvPr/>
          </p:nvSpPr>
          <p:spPr>
            <a:xfrm>
              <a:off x="3375228" y="315660"/>
              <a:ext cx="136323" cy="211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198" fill="norm" stroke="1" extrusionOk="0">
                  <a:moveTo>
                    <a:pt x="3405" y="9518"/>
                  </a:moveTo>
                  <a:cubicBezTo>
                    <a:pt x="6023" y="8036"/>
                    <a:pt x="8642" y="6553"/>
                    <a:pt x="10605" y="5389"/>
                  </a:cubicBezTo>
                  <a:cubicBezTo>
                    <a:pt x="12569" y="4224"/>
                    <a:pt x="13878" y="3377"/>
                    <a:pt x="14533" y="2424"/>
                  </a:cubicBezTo>
                  <a:cubicBezTo>
                    <a:pt x="15187" y="1471"/>
                    <a:pt x="15187" y="412"/>
                    <a:pt x="14369" y="95"/>
                  </a:cubicBezTo>
                  <a:cubicBezTo>
                    <a:pt x="13551" y="-223"/>
                    <a:pt x="11914" y="201"/>
                    <a:pt x="9296" y="2318"/>
                  </a:cubicBezTo>
                  <a:cubicBezTo>
                    <a:pt x="6678" y="4436"/>
                    <a:pt x="3078" y="8248"/>
                    <a:pt x="1278" y="11212"/>
                  </a:cubicBezTo>
                  <a:cubicBezTo>
                    <a:pt x="-522" y="14177"/>
                    <a:pt x="-522" y="16295"/>
                    <a:pt x="1933" y="17989"/>
                  </a:cubicBezTo>
                  <a:cubicBezTo>
                    <a:pt x="4387" y="19683"/>
                    <a:pt x="9296" y="20953"/>
                    <a:pt x="12896" y="21165"/>
                  </a:cubicBezTo>
                  <a:cubicBezTo>
                    <a:pt x="16496" y="21377"/>
                    <a:pt x="18787" y="20530"/>
                    <a:pt x="21078" y="196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2" name="Line"/>
            <p:cNvSpPr/>
            <p:nvPr/>
          </p:nvSpPr>
          <p:spPr>
            <a:xfrm>
              <a:off x="3532301" y="277444"/>
              <a:ext cx="137999" cy="263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521" fill="norm" stroke="1" extrusionOk="0">
                  <a:moveTo>
                    <a:pt x="1701" y="5184"/>
                  </a:moveTo>
                  <a:cubicBezTo>
                    <a:pt x="719" y="3974"/>
                    <a:pt x="-263" y="2765"/>
                    <a:pt x="64" y="2246"/>
                  </a:cubicBezTo>
                  <a:cubicBezTo>
                    <a:pt x="392" y="1728"/>
                    <a:pt x="2028" y="1901"/>
                    <a:pt x="4810" y="3542"/>
                  </a:cubicBezTo>
                  <a:cubicBezTo>
                    <a:pt x="7592" y="5184"/>
                    <a:pt x="11519" y="8294"/>
                    <a:pt x="13810" y="11318"/>
                  </a:cubicBezTo>
                  <a:cubicBezTo>
                    <a:pt x="16101" y="14342"/>
                    <a:pt x="16755" y="17280"/>
                    <a:pt x="16428" y="19094"/>
                  </a:cubicBezTo>
                  <a:cubicBezTo>
                    <a:pt x="16101" y="20909"/>
                    <a:pt x="14792" y="21600"/>
                    <a:pt x="13973" y="21514"/>
                  </a:cubicBezTo>
                  <a:cubicBezTo>
                    <a:pt x="13155" y="21427"/>
                    <a:pt x="12828" y="20563"/>
                    <a:pt x="12664" y="18058"/>
                  </a:cubicBezTo>
                  <a:cubicBezTo>
                    <a:pt x="12501" y="15552"/>
                    <a:pt x="12501" y="11405"/>
                    <a:pt x="13973" y="8122"/>
                  </a:cubicBezTo>
                  <a:cubicBezTo>
                    <a:pt x="15446" y="4838"/>
                    <a:pt x="18392" y="2419"/>
                    <a:pt x="21337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3" name="Line"/>
            <p:cNvSpPr/>
            <p:nvPr/>
          </p:nvSpPr>
          <p:spPr>
            <a:xfrm>
              <a:off x="3739734" y="233670"/>
              <a:ext cx="121066" cy="262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295" fill="norm" stroke="1" extrusionOk="0">
                  <a:moveTo>
                    <a:pt x="72" y="7145"/>
                  </a:moveTo>
                  <a:cubicBezTo>
                    <a:pt x="4099" y="6288"/>
                    <a:pt x="8126" y="5431"/>
                    <a:pt x="10689" y="4660"/>
                  </a:cubicBezTo>
                  <a:cubicBezTo>
                    <a:pt x="13252" y="3888"/>
                    <a:pt x="14350" y="3203"/>
                    <a:pt x="14899" y="2345"/>
                  </a:cubicBezTo>
                  <a:cubicBezTo>
                    <a:pt x="15448" y="1488"/>
                    <a:pt x="15448" y="460"/>
                    <a:pt x="14533" y="117"/>
                  </a:cubicBezTo>
                  <a:cubicBezTo>
                    <a:pt x="13618" y="-226"/>
                    <a:pt x="11787" y="117"/>
                    <a:pt x="9042" y="2088"/>
                  </a:cubicBezTo>
                  <a:cubicBezTo>
                    <a:pt x="6296" y="4060"/>
                    <a:pt x="2635" y="7660"/>
                    <a:pt x="987" y="10831"/>
                  </a:cubicBezTo>
                  <a:cubicBezTo>
                    <a:pt x="-660" y="14003"/>
                    <a:pt x="-294" y="16745"/>
                    <a:pt x="2452" y="18545"/>
                  </a:cubicBezTo>
                  <a:cubicBezTo>
                    <a:pt x="5198" y="20345"/>
                    <a:pt x="10323" y="21203"/>
                    <a:pt x="13801" y="21288"/>
                  </a:cubicBezTo>
                  <a:cubicBezTo>
                    <a:pt x="17279" y="21374"/>
                    <a:pt x="19109" y="20688"/>
                    <a:pt x="20940" y="200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4" name="Line"/>
            <p:cNvSpPr/>
            <p:nvPr/>
          </p:nvSpPr>
          <p:spPr>
            <a:xfrm>
              <a:off x="3904024" y="247937"/>
              <a:ext cx="75310" cy="245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404" fill="norm" stroke="1" extrusionOk="0">
                  <a:moveTo>
                    <a:pt x="3947" y="3681"/>
                  </a:moveTo>
                  <a:cubicBezTo>
                    <a:pt x="2147" y="6819"/>
                    <a:pt x="347" y="9958"/>
                    <a:pt x="47" y="12450"/>
                  </a:cubicBezTo>
                  <a:cubicBezTo>
                    <a:pt x="-253" y="14942"/>
                    <a:pt x="947" y="16789"/>
                    <a:pt x="1547" y="18173"/>
                  </a:cubicBezTo>
                  <a:cubicBezTo>
                    <a:pt x="2147" y="19558"/>
                    <a:pt x="2147" y="20481"/>
                    <a:pt x="2147" y="20204"/>
                  </a:cubicBezTo>
                  <a:cubicBezTo>
                    <a:pt x="2147" y="19927"/>
                    <a:pt x="2147" y="18450"/>
                    <a:pt x="2747" y="15681"/>
                  </a:cubicBezTo>
                  <a:cubicBezTo>
                    <a:pt x="3347" y="12912"/>
                    <a:pt x="4547" y="8850"/>
                    <a:pt x="6047" y="5989"/>
                  </a:cubicBezTo>
                  <a:cubicBezTo>
                    <a:pt x="7547" y="3127"/>
                    <a:pt x="9347" y="1466"/>
                    <a:pt x="11747" y="635"/>
                  </a:cubicBezTo>
                  <a:cubicBezTo>
                    <a:pt x="14147" y="-196"/>
                    <a:pt x="17147" y="-196"/>
                    <a:pt x="18947" y="542"/>
                  </a:cubicBezTo>
                  <a:cubicBezTo>
                    <a:pt x="20747" y="1281"/>
                    <a:pt x="21347" y="2758"/>
                    <a:pt x="21347" y="6358"/>
                  </a:cubicBezTo>
                  <a:cubicBezTo>
                    <a:pt x="21347" y="9958"/>
                    <a:pt x="20747" y="15681"/>
                    <a:pt x="20147" y="214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5" name="Line"/>
            <p:cNvSpPr/>
            <p:nvPr/>
          </p:nvSpPr>
          <p:spPr>
            <a:xfrm>
              <a:off x="4064302" y="180213"/>
              <a:ext cx="361649" cy="252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0921" fill="norm" stroke="1" extrusionOk="0">
                  <a:moveTo>
                    <a:pt x="6724" y="5433"/>
                  </a:moveTo>
                  <a:cubicBezTo>
                    <a:pt x="5975" y="5081"/>
                    <a:pt x="5226" y="4730"/>
                    <a:pt x="4040" y="6135"/>
                  </a:cubicBezTo>
                  <a:cubicBezTo>
                    <a:pt x="2853" y="7540"/>
                    <a:pt x="1230" y="10701"/>
                    <a:pt x="481" y="13247"/>
                  </a:cubicBezTo>
                  <a:cubicBezTo>
                    <a:pt x="-268" y="15793"/>
                    <a:pt x="-143" y="17725"/>
                    <a:pt x="856" y="19130"/>
                  </a:cubicBezTo>
                  <a:cubicBezTo>
                    <a:pt x="1855" y="20535"/>
                    <a:pt x="3727" y="21413"/>
                    <a:pt x="5912" y="20623"/>
                  </a:cubicBezTo>
                  <a:cubicBezTo>
                    <a:pt x="8097" y="19833"/>
                    <a:pt x="10594" y="17374"/>
                    <a:pt x="12655" y="14037"/>
                  </a:cubicBezTo>
                  <a:cubicBezTo>
                    <a:pt x="14715" y="10701"/>
                    <a:pt x="16338" y="6486"/>
                    <a:pt x="17149" y="3940"/>
                  </a:cubicBezTo>
                  <a:cubicBezTo>
                    <a:pt x="17961" y="1393"/>
                    <a:pt x="17961" y="515"/>
                    <a:pt x="17586" y="164"/>
                  </a:cubicBezTo>
                  <a:cubicBezTo>
                    <a:pt x="17212" y="-187"/>
                    <a:pt x="16463" y="-11"/>
                    <a:pt x="15339" y="1042"/>
                  </a:cubicBezTo>
                  <a:cubicBezTo>
                    <a:pt x="14215" y="2096"/>
                    <a:pt x="12717" y="4028"/>
                    <a:pt x="11656" y="6574"/>
                  </a:cubicBezTo>
                  <a:cubicBezTo>
                    <a:pt x="10594" y="9120"/>
                    <a:pt x="9970" y="12281"/>
                    <a:pt x="9783" y="14301"/>
                  </a:cubicBezTo>
                  <a:cubicBezTo>
                    <a:pt x="9596" y="16320"/>
                    <a:pt x="9845" y="17198"/>
                    <a:pt x="11531" y="17725"/>
                  </a:cubicBezTo>
                  <a:cubicBezTo>
                    <a:pt x="13216" y="18252"/>
                    <a:pt x="16338" y="18428"/>
                    <a:pt x="18211" y="18428"/>
                  </a:cubicBezTo>
                  <a:cubicBezTo>
                    <a:pt x="20083" y="18428"/>
                    <a:pt x="20708" y="18252"/>
                    <a:pt x="21332" y="180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6" name="Line"/>
            <p:cNvSpPr/>
            <p:nvPr/>
          </p:nvSpPr>
          <p:spPr>
            <a:xfrm>
              <a:off x="0" y="601294"/>
              <a:ext cx="4341476" cy="984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9" h="21600" fill="norm" stroke="1" extrusionOk="0">
                  <a:moveTo>
                    <a:pt x="0" y="21600"/>
                  </a:moveTo>
                  <a:cubicBezTo>
                    <a:pt x="189" y="21089"/>
                    <a:pt x="379" y="20578"/>
                    <a:pt x="673" y="20183"/>
                  </a:cubicBezTo>
                  <a:cubicBezTo>
                    <a:pt x="967" y="19788"/>
                    <a:pt x="1367" y="19510"/>
                    <a:pt x="1751" y="19185"/>
                  </a:cubicBezTo>
                  <a:cubicBezTo>
                    <a:pt x="2135" y="18859"/>
                    <a:pt x="2503" y="18488"/>
                    <a:pt x="2871" y="18093"/>
                  </a:cubicBezTo>
                  <a:cubicBezTo>
                    <a:pt x="3239" y="17698"/>
                    <a:pt x="3607" y="17280"/>
                    <a:pt x="4001" y="16815"/>
                  </a:cubicBezTo>
                  <a:cubicBezTo>
                    <a:pt x="4396" y="16351"/>
                    <a:pt x="4816" y="15840"/>
                    <a:pt x="5195" y="15375"/>
                  </a:cubicBezTo>
                  <a:cubicBezTo>
                    <a:pt x="5574" y="14911"/>
                    <a:pt x="5910" y="14493"/>
                    <a:pt x="6257" y="14075"/>
                  </a:cubicBezTo>
                  <a:cubicBezTo>
                    <a:pt x="6604" y="13657"/>
                    <a:pt x="6962" y="13239"/>
                    <a:pt x="7330" y="12774"/>
                  </a:cubicBezTo>
                  <a:cubicBezTo>
                    <a:pt x="7698" y="12310"/>
                    <a:pt x="8076" y="11799"/>
                    <a:pt x="8471" y="11288"/>
                  </a:cubicBezTo>
                  <a:cubicBezTo>
                    <a:pt x="8865" y="10777"/>
                    <a:pt x="9275" y="10266"/>
                    <a:pt x="9691" y="9732"/>
                  </a:cubicBezTo>
                  <a:cubicBezTo>
                    <a:pt x="10106" y="9197"/>
                    <a:pt x="10527" y="8640"/>
                    <a:pt x="10963" y="8083"/>
                  </a:cubicBezTo>
                  <a:cubicBezTo>
                    <a:pt x="11399" y="7525"/>
                    <a:pt x="11852" y="6968"/>
                    <a:pt x="12199" y="6550"/>
                  </a:cubicBezTo>
                  <a:cubicBezTo>
                    <a:pt x="12546" y="6132"/>
                    <a:pt x="12788" y="5853"/>
                    <a:pt x="13129" y="5435"/>
                  </a:cubicBezTo>
                  <a:cubicBezTo>
                    <a:pt x="13471" y="5017"/>
                    <a:pt x="13913" y="4459"/>
                    <a:pt x="14360" y="3948"/>
                  </a:cubicBezTo>
                  <a:cubicBezTo>
                    <a:pt x="14807" y="3437"/>
                    <a:pt x="15259" y="2973"/>
                    <a:pt x="15695" y="2555"/>
                  </a:cubicBezTo>
                  <a:cubicBezTo>
                    <a:pt x="16132" y="2137"/>
                    <a:pt x="16552" y="1765"/>
                    <a:pt x="16962" y="1440"/>
                  </a:cubicBezTo>
                  <a:cubicBezTo>
                    <a:pt x="17373" y="1115"/>
                    <a:pt x="17772" y="836"/>
                    <a:pt x="18198" y="604"/>
                  </a:cubicBezTo>
                  <a:cubicBezTo>
                    <a:pt x="18624" y="372"/>
                    <a:pt x="19076" y="186"/>
                    <a:pt x="19513" y="93"/>
                  </a:cubicBezTo>
                  <a:cubicBezTo>
                    <a:pt x="19949" y="0"/>
                    <a:pt x="20370" y="0"/>
                    <a:pt x="20648" y="0"/>
                  </a:cubicBezTo>
                  <a:cubicBezTo>
                    <a:pt x="20927" y="0"/>
                    <a:pt x="21064" y="0"/>
                    <a:pt x="21211" y="46"/>
                  </a:cubicBezTo>
                  <a:cubicBezTo>
                    <a:pt x="21358" y="93"/>
                    <a:pt x="21516" y="186"/>
                    <a:pt x="21558" y="232"/>
                  </a:cubicBezTo>
                  <a:cubicBezTo>
                    <a:pt x="21600" y="279"/>
                    <a:pt x="21526" y="279"/>
                    <a:pt x="21337" y="325"/>
                  </a:cubicBezTo>
                  <a:cubicBezTo>
                    <a:pt x="21148" y="372"/>
                    <a:pt x="20843" y="465"/>
                    <a:pt x="20538" y="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7" name="Line"/>
            <p:cNvSpPr/>
            <p:nvPr/>
          </p:nvSpPr>
          <p:spPr>
            <a:xfrm>
              <a:off x="114300" y="789531"/>
              <a:ext cx="4362450" cy="973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6" fill="norm" stroke="1" extrusionOk="0">
                  <a:moveTo>
                    <a:pt x="0" y="21556"/>
                  </a:moveTo>
                  <a:cubicBezTo>
                    <a:pt x="314" y="21181"/>
                    <a:pt x="629" y="20806"/>
                    <a:pt x="959" y="20478"/>
                  </a:cubicBezTo>
                  <a:cubicBezTo>
                    <a:pt x="1289" y="20150"/>
                    <a:pt x="1635" y="19869"/>
                    <a:pt x="2023" y="19471"/>
                  </a:cubicBezTo>
                  <a:cubicBezTo>
                    <a:pt x="2410" y="19073"/>
                    <a:pt x="2840" y="18557"/>
                    <a:pt x="3223" y="18089"/>
                  </a:cubicBezTo>
                  <a:cubicBezTo>
                    <a:pt x="3605" y="17620"/>
                    <a:pt x="3941" y="17199"/>
                    <a:pt x="4302" y="16753"/>
                  </a:cubicBezTo>
                  <a:cubicBezTo>
                    <a:pt x="4664" y="16308"/>
                    <a:pt x="5052" y="15840"/>
                    <a:pt x="5450" y="15324"/>
                  </a:cubicBezTo>
                  <a:cubicBezTo>
                    <a:pt x="5848" y="14809"/>
                    <a:pt x="6257" y="14247"/>
                    <a:pt x="6681" y="13708"/>
                  </a:cubicBezTo>
                  <a:cubicBezTo>
                    <a:pt x="7106" y="13169"/>
                    <a:pt x="7546" y="12654"/>
                    <a:pt x="7881" y="12255"/>
                  </a:cubicBezTo>
                  <a:cubicBezTo>
                    <a:pt x="8217" y="11857"/>
                    <a:pt x="8447" y="11576"/>
                    <a:pt x="8699" y="11271"/>
                  </a:cubicBezTo>
                  <a:cubicBezTo>
                    <a:pt x="8950" y="10967"/>
                    <a:pt x="9223" y="10639"/>
                    <a:pt x="9459" y="10381"/>
                  </a:cubicBezTo>
                  <a:cubicBezTo>
                    <a:pt x="9694" y="10123"/>
                    <a:pt x="9893" y="9936"/>
                    <a:pt x="10140" y="9678"/>
                  </a:cubicBezTo>
                  <a:cubicBezTo>
                    <a:pt x="10386" y="9421"/>
                    <a:pt x="10679" y="9093"/>
                    <a:pt x="11078" y="8648"/>
                  </a:cubicBezTo>
                  <a:cubicBezTo>
                    <a:pt x="11476" y="8202"/>
                    <a:pt x="11979" y="7640"/>
                    <a:pt x="12362" y="7218"/>
                  </a:cubicBezTo>
                  <a:cubicBezTo>
                    <a:pt x="12744" y="6797"/>
                    <a:pt x="13006" y="6516"/>
                    <a:pt x="13263" y="6235"/>
                  </a:cubicBezTo>
                  <a:cubicBezTo>
                    <a:pt x="13520" y="5953"/>
                    <a:pt x="13771" y="5672"/>
                    <a:pt x="14023" y="5391"/>
                  </a:cubicBezTo>
                  <a:cubicBezTo>
                    <a:pt x="14274" y="5110"/>
                    <a:pt x="14526" y="4829"/>
                    <a:pt x="14793" y="4548"/>
                  </a:cubicBezTo>
                  <a:cubicBezTo>
                    <a:pt x="15060" y="4267"/>
                    <a:pt x="15343" y="3986"/>
                    <a:pt x="15584" y="3751"/>
                  </a:cubicBezTo>
                  <a:cubicBezTo>
                    <a:pt x="15825" y="3517"/>
                    <a:pt x="16024" y="3330"/>
                    <a:pt x="16250" y="3095"/>
                  </a:cubicBezTo>
                  <a:cubicBezTo>
                    <a:pt x="16475" y="2861"/>
                    <a:pt x="16727" y="2580"/>
                    <a:pt x="17151" y="2182"/>
                  </a:cubicBezTo>
                  <a:cubicBezTo>
                    <a:pt x="17576" y="1783"/>
                    <a:pt x="18173" y="1268"/>
                    <a:pt x="18707" y="870"/>
                  </a:cubicBezTo>
                  <a:cubicBezTo>
                    <a:pt x="19242" y="471"/>
                    <a:pt x="19714" y="190"/>
                    <a:pt x="20185" y="73"/>
                  </a:cubicBezTo>
                  <a:cubicBezTo>
                    <a:pt x="20657" y="-44"/>
                    <a:pt x="21128" y="3"/>
                    <a:pt x="21600" y="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8" name="Line"/>
            <p:cNvSpPr/>
            <p:nvPr/>
          </p:nvSpPr>
          <p:spPr>
            <a:xfrm>
              <a:off x="107950" y="2105428"/>
              <a:ext cx="291645" cy="408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281" fill="norm" stroke="1" extrusionOk="0">
                  <a:moveTo>
                    <a:pt x="0" y="3018"/>
                  </a:moveTo>
                  <a:cubicBezTo>
                    <a:pt x="2642" y="3789"/>
                    <a:pt x="5283" y="4561"/>
                    <a:pt x="8314" y="4561"/>
                  </a:cubicBezTo>
                  <a:cubicBezTo>
                    <a:pt x="11344" y="4561"/>
                    <a:pt x="14763" y="3789"/>
                    <a:pt x="16938" y="3183"/>
                  </a:cubicBezTo>
                  <a:cubicBezTo>
                    <a:pt x="19114" y="2577"/>
                    <a:pt x="20046" y="2136"/>
                    <a:pt x="20668" y="1640"/>
                  </a:cubicBezTo>
                  <a:cubicBezTo>
                    <a:pt x="21289" y="1144"/>
                    <a:pt x="21600" y="593"/>
                    <a:pt x="21289" y="263"/>
                  </a:cubicBezTo>
                  <a:cubicBezTo>
                    <a:pt x="20978" y="-68"/>
                    <a:pt x="20046" y="-178"/>
                    <a:pt x="17948" y="483"/>
                  </a:cubicBezTo>
                  <a:cubicBezTo>
                    <a:pt x="15850" y="1144"/>
                    <a:pt x="12587" y="2577"/>
                    <a:pt x="10722" y="3514"/>
                  </a:cubicBezTo>
                  <a:cubicBezTo>
                    <a:pt x="8858" y="4451"/>
                    <a:pt x="8391" y="4891"/>
                    <a:pt x="7925" y="5498"/>
                  </a:cubicBezTo>
                  <a:cubicBezTo>
                    <a:pt x="7459" y="6104"/>
                    <a:pt x="6993" y="6875"/>
                    <a:pt x="7071" y="7426"/>
                  </a:cubicBezTo>
                  <a:cubicBezTo>
                    <a:pt x="7148" y="7977"/>
                    <a:pt x="7770" y="8308"/>
                    <a:pt x="8702" y="8473"/>
                  </a:cubicBezTo>
                  <a:cubicBezTo>
                    <a:pt x="9635" y="8638"/>
                    <a:pt x="10878" y="8638"/>
                    <a:pt x="11965" y="8638"/>
                  </a:cubicBezTo>
                  <a:cubicBezTo>
                    <a:pt x="13053" y="8638"/>
                    <a:pt x="13986" y="8638"/>
                    <a:pt x="14452" y="8914"/>
                  </a:cubicBezTo>
                  <a:cubicBezTo>
                    <a:pt x="14918" y="9189"/>
                    <a:pt x="14918" y="9740"/>
                    <a:pt x="13908" y="10622"/>
                  </a:cubicBezTo>
                  <a:cubicBezTo>
                    <a:pt x="12898" y="11504"/>
                    <a:pt x="10878" y="12716"/>
                    <a:pt x="8858" y="13873"/>
                  </a:cubicBezTo>
                  <a:cubicBezTo>
                    <a:pt x="6837" y="15030"/>
                    <a:pt x="4817" y="16132"/>
                    <a:pt x="3496" y="17069"/>
                  </a:cubicBezTo>
                  <a:cubicBezTo>
                    <a:pt x="2176" y="18006"/>
                    <a:pt x="1554" y="18777"/>
                    <a:pt x="1165" y="19438"/>
                  </a:cubicBezTo>
                  <a:cubicBezTo>
                    <a:pt x="777" y="20100"/>
                    <a:pt x="622" y="20651"/>
                    <a:pt x="932" y="20981"/>
                  </a:cubicBezTo>
                  <a:cubicBezTo>
                    <a:pt x="1243" y="21312"/>
                    <a:pt x="2020" y="21422"/>
                    <a:pt x="4740" y="21036"/>
                  </a:cubicBezTo>
                  <a:cubicBezTo>
                    <a:pt x="7459" y="20651"/>
                    <a:pt x="12121" y="19769"/>
                    <a:pt x="14763" y="19163"/>
                  </a:cubicBezTo>
                  <a:cubicBezTo>
                    <a:pt x="17404" y="18557"/>
                    <a:pt x="18026" y="18226"/>
                    <a:pt x="18647" y="178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9" name="Line"/>
            <p:cNvSpPr/>
            <p:nvPr/>
          </p:nvSpPr>
          <p:spPr>
            <a:xfrm>
              <a:off x="421490" y="2261732"/>
              <a:ext cx="251611" cy="231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239" fill="norm" stroke="1" extrusionOk="0">
                  <a:moveTo>
                    <a:pt x="877" y="6138"/>
                  </a:moveTo>
                  <a:cubicBezTo>
                    <a:pt x="697" y="4970"/>
                    <a:pt x="517" y="3803"/>
                    <a:pt x="877" y="3122"/>
                  </a:cubicBezTo>
                  <a:cubicBezTo>
                    <a:pt x="1237" y="2441"/>
                    <a:pt x="2137" y="2246"/>
                    <a:pt x="3037" y="2246"/>
                  </a:cubicBezTo>
                  <a:cubicBezTo>
                    <a:pt x="3937" y="2246"/>
                    <a:pt x="4837" y="2441"/>
                    <a:pt x="5287" y="4970"/>
                  </a:cubicBezTo>
                  <a:cubicBezTo>
                    <a:pt x="5737" y="7500"/>
                    <a:pt x="5737" y="12365"/>
                    <a:pt x="5197" y="15381"/>
                  </a:cubicBezTo>
                  <a:cubicBezTo>
                    <a:pt x="4657" y="18397"/>
                    <a:pt x="3577" y="19565"/>
                    <a:pt x="2587" y="20343"/>
                  </a:cubicBezTo>
                  <a:cubicBezTo>
                    <a:pt x="1597" y="21122"/>
                    <a:pt x="697" y="21511"/>
                    <a:pt x="247" y="21025"/>
                  </a:cubicBezTo>
                  <a:cubicBezTo>
                    <a:pt x="-203" y="20538"/>
                    <a:pt x="-203" y="19176"/>
                    <a:pt x="1687" y="16452"/>
                  </a:cubicBezTo>
                  <a:cubicBezTo>
                    <a:pt x="3577" y="13727"/>
                    <a:pt x="7357" y="9641"/>
                    <a:pt x="9697" y="7014"/>
                  </a:cubicBezTo>
                  <a:cubicBezTo>
                    <a:pt x="12037" y="4387"/>
                    <a:pt x="12937" y="3219"/>
                    <a:pt x="13567" y="2149"/>
                  </a:cubicBezTo>
                  <a:cubicBezTo>
                    <a:pt x="14197" y="1079"/>
                    <a:pt x="14557" y="106"/>
                    <a:pt x="14377" y="8"/>
                  </a:cubicBezTo>
                  <a:cubicBezTo>
                    <a:pt x="14197" y="-89"/>
                    <a:pt x="13477" y="689"/>
                    <a:pt x="12487" y="2830"/>
                  </a:cubicBezTo>
                  <a:cubicBezTo>
                    <a:pt x="11497" y="4970"/>
                    <a:pt x="10237" y="8473"/>
                    <a:pt x="9607" y="10711"/>
                  </a:cubicBezTo>
                  <a:cubicBezTo>
                    <a:pt x="8977" y="12949"/>
                    <a:pt x="8977" y="13922"/>
                    <a:pt x="11047" y="14603"/>
                  </a:cubicBezTo>
                  <a:cubicBezTo>
                    <a:pt x="13117" y="15284"/>
                    <a:pt x="17257" y="15673"/>
                    <a:pt x="21397" y="16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0" name="Line"/>
            <p:cNvSpPr/>
            <p:nvPr/>
          </p:nvSpPr>
          <p:spPr>
            <a:xfrm>
              <a:off x="122543" y="2576144"/>
              <a:ext cx="487058" cy="81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297" fill="norm" stroke="1" extrusionOk="0">
                  <a:moveTo>
                    <a:pt x="2152" y="16615"/>
                  </a:moveTo>
                  <a:cubicBezTo>
                    <a:pt x="1221" y="18277"/>
                    <a:pt x="290" y="19938"/>
                    <a:pt x="57" y="20769"/>
                  </a:cubicBezTo>
                  <a:cubicBezTo>
                    <a:pt x="-176" y="21600"/>
                    <a:pt x="290" y="21600"/>
                    <a:pt x="1872" y="19662"/>
                  </a:cubicBezTo>
                  <a:cubicBezTo>
                    <a:pt x="3455" y="17723"/>
                    <a:pt x="6155" y="13846"/>
                    <a:pt x="9600" y="10246"/>
                  </a:cubicBezTo>
                  <a:cubicBezTo>
                    <a:pt x="13045" y="6646"/>
                    <a:pt x="17234" y="3323"/>
                    <a:pt x="2142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1" name="Line"/>
            <p:cNvSpPr/>
            <p:nvPr/>
          </p:nvSpPr>
          <p:spPr>
            <a:xfrm>
              <a:off x="368300" y="2544394"/>
              <a:ext cx="2857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6941"/>
                    <a:pt x="9600" y="12282"/>
                    <a:pt x="13200" y="8682"/>
                  </a:cubicBezTo>
                  <a:cubicBezTo>
                    <a:pt x="16800" y="5082"/>
                    <a:pt x="19200" y="254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2" name="Line"/>
            <p:cNvSpPr/>
            <p:nvPr/>
          </p:nvSpPr>
          <p:spPr>
            <a:xfrm>
              <a:off x="806450" y="2271344"/>
              <a:ext cx="12701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3" name="Line"/>
            <p:cNvSpPr/>
            <p:nvPr/>
          </p:nvSpPr>
          <p:spPr>
            <a:xfrm>
              <a:off x="825500" y="2430094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4" name="Line"/>
            <p:cNvSpPr/>
            <p:nvPr/>
          </p:nvSpPr>
          <p:spPr>
            <a:xfrm>
              <a:off x="1452033" y="1984493"/>
              <a:ext cx="154518" cy="50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368" fill="norm" stroke="1" extrusionOk="0">
                  <a:moveTo>
                    <a:pt x="20432" y="2735"/>
                  </a:moveTo>
                  <a:cubicBezTo>
                    <a:pt x="20140" y="2018"/>
                    <a:pt x="19849" y="1301"/>
                    <a:pt x="18389" y="763"/>
                  </a:cubicBezTo>
                  <a:cubicBezTo>
                    <a:pt x="16930" y="226"/>
                    <a:pt x="14303" y="-133"/>
                    <a:pt x="10946" y="46"/>
                  </a:cubicBezTo>
                  <a:cubicBezTo>
                    <a:pt x="7589" y="226"/>
                    <a:pt x="3503" y="943"/>
                    <a:pt x="1605" y="1839"/>
                  </a:cubicBezTo>
                  <a:cubicBezTo>
                    <a:pt x="-292" y="2735"/>
                    <a:pt x="0" y="3811"/>
                    <a:pt x="1897" y="4752"/>
                  </a:cubicBezTo>
                  <a:cubicBezTo>
                    <a:pt x="3794" y="5693"/>
                    <a:pt x="7297" y="6499"/>
                    <a:pt x="9924" y="7440"/>
                  </a:cubicBezTo>
                  <a:cubicBezTo>
                    <a:pt x="12551" y="8382"/>
                    <a:pt x="14303" y="9457"/>
                    <a:pt x="14449" y="10488"/>
                  </a:cubicBezTo>
                  <a:cubicBezTo>
                    <a:pt x="14594" y="11518"/>
                    <a:pt x="13135" y="12504"/>
                    <a:pt x="11822" y="13132"/>
                  </a:cubicBezTo>
                  <a:cubicBezTo>
                    <a:pt x="10508" y="13759"/>
                    <a:pt x="9340" y="14028"/>
                    <a:pt x="7881" y="14207"/>
                  </a:cubicBezTo>
                  <a:cubicBezTo>
                    <a:pt x="6422" y="14387"/>
                    <a:pt x="4670" y="14476"/>
                    <a:pt x="3065" y="14342"/>
                  </a:cubicBezTo>
                  <a:cubicBezTo>
                    <a:pt x="1459" y="14207"/>
                    <a:pt x="0" y="13849"/>
                    <a:pt x="0" y="13669"/>
                  </a:cubicBezTo>
                  <a:cubicBezTo>
                    <a:pt x="0" y="13490"/>
                    <a:pt x="1459" y="13490"/>
                    <a:pt x="2919" y="13535"/>
                  </a:cubicBezTo>
                  <a:cubicBezTo>
                    <a:pt x="4378" y="13580"/>
                    <a:pt x="5838" y="13669"/>
                    <a:pt x="7005" y="13894"/>
                  </a:cubicBezTo>
                  <a:cubicBezTo>
                    <a:pt x="8173" y="14118"/>
                    <a:pt x="9049" y="14476"/>
                    <a:pt x="9049" y="15193"/>
                  </a:cubicBezTo>
                  <a:cubicBezTo>
                    <a:pt x="9049" y="15910"/>
                    <a:pt x="8173" y="16986"/>
                    <a:pt x="7297" y="17792"/>
                  </a:cubicBezTo>
                  <a:cubicBezTo>
                    <a:pt x="6422" y="18599"/>
                    <a:pt x="5546" y="19137"/>
                    <a:pt x="4962" y="19674"/>
                  </a:cubicBezTo>
                  <a:cubicBezTo>
                    <a:pt x="4378" y="20212"/>
                    <a:pt x="4086" y="20750"/>
                    <a:pt x="5546" y="21064"/>
                  </a:cubicBezTo>
                  <a:cubicBezTo>
                    <a:pt x="7005" y="21377"/>
                    <a:pt x="10216" y="21467"/>
                    <a:pt x="13135" y="21243"/>
                  </a:cubicBezTo>
                  <a:cubicBezTo>
                    <a:pt x="16054" y="21019"/>
                    <a:pt x="18681" y="20481"/>
                    <a:pt x="21308" y="199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5" name="Line"/>
            <p:cNvSpPr/>
            <p:nvPr/>
          </p:nvSpPr>
          <p:spPr>
            <a:xfrm>
              <a:off x="1699354" y="2115682"/>
              <a:ext cx="262797" cy="301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531" fill="norm" stroke="1" extrusionOk="0">
                  <a:moveTo>
                    <a:pt x="1236" y="1593"/>
                  </a:moveTo>
                  <a:cubicBezTo>
                    <a:pt x="545" y="837"/>
                    <a:pt x="-146" y="82"/>
                    <a:pt x="27" y="7"/>
                  </a:cubicBezTo>
                  <a:cubicBezTo>
                    <a:pt x="200" y="-69"/>
                    <a:pt x="1236" y="535"/>
                    <a:pt x="3742" y="2423"/>
                  </a:cubicBezTo>
                  <a:cubicBezTo>
                    <a:pt x="6248" y="4311"/>
                    <a:pt x="10222" y="7483"/>
                    <a:pt x="13419" y="10882"/>
                  </a:cubicBezTo>
                  <a:cubicBezTo>
                    <a:pt x="16616" y="14281"/>
                    <a:pt x="19035" y="17906"/>
                    <a:pt x="21454" y="21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6" name="Line"/>
            <p:cNvSpPr/>
            <p:nvPr/>
          </p:nvSpPr>
          <p:spPr>
            <a:xfrm>
              <a:off x="1809750" y="2066921"/>
              <a:ext cx="158751" cy="382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0" fill="norm" stroke="1" extrusionOk="0">
                  <a:moveTo>
                    <a:pt x="21600" y="427"/>
                  </a:moveTo>
                  <a:cubicBezTo>
                    <a:pt x="20160" y="189"/>
                    <a:pt x="18720" y="-50"/>
                    <a:pt x="17424" y="10"/>
                  </a:cubicBezTo>
                  <a:cubicBezTo>
                    <a:pt x="16128" y="69"/>
                    <a:pt x="14976" y="427"/>
                    <a:pt x="13104" y="2456"/>
                  </a:cubicBezTo>
                  <a:cubicBezTo>
                    <a:pt x="11232" y="4485"/>
                    <a:pt x="8640" y="8184"/>
                    <a:pt x="6336" y="11645"/>
                  </a:cubicBezTo>
                  <a:cubicBezTo>
                    <a:pt x="4032" y="15106"/>
                    <a:pt x="2016" y="18328"/>
                    <a:pt x="0" y="215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7" name="Line"/>
            <p:cNvSpPr/>
            <p:nvPr/>
          </p:nvSpPr>
          <p:spPr>
            <a:xfrm>
              <a:off x="2038350" y="2341194"/>
              <a:ext cx="2540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8" name="Line"/>
            <p:cNvSpPr/>
            <p:nvPr/>
          </p:nvSpPr>
          <p:spPr>
            <a:xfrm>
              <a:off x="2178050" y="2389001"/>
              <a:ext cx="107951" cy="1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082" y="11918"/>
                    <a:pt x="10165" y="3818"/>
                    <a:pt x="13765" y="1118"/>
                  </a:cubicBezTo>
                  <a:cubicBezTo>
                    <a:pt x="17365" y="-1582"/>
                    <a:pt x="19482" y="1118"/>
                    <a:pt x="21600" y="38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9" name="Line"/>
            <p:cNvSpPr/>
            <p:nvPr/>
          </p:nvSpPr>
          <p:spPr>
            <a:xfrm>
              <a:off x="2400300" y="2379294"/>
              <a:ext cx="1143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0" name="Line"/>
            <p:cNvSpPr/>
            <p:nvPr/>
          </p:nvSpPr>
          <p:spPr>
            <a:xfrm>
              <a:off x="2647950" y="2385644"/>
              <a:ext cx="317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1" name="Line"/>
            <p:cNvSpPr/>
            <p:nvPr/>
          </p:nvSpPr>
          <p:spPr>
            <a:xfrm>
              <a:off x="2857500" y="1972883"/>
              <a:ext cx="336551" cy="400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4" fill="norm" stroke="1" extrusionOk="0">
                  <a:moveTo>
                    <a:pt x="0" y="3393"/>
                  </a:moveTo>
                  <a:cubicBezTo>
                    <a:pt x="272" y="2827"/>
                    <a:pt x="543" y="2262"/>
                    <a:pt x="883" y="1697"/>
                  </a:cubicBezTo>
                  <a:cubicBezTo>
                    <a:pt x="1223" y="1131"/>
                    <a:pt x="1630" y="566"/>
                    <a:pt x="2174" y="226"/>
                  </a:cubicBezTo>
                  <a:cubicBezTo>
                    <a:pt x="2717" y="-113"/>
                    <a:pt x="3396" y="-226"/>
                    <a:pt x="4958" y="1018"/>
                  </a:cubicBezTo>
                  <a:cubicBezTo>
                    <a:pt x="6521" y="2262"/>
                    <a:pt x="8966" y="4863"/>
                    <a:pt x="11140" y="7803"/>
                  </a:cubicBezTo>
                  <a:cubicBezTo>
                    <a:pt x="13313" y="10744"/>
                    <a:pt x="15215" y="14023"/>
                    <a:pt x="16913" y="16342"/>
                  </a:cubicBezTo>
                  <a:cubicBezTo>
                    <a:pt x="18611" y="18660"/>
                    <a:pt x="20106" y="20017"/>
                    <a:pt x="21600" y="213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2" name="Line"/>
            <p:cNvSpPr/>
            <p:nvPr/>
          </p:nvSpPr>
          <p:spPr>
            <a:xfrm>
              <a:off x="3003550" y="1928444"/>
              <a:ext cx="165101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15" y="0"/>
                    <a:pt x="18831" y="0"/>
                    <a:pt x="17031" y="789"/>
                  </a:cubicBezTo>
                  <a:cubicBezTo>
                    <a:pt x="15231" y="1578"/>
                    <a:pt x="13015" y="3156"/>
                    <a:pt x="10662" y="5868"/>
                  </a:cubicBezTo>
                  <a:cubicBezTo>
                    <a:pt x="8308" y="8581"/>
                    <a:pt x="5815" y="12427"/>
                    <a:pt x="4015" y="15238"/>
                  </a:cubicBezTo>
                  <a:cubicBezTo>
                    <a:pt x="2215" y="18049"/>
                    <a:pt x="1108" y="19825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3" name="Line"/>
            <p:cNvSpPr/>
            <p:nvPr/>
          </p:nvSpPr>
          <p:spPr>
            <a:xfrm>
              <a:off x="3213826" y="2226894"/>
              <a:ext cx="113575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3463" y="8308"/>
                  </a:moveTo>
                  <a:cubicBezTo>
                    <a:pt x="3063" y="9692"/>
                    <a:pt x="2663" y="11077"/>
                    <a:pt x="2063" y="13015"/>
                  </a:cubicBezTo>
                  <a:cubicBezTo>
                    <a:pt x="1463" y="14954"/>
                    <a:pt x="663" y="17446"/>
                    <a:pt x="263" y="17446"/>
                  </a:cubicBezTo>
                  <a:cubicBezTo>
                    <a:pt x="-137" y="17446"/>
                    <a:pt x="-137" y="14954"/>
                    <a:pt x="663" y="11908"/>
                  </a:cubicBezTo>
                  <a:cubicBezTo>
                    <a:pt x="1463" y="8862"/>
                    <a:pt x="3063" y="5262"/>
                    <a:pt x="4663" y="3046"/>
                  </a:cubicBezTo>
                  <a:cubicBezTo>
                    <a:pt x="6263" y="831"/>
                    <a:pt x="7863" y="0"/>
                    <a:pt x="9663" y="0"/>
                  </a:cubicBezTo>
                  <a:cubicBezTo>
                    <a:pt x="11463" y="0"/>
                    <a:pt x="13463" y="831"/>
                    <a:pt x="15463" y="4569"/>
                  </a:cubicBezTo>
                  <a:cubicBezTo>
                    <a:pt x="17463" y="8308"/>
                    <a:pt x="19463" y="14954"/>
                    <a:pt x="21463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4" name="Line"/>
            <p:cNvSpPr/>
            <p:nvPr/>
          </p:nvSpPr>
          <p:spPr>
            <a:xfrm>
              <a:off x="3390900" y="1888684"/>
              <a:ext cx="116031" cy="573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503" fill="norm" stroke="1" extrusionOk="0">
                  <a:moveTo>
                    <a:pt x="0" y="62"/>
                  </a:moveTo>
                  <a:cubicBezTo>
                    <a:pt x="1929" y="-18"/>
                    <a:pt x="3857" y="-97"/>
                    <a:pt x="6557" y="340"/>
                  </a:cubicBezTo>
                  <a:cubicBezTo>
                    <a:pt x="9257" y="777"/>
                    <a:pt x="12729" y="1729"/>
                    <a:pt x="13886" y="2682"/>
                  </a:cubicBezTo>
                  <a:cubicBezTo>
                    <a:pt x="15043" y="3635"/>
                    <a:pt x="13886" y="4588"/>
                    <a:pt x="12343" y="5502"/>
                  </a:cubicBezTo>
                  <a:cubicBezTo>
                    <a:pt x="10800" y="6415"/>
                    <a:pt x="8871" y="7288"/>
                    <a:pt x="8293" y="8162"/>
                  </a:cubicBezTo>
                  <a:cubicBezTo>
                    <a:pt x="7714" y="9035"/>
                    <a:pt x="8486" y="9909"/>
                    <a:pt x="9836" y="10743"/>
                  </a:cubicBezTo>
                  <a:cubicBezTo>
                    <a:pt x="11186" y="11577"/>
                    <a:pt x="13114" y="12371"/>
                    <a:pt x="14079" y="13403"/>
                  </a:cubicBezTo>
                  <a:cubicBezTo>
                    <a:pt x="15043" y="14435"/>
                    <a:pt x="15043" y="15706"/>
                    <a:pt x="16200" y="16738"/>
                  </a:cubicBezTo>
                  <a:cubicBezTo>
                    <a:pt x="17357" y="17771"/>
                    <a:pt x="19671" y="18565"/>
                    <a:pt x="20636" y="19160"/>
                  </a:cubicBezTo>
                  <a:cubicBezTo>
                    <a:pt x="21600" y="19756"/>
                    <a:pt x="21214" y="20153"/>
                    <a:pt x="19286" y="20510"/>
                  </a:cubicBezTo>
                  <a:cubicBezTo>
                    <a:pt x="17357" y="20868"/>
                    <a:pt x="13886" y="21185"/>
                    <a:pt x="10414" y="2150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5" name="Line"/>
            <p:cNvSpPr/>
            <p:nvPr/>
          </p:nvSpPr>
          <p:spPr>
            <a:xfrm>
              <a:off x="3983427" y="2150694"/>
              <a:ext cx="366323" cy="119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355" fill="norm" stroke="1" extrusionOk="0">
                  <a:moveTo>
                    <a:pt x="2863" y="15916"/>
                  </a:moveTo>
                  <a:cubicBezTo>
                    <a:pt x="1870" y="17432"/>
                    <a:pt x="877" y="18947"/>
                    <a:pt x="381" y="18189"/>
                  </a:cubicBezTo>
                  <a:cubicBezTo>
                    <a:pt x="-116" y="17432"/>
                    <a:pt x="-116" y="14400"/>
                    <a:pt x="318" y="11558"/>
                  </a:cubicBezTo>
                  <a:cubicBezTo>
                    <a:pt x="753" y="8716"/>
                    <a:pt x="1622" y="6063"/>
                    <a:pt x="2677" y="4737"/>
                  </a:cubicBezTo>
                  <a:cubicBezTo>
                    <a:pt x="3732" y="3411"/>
                    <a:pt x="4974" y="3411"/>
                    <a:pt x="6587" y="5874"/>
                  </a:cubicBezTo>
                  <a:cubicBezTo>
                    <a:pt x="8201" y="8337"/>
                    <a:pt x="10187" y="13263"/>
                    <a:pt x="11491" y="16295"/>
                  </a:cubicBezTo>
                  <a:cubicBezTo>
                    <a:pt x="12794" y="19326"/>
                    <a:pt x="13415" y="20463"/>
                    <a:pt x="14036" y="21032"/>
                  </a:cubicBezTo>
                  <a:cubicBezTo>
                    <a:pt x="14656" y="21600"/>
                    <a:pt x="15277" y="21600"/>
                    <a:pt x="16084" y="19516"/>
                  </a:cubicBezTo>
                  <a:cubicBezTo>
                    <a:pt x="16891" y="17432"/>
                    <a:pt x="17884" y="13263"/>
                    <a:pt x="18815" y="9663"/>
                  </a:cubicBezTo>
                  <a:cubicBezTo>
                    <a:pt x="19746" y="6063"/>
                    <a:pt x="20615" y="3032"/>
                    <a:pt x="2148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6" name="Line"/>
            <p:cNvSpPr/>
            <p:nvPr/>
          </p:nvSpPr>
          <p:spPr>
            <a:xfrm>
              <a:off x="4707466" y="1908263"/>
              <a:ext cx="276755" cy="408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500" fill="norm" stroke="1" extrusionOk="0">
                  <a:moveTo>
                    <a:pt x="3298" y="7742"/>
                  </a:moveTo>
                  <a:cubicBezTo>
                    <a:pt x="2803" y="9746"/>
                    <a:pt x="2308" y="11750"/>
                    <a:pt x="2061" y="13643"/>
                  </a:cubicBezTo>
                  <a:cubicBezTo>
                    <a:pt x="1814" y="15536"/>
                    <a:pt x="1814" y="17317"/>
                    <a:pt x="1649" y="18597"/>
                  </a:cubicBezTo>
                  <a:cubicBezTo>
                    <a:pt x="1484" y="19878"/>
                    <a:pt x="1154" y="20657"/>
                    <a:pt x="907" y="20769"/>
                  </a:cubicBezTo>
                  <a:cubicBezTo>
                    <a:pt x="660" y="20880"/>
                    <a:pt x="495" y="20323"/>
                    <a:pt x="330" y="17874"/>
                  </a:cubicBezTo>
                  <a:cubicBezTo>
                    <a:pt x="165" y="15424"/>
                    <a:pt x="0" y="11082"/>
                    <a:pt x="0" y="7964"/>
                  </a:cubicBezTo>
                  <a:cubicBezTo>
                    <a:pt x="0" y="4847"/>
                    <a:pt x="165" y="2954"/>
                    <a:pt x="577" y="1841"/>
                  </a:cubicBezTo>
                  <a:cubicBezTo>
                    <a:pt x="989" y="727"/>
                    <a:pt x="1649" y="393"/>
                    <a:pt x="2308" y="505"/>
                  </a:cubicBezTo>
                  <a:cubicBezTo>
                    <a:pt x="2968" y="616"/>
                    <a:pt x="3627" y="1173"/>
                    <a:pt x="4699" y="3010"/>
                  </a:cubicBezTo>
                  <a:cubicBezTo>
                    <a:pt x="5771" y="4847"/>
                    <a:pt x="7255" y="7964"/>
                    <a:pt x="8409" y="10859"/>
                  </a:cubicBezTo>
                  <a:cubicBezTo>
                    <a:pt x="9563" y="13754"/>
                    <a:pt x="10388" y="16426"/>
                    <a:pt x="11047" y="18041"/>
                  </a:cubicBezTo>
                  <a:cubicBezTo>
                    <a:pt x="11707" y="19655"/>
                    <a:pt x="12202" y="20212"/>
                    <a:pt x="12861" y="20657"/>
                  </a:cubicBezTo>
                  <a:cubicBezTo>
                    <a:pt x="13521" y="21103"/>
                    <a:pt x="14345" y="21437"/>
                    <a:pt x="15169" y="21492"/>
                  </a:cubicBezTo>
                  <a:cubicBezTo>
                    <a:pt x="15994" y="21548"/>
                    <a:pt x="16818" y="21325"/>
                    <a:pt x="17725" y="20156"/>
                  </a:cubicBezTo>
                  <a:cubicBezTo>
                    <a:pt x="18632" y="18987"/>
                    <a:pt x="19621" y="16872"/>
                    <a:pt x="20281" y="13866"/>
                  </a:cubicBezTo>
                  <a:cubicBezTo>
                    <a:pt x="20940" y="10859"/>
                    <a:pt x="21270" y="6962"/>
                    <a:pt x="21435" y="4736"/>
                  </a:cubicBezTo>
                  <a:cubicBezTo>
                    <a:pt x="21600" y="2509"/>
                    <a:pt x="21600" y="1952"/>
                    <a:pt x="21435" y="1340"/>
                  </a:cubicBezTo>
                  <a:cubicBezTo>
                    <a:pt x="21270" y="727"/>
                    <a:pt x="20940" y="59"/>
                    <a:pt x="20611" y="4"/>
                  </a:cubicBezTo>
                  <a:cubicBezTo>
                    <a:pt x="20281" y="-52"/>
                    <a:pt x="19951" y="505"/>
                    <a:pt x="19951" y="1284"/>
                  </a:cubicBezTo>
                  <a:cubicBezTo>
                    <a:pt x="19951" y="2063"/>
                    <a:pt x="20281" y="3066"/>
                    <a:pt x="20611" y="40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7" name="Line"/>
            <p:cNvSpPr/>
            <p:nvPr/>
          </p:nvSpPr>
          <p:spPr>
            <a:xfrm>
              <a:off x="5032285" y="1991944"/>
              <a:ext cx="289015" cy="287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4973" y="9529"/>
                  </a:moveTo>
                  <a:cubicBezTo>
                    <a:pt x="4816" y="8735"/>
                    <a:pt x="4658" y="7941"/>
                    <a:pt x="4421" y="7147"/>
                  </a:cubicBezTo>
                  <a:cubicBezTo>
                    <a:pt x="4185" y="6353"/>
                    <a:pt x="3870" y="5559"/>
                    <a:pt x="3318" y="5400"/>
                  </a:cubicBezTo>
                  <a:cubicBezTo>
                    <a:pt x="2766" y="5241"/>
                    <a:pt x="1978" y="5718"/>
                    <a:pt x="1268" y="7226"/>
                  </a:cubicBezTo>
                  <a:cubicBezTo>
                    <a:pt x="559" y="8735"/>
                    <a:pt x="-72" y="11276"/>
                    <a:pt x="7" y="13262"/>
                  </a:cubicBezTo>
                  <a:cubicBezTo>
                    <a:pt x="86" y="15247"/>
                    <a:pt x="874" y="16676"/>
                    <a:pt x="1820" y="17471"/>
                  </a:cubicBezTo>
                  <a:cubicBezTo>
                    <a:pt x="2766" y="18265"/>
                    <a:pt x="3870" y="18424"/>
                    <a:pt x="4658" y="17550"/>
                  </a:cubicBezTo>
                  <a:cubicBezTo>
                    <a:pt x="5446" y="16676"/>
                    <a:pt x="5919" y="14771"/>
                    <a:pt x="5762" y="13024"/>
                  </a:cubicBezTo>
                  <a:cubicBezTo>
                    <a:pt x="5604" y="11276"/>
                    <a:pt x="4816" y="9688"/>
                    <a:pt x="4264" y="8497"/>
                  </a:cubicBezTo>
                  <a:cubicBezTo>
                    <a:pt x="3712" y="7306"/>
                    <a:pt x="3397" y="6512"/>
                    <a:pt x="3633" y="5876"/>
                  </a:cubicBezTo>
                  <a:cubicBezTo>
                    <a:pt x="3870" y="5241"/>
                    <a:pt x="4658" y="4765"/>
                    <a:pt x="5446" y="4447"/>
                  </a:cubicBezTo>
                  <a:cubicBezTo>
                    <a:pt x="6235" y="4129"/>
                    <a:pt x="7023" y="3971"/>
                    <a:pt x="8678" y="5400"/>
                  </a:cubicBezTo>
                  <a:cubicBezTo>
                    <a:pt x="10334" y="6829"/>
                    <a:pt x="12856" y="9847"/>
                    <a:pt x="14197" y="12547"/>
                  </a:cubicBezTo>
                  <a:cubicBezTo>
                    <a:pt x="15537" y="15247"/>
                    <a:pt x="15694" y="17629"/>
                    <a:pt x="15458" y="19218"/>
                  </a:cubicBezTo>
                  <a:cubicBezTo>
                    <a:pt x="15221" y="20806"/>
                    <a:pt x="14591" y="21600"/>
                    <a:pt x="14118" y="21600"/>
                  </a:cubicBezTo>
                  <a:cubicBezTo>
                    <a:pt x="13645" y="21600"/>
                    <a:pt x="13329" y="20806"/>
                    <a:pt x="13329" y="18900"/>
                  </a:cubicBezTo>
                  <a:cubicBezTo>
                    <a:pt x="13329" y="16994"/>
                    <a:pt x="13645" y="13976"/>
                    <a:pt x="15064" y="10641"/>
                  </a:cubicBezTo>
                  <a:cubicBezTo>
                    <a:pt x="16483" y="7306"/>
                    <a:pt x="19005" y="3653"/>
                    <a:pt x="2152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8" name="Line"/>
            <p:cNvSpPr/>
            <p:nvPr/>
          </p:nvSpPr>
          <p:spPr>
            <a:xfrm>
              <a:off x="5548291" y="1903044"/>
              <a:ext cx="103209" cy="45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600" fill="norm" stroke="1" extrusionOk="0">
                  <a:moveTo>
                    <a:pt x="21064" y="0"/>
                  </a:moveTo>
                  <a:cubicBezTo>
                    <a:pt x="18904" y="0"/>
                    <a:pt x="16744" y="0"/>
                    <a:pt x="14368" y="811"/>
                  </a:cubicBezTo>
                  <a:cubicBezTo>
                    <a:pt x="11992" y="1623"/>
                    <a:pt x="9400" y="3245"/>
                    <a:pt x="6808" y="5831"/>
                  </a:cubicBezTo>
                  <a:cubicBezTo>
                    <a:pt x="4216" y="8417"/>
                    <a:pt x="1624" y="11966"/>
                    <a:pt x="544" y="14501"/>
                  </a:cubicBezTo>
                  <a:cubicBezTo>
                    <a:pt x="-536" y="17037"/>
                    <a:pt x="-104" y="18558"/>
                    <a:pt x="2704" y="19572"/>
                  </a:cubicBezTo>
                  <a:cubicBezTo>
                    <a:pt x="5512" y="20586"/>
                    <a:pt x="10696" y="21093"/>
                    <a:pt x="1588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9" name="Line"/>
            <p:cNvSpPr/>
            <p:nvPr/>
          </p:nvSpPr>
          <p:spPr>
            <a:xfrm>
              <a:off x="5683250" y="2005880"/>
              <a:ext cx="292101" cy="360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1" fill="norm" stroke="1" extrusionOk="0">
                  <a:moveTo>
                    <a:pt x="0" y="21401"/>
                  </a:moveTo>
                  <a:cubicBezTo>
                    <a:pt x="2348" y="18136"/>
                    <a:pt x="4696" y="14871"/>
                    <a:pt x="6261" y="11731"/>
                  </a:cubicBezTo>
                  <a:cubicBezTo>
                    <a:pt x="7826" y="8592"/>
                    <a:pt x="8609" y="5578"/>
                    <a:pt x="8922" y="3506"/>
                  </a:cubicBezTo>
                  <a:cubicBezTo>
                    <a:pt x="9235" y="1434"/>
                    <a:pt x="9078" y="303"/>
                    <a:pt x="8687" y="52"/>
                  </a:cubicBezTo>
                  <a:cubicBezTo>
                    <a:pt x="8296" y="-199"/>
                    <a:pt x="7670" y="429"/>
                    <a:pt x="7043" y="2501"/>
                  </a:cubicBezTo>
                  <a:cubicBezTo>
                    <a:pt x="6417" y="4573"/>
                    <a:pt x="5791" y="8089"/>
                    <a:pt x="5635" y="10727"/>
                  </a:cubicBezTo>
                  <a:cubicBezTo>
                    <a:pt x="5478" y="13364"/>
                    <a:pt x="5791" y="15122"/>
                    <a:pt x="6183" y="16315"/>
                  </a:cubicBezTo>
                  <a:cubicBezTo>
                    <a:pt x="6574" y="17508"/>
                    <a:pt x="7043" y="18136"/>
                    <a:pt x="7670" y="18450"/>
                  </a:cubicBezTo>
                  <a:cubicBezTo>
                    <a:pt x="8296" y="18764"/>
                    <a:pt x="9078" y="18764"/>
                    <a:pt x="10409" y="17822"/>
                  </a:cubicBezTo>
                  <a:cubicBezTo>
                    <a:pt x="11739" y="16880"/>
                    <a:pt x="13617" y="14996"/>
                    <a:pt x="14870" y="13301"/>
                  </a:cubicBezTo>
                  <a:cubicBezTo>
                    <a:pt x="16122" y="11606"/>
                    <a:pt x="16748" y="10099"/>
                    <a:pt x="17217" y="8968"/>
                  </a:cubicBezTo>
                  <a:cubicBezTo>
                    <a:pt x="17687" y="7838"/>
                    <a:pt x="18000" y="7085"/>
                    <a:pt x="18157" y="7022"/>
                  </a:cubicBezTo>
                  <a:cubicBezTo>
                    <a:pt x="18313" y="6959"/>
                    <a:pt x="18313" y="7587"/>
                    <a:pt x="18313" y="8906"/>
                  </a:cubicBezTo>
                  <a:cubicBezTo>
                    <a:pt x="18313" y="10224"/>
                    <a:pt x="18313" y="12234"/>
                    <a:pt x="18861" y="13741"/>
                  </a:cubicBezTo>
                  <a:cubicBezTo>
                    <a:pt x="19409" y="15248"/>
                    <a:pt x="20504" y="16252"/>
                    <a:pt x="21600" y="172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0" name="Line"/>
            <p:cNvSpPr/>
            <p:nvPr/>
          </p:nvSpPr>
          <p:spPr>
            <a:xfrm>
              <a:off x="6108700" y="2296744"/>
              <a:ext cx="698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1" name="Line"/>
            <p:cNvSpPr/>
            <p:nvPr/>
          </p:nvSpPr>
          <p:spPr>
            <a:xfrm>
              <a:off x="6466644" y="2086706"/>
              <a:ext cx="423106" cy="208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0895" fill="norm" stroke="1" extrusionOk="0">
                  <a:moveTo>
                    <a:pt x="6619" y="7672"/>
                  </a:moveTo>
                  <a:cubicBezTo>
                    <a:pt x="5549" y="12119"/>
                    <a:pt x="4480" y="16566"/>
                    <a:pt x="3518" y="18896"/>
                  </a:cubicBezTo>
                  <a:cubicBezTo>
                    <a:pt x="2555" y="21225"/>
                    <a:pt x="1700" y="21437"/>
                    <a:pt x="1005" y="19955"/>
                  </a:cubicBezTo>
                  <a:cubicBezTo>
                    <a:pt x="310" y="18472"/>
                    <a:pt x="-225" y="15296"/>
                    <a:pt x="96" y="11802"/>
                  </a:cubicBezTo>
                  <a:cubicBezTo>
                    <a:pt x="417" y="8308"/>
                    <a:pt x="1593" y="4496"/>
                    <a:pt x="4159" y="2378"/>
                  </a:cubicBezTo>
                  <a:cubicBezTo>
                    <a:pt x="6725" y="261"/>
                    <a:pt x="10682" y="-163"/>
                    <a:pt x="13783" y="49"/>
                  </a:cubicBezTo>
                  <a:cubicBezTo>
                    <a:pt x="16884" y="261"/>
                    <a:pt x="19129" y="1108"/>
                    <a:pt x="21375" y="19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2" name="Line"/>
            <p:cNvSpPr/>
            <p:nvPr/>
          </p:nvSpPr>
          <p:spPr>
            <a:xfrm>
              <a:off x="6864350" y="1866080"/>
              <a:ext cx="228600" cy="162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4" fill="norm" stroke="1" extrusionOk="0">
                  <a:moveTo>
                    <a:pt x="0" y="5666"/>
                  </a:moveTo>
                  <a:cubicBezTo>
                    <a:pt x="0" y="4282"/>
                    <a:pt x="0" y="2897"/>
                    <a:pt x="500" y="1928"/>
                  </a:cubicBezTo>
                  <a:cubicBezTo>
                    <a:pt x="1000" y="959"/>
                    <a:pt x="2000" y="405"/>
                    <a:pt x="3200" y="128"/>
                  </a:cubicBezTo>
                  <a:cubicBezTo>
                    <a:pt x="4400" y="-149"/>
                    <a:pt x="5800" y="-149"/>
                    <a:pt x="7100" y="1928"/>
                  </a:cubicBezTo>
                  <a:cubicBezTo>
                    <a:pt x="8400" y="4005"/>
                    <a:pt x="9600" y="8159"/>
                    <a:pt x="9300" y="11759"/>
                  </a:cubicBezTo>
                  <a:cubicBezTo>
                    <a:pt x="9000" y="15359"/>
                    <a:pt x="7200" y="18405"/>
                    <a:pt x="6900" y="19928"/>
                  </a:cubicBezTo>
                  <a:cubicBezTo>
                    <a:pt x="6600" y="21451"/>
                    <a:pt x="7800" y="21451"/>
                    <a:pt x="10500" y="20759"/>
                  </a:cubicBezTo>
                  <a:cubicBezTo>
                    <a:pt x="13200" y="20066"/>
                    <a:pt x="17400" y="18682"/>
                    <a:pt x="21600" y="172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3" name="Line"/>
            <p:cNvSpPr/>
            <p:nvPr/>
          </p:nvSpPr>
          <p:spPr>
            <a:xfrm>
              <a:off x="6953250" y="1852244"/>
              <a:ext cx="205671" cy="5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17673" y="0"/>
                  </a:moveTo>
                  <a:cubicBezTo>
                    <a:pt x="17018" y="900"/>
                    <a:pt x="16364" y="1800"/>
                    <a:pt x="17018" y="3232"/>
                  </a:cubicBezTo>
                  <a:cubicBezTo>
                    <a:pt x="17673" y="4664"/>
                    <a:pt x="19636" y="6627"/>
                    <a:pt x="20618" y="8795"/>
                  </a:cubicBezTo>
                  <a:cubicBezTo>
                    <a:pt x="21600" y="10964"/>
                    <a:pt x="21600" y="13336"/>
                    <a:pt x="18545" y="15464"/>
                  </a:cubicBezTo>
                  <a:cubicBezTo>
                    <a:pt x="15491" y="17591"/>
                    <a:pt x="9382" y="19473"/>
                    <a:pt x="5782" y="20455"/>
                  </a:cubicBezTo>
                  <a:cubicBezTo>
                    <a:pt x="2182" y="21436"/>
                    <a:pt x="1091" y="21518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4" name="Line"/>
            <p:cNvSpPr/>
            <p:nvPr/>
          </p:nvSpPr>
          <p:spPr>
            <a:xfrm>
              <a:off x="5092699" y="2925131"/>
              <a:ext cx="342901" cy="266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1" fill="norm" stroke="1" extrusionOk="0">
                  <a:moveTo>
                    <a:pt x="0" y="21451"/>
                  </a:moveTo>
                  <a:cubicBezTo>
                    <a:pt x="800" y="18560"/>
                    <a:pt x="1600" y="15668"/>
                    <a:pt x="2600" y="12692"/>
                  </a:cubicBezTo>
                  <a:cubicBezTo>
                    <a:pt x="3600" y="9716"/>
                    <a:pt x="4800" y="6654"/>
                    <a:pt x="5667" y="4358"/>
                  </a:cubicBezTo>
                  <a:cubicBezTo>
                    <a:pt x="6533" y="2062"/>
                    <a:pt x="7067" y="531"/>
                    <a:pt x="7133" y="191"/>
                  </a:cubicBezTo>
                  <a:cubicBezTo>
                    <a:pt x="7200" y="-149"/>
                    <a:pt x="6800" y="701"/>
                    <a:pt x="6400" y="3082"/>
                  </a:cubicBezTo>
                  <a:cubicBezTo>
                    <a:pt x="6000" y="5464"/>
                    <a:pt x="5600" y="9375"/>
                    <a:pt x="5733" y="12182"/>
                  </a:cubicBezTo>
                  <a:cubicBezTo>
                    <a:pt x="5867" y="14988"/>
                    <a:pt x="6533" y="16689"/>
                    <a:pt x="7267" y="17624"/>
                  </a:cubicBezTo>
                  <a:cubicBezTo>
                    <a:pt x="8000" y="18560"/>
                    <a:pt x="8800" y="18730"/>
                    <a:pt x="10067" y="17624"/>
                  </a:cubicBezTo>
                  <a:cubicBezTo>
                    <a:pt x="11333" y="16519"/>
                    <a:pt x="13067" y="14138"/>
                    <a:pt x="14533" y="11246"/>
                  </a:cubicBezTo>
                  <a:cubicBezTo>
                    <a:pt x="16000" y="8355"/>
                    <a:pt x="17200" y="4953"/>
                    <a:pt x="17867" y="2827"/>
                  </a:cubicBezTo>
                  <a:cubicBezTo>
                    <a:pt x="18533" y="701"/>
                    <a:pt x="18667" y="-149"/>
                    <a:pt x="18533" y="21"/>
                  </a:cubicBezTo>
                  <a:cubicBezTo>
                    <a:pt x="18400" y="191"/>
                    <a:pt x="18000" y="1382"/>
                    <a:pt x="17800" y="3763"/>
                  </a:cubicBezTo>
                  <a:cubicBezTo>
                    <a:pt x="17600" y="6144"/>
                    <a:pt x="17600" y="9716"/>
                    <a:pt x="17667" y="11927"/>
                  </a:cubicBezTo>
                  <a:cubicBezTo>
                    <a:pt x="17733" y="14138"/>
                    <a:pt x="17867" y="14988"/>
                    <a:pt x="18533" y="15838"/>
                  </a:cubicBezTo>
                  <a:cubicBezTo>
                    <a:pt x="19200" y="16689"/>
                    <a:pt x="20400" y="17539"/>
                    <a:pt x="21600" y="183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5" name="Line"/>
            <p:cNvSpPr/>
            <p:nvPr/>
          </p:nvSpPr>
          <p:spPr>
            <a:xfrm>
              <a:off x="5549899" y="3020644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6" name="Line"/>
            <p:cNvSpPr/>
            <p:nvPr/>
          </p:nvSpPr>
          <p:spPr>
            <a:xfrm>
              <a:off x="5594299" y="3090494"/>
              <a:ext cx="133402" cy="40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0541" fill="norm" stroke="1" extrusionOk="0">
                  <a:moveTo>
                    <a:pt x="1021" y="6480"/>
                  </a:moveTo>
                  <a:cubicBezTo>
                    <a:pt x="346" y="11880"/>
                    <a:pt x="-329" y="17280"/>
                    <a:pt x="177" y="19440"/>
                  </a:cubicBezTo>
                  <a:cubicBezTo>
                    <a:pt x="683" y="21600"/>
                    <a:pt x="2371" y="20520"/>
                    <a:pt x="6083" y="16740"/>
                  </a:cubicBezTo>
                  <a:cubicBezTo>
                    <a:pt x="9796" y="12960"/>
                    <a:pt x="15534" y="6480"/>
                    <a:pt x="2127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7" name="Line"/>
            <p:cNvSpPr/>
            <p:nvPr/>
          </p:nvSpPr>
          <p:spPr>
            <a:xfrm>
              <a:off x="6664544" y="3079911"/>
              <a:ext cx="352207" cy="113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097" fill="norm" stroke="1" extrusionOk="0">
                  <a:moveTo>
                    <a:pt x="6697" y="785"/>
                  </a:moveTo>
                  <a:cubicBezTo>
                    <a:pt x="6824" y="4713"/>
                    <a:pt x="6952" y="8640"/>
                    <a:pt x="6569" y="12175"/>
                  </a:cubicBezTo>
                  <a:cubicBezTo>
                    <a:pt x="6185" y="15709"/>
                    <a:pt x="5291" y="18851"/>
                    <a:pt x="4140" y="20225"/>
                  </a:cubicBezTo>
                  <a:cubicBezTo>
                    <a:pt x="2990" y="21600"/>
                    <a:pt x="1584" y="21207"/>
                    <a:pt x="753" y="20029"/>
                  </a:cubicBezTo>
                  <a:cubicBezTo>
                    <a:pt x="-77" y="18851"/>
                    <a:pt x="-333" y="16887"/>
                    <a:pt x="562" y="13549"/>
                  </a:cubicBezTo>
                  <a:cubicBezTo>
                    <a:pt x="1456" y="10211"/>
                    <a:pt x="3501" y="5498"/>
                    <a:pt x="6760" y="2945"/>
                  </a:cubicBezTo>
                  <a:cubicBezTo>
                    <a:pt x="10020" y="393"/>
                    <a:pt x="14493" y="0"/>
                    <a:pt x="17113" y="0"/>
                  </a:cubicBezTo>
                  <a:cubicBezTo>
                    <a:pt x="19733" y="0"/>
                    <a:pt x="20500" y="393"/>
                    <a:pt x="21267" y="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8" name="Line"/>
            <p:cNvSpPr/>
            <p:nvPr/>
          </p:nvSpPr>
          <p:spPr>
            <a:xfrm>
              <a:off x="6978650" y="2825911"/>
              <a:ext cx="165100" cy="146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9" fill="norm" stroke="1" extrusionOk="0">
                  <a:moveTo>
                    <a:pt x="0" y="5246"/>
                  </a:moveTo>
                  <a:cubicBezTo>
                    <a:pt x="277" y="3703"/>
                    <a:pt x="554" y="2160"/>
                    <a:pt x="1385" y="1234"/>
                  </a:cubicBezTo>
                  <a:cubicBezTo>
                    <a:pt x="2215" y="309"/>
                    <a:pt x="3600" y="0"/>
                    <a:pt x="4985" y="0"/>
                  </a:cubicBezTo>
                  <a:cubicBezTo>
                    <a:pt x="6369" y="0"/>
                    <a:pt x="7754" y="309"/>
                    <a:pt x="8862" y="2777"/>
                  </a:cubicBezTo>
                  <a:cubicBezTo>
                    <a:pt x="9969" y="5246"/>
                    <a:pt x="10800" y="9874"/>
                    <a:pt x="10385" y="13423"/>
                  </a:cubicBezTo>
                  <a:cubicBezTo>
                    <a:pt x="9969" y="16971"/>
                    <a:pt x="8308" y="19440"/>
                    <a:pt x="8308" y="20520"/>
                  </a:cubicBezTo>
                  <a:cubicBezTo>
                    <a:pt x="8308" y="21600"/>
                    <a:pt x="9969" y="21291"/>
                    <a:pt x="12462" y="21137"/>
                  </a:cubicBezTo>
                  <a:cubicBezTo>
                    <a:pt x="14954" y="20983"/>
                    <a:pt x="18277" y="20983"/>
                    <a:pt x="21600" y="2098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9" name="Line"/>
            <p:cNvSpPr/>
            <p:nvPr/>
          </p:nvSpPr>
          <p:spPr>
            <a:xfrm>
              <a:off x="7251700" y="3106867"/>
              <a:ext cx="101600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1350" y="12302"/>
                    <a:pt x="2700" y="4448"/>
                    <a:pt x="6300" y="1502"/>
                  </a:cubicBezTo>
                  <a:cubicBezTo>
                    <a:pt x="9900" y="-1443"/>
                    <a:pt x="15750" y="521"/>
                    <a:pt x="21600" y="24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0" name="Line"/>
            <p:cNvSpPr/>
            <p:nvPr/>
          </p:nvSpPr>
          <p:spPr>
            <a:xfrm>
              <a:off x="7270750" y="3192094"/>
              <a:ext cx="1460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1" name="Line"/>
            <p:cNvSpPr/>
            <p:nvPr/>
          </p:nvSpPr>
          <p:spPr>
            <a:xfrm>
              <a:off x="7577880" y="2863264"/>
              <a:ext cx="157140" cy="341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514" fill="norm" stroke="1" extrusionOk="0">
                  <a:moveTo>
                    <a:pt x="1374" y="3914"/>
                  </a:moveTo>
                  <a:cubicBezTo>
                    <a:pt x="533" y="2981"/>
                    <a:pt x="-309" y="2047"/>
                    <a:pt x="112" y="1381"/>
                  </a:cubicBezTo>
                  <a:cubicBezTo>
                    <a:pt x="533" y="714"/>
                    <a:pt x="2216" y="314"/>
                    <a:pt x="5301" y="114"/>
                  </a:cubicBezTo>
                  <a:cubicBezTo>
                    <a:pt x="8387" y="-86"/>
                    <a:pt x="12875" y="-86"/>
                    <a:pt x="16101" y="647"/>
                  </a:cubicBezTo>
                  <a:cubicBezTo>
                    <a:pt x="19327" y="1381"/>
                    <a:pt x="21291" y="2847"/>
                    <a:pt x="20730" y="4581"/>
                  </a:cubicBezTo>
                  <a:cubicBezTo>
                    <a:pt x="20169" y="6314"/>
                    <a:pt x="17083" y="8314"/>
                    <a:pt x="14138" y="10047"/>
                  </a:cubicBezTo>
                  <a:cubicBezTo>
                    <a:pt x="11192" y="11781"/>
                    <a:pt x="8387" y="13247"/>
                    <a:pt x="7125" y="15114"/>
                  </a:cubicBezTo>
                  <a:cubicBezTo>
                    <a:pt x="5862" y="16981"/>
                    <a:pt x="6143" y="19247"/>
                    <a:pt x="6423" y="2151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2" name="Line"/>
            <p:cNvSpPr/>
            <p:nvPr/>
          </p:nvSpPr>
          <p:spPr>
            <a:xfrm>
              <a:off x="7607663" y="3350844"/>
              <a:ext cx="31388" cy="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19978" fill="norm" stroke="1" extrusionOk="0">
                  <a:moveTo>
                    <a:pt x="20018" y="14954"/>
                  </a:moveTo>
                  <a:cubicBezTo>
                    <a:pt x="11918" y="18277"/>
                    <a:pt x="3818" y="21600"/>
                    <a:pt x="1118" y="19108"/>
                  </a:cubicBezTo>
                  <a:cubicBezTo>
                    <a:pt x="-1582" y="16615"/>
                    <a:pt x="1118" y="8308"/>
                    <a:pt x="381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3" name="Line"/>
            <p:cNvSpPr/>
            <p:nvPr/>
          </p:nvSpPr>
          <p:spPr>
            <a:xfrm>
              <a:off x="5774266" y="2870132"/>
              <a:ext cx="315385" cy="337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2" fill="norm" stroke="1" extrusionOk="0">
                  <a:moveTo>
                    <a:pt x="5074" y="5515"/>
                  </a:moveTo>
                  <a:cubicBezTo>
                    <a:pt x="4639" y="4978"/>
                    <a:pt x="4204" y="4441"/>
                    <a:pt x="4059" y="3838"/>
                  </a:cubicBezTo>
                  <a:cubicBezTo>
                    <a:pt x="3914" y="3234"/>
                    <a:pt x="4059" y="2563"/>
                    <a:pt x="4929" y="1892"/>
                  </a:cubicBezTo>
                  <a:cubicBezTo>
                    <a:pt x="5799" y="1222"/>
                    <a:pt x="7393" y="551"/>
                    <a:pt x="8843" y="215"/>
                  </a:cubicBezTo>
                  <a:cubicBezTo>
                    <a:pt x="10293" y="-120"/>
                    <a:pt x="11597" y="-120"/>
                    <a:pt x="12322" y="618"/>
                  </a:cubicBezTo>
                  <a:cubicBezTo>
                    <a:pt x="13047" y="1356"/>
                    <a:pt x="13192" y="2832"/>
                    <a:pt x="12902" y="4911"/>
                  </a:cubicBezTo>
                  <a:cubicBezTo>
                    <a:pt x="12612" y="6991"/>
                    <a:pt x="11887" y="9674"/>
                    <a:pt x="10800" y="12290"/>
                  </a:cubicBezTo>
                  <a:cubicBezTo>
                    <a:pt x="9713" y="14906"/>
                    <a:pt x="8263" y="17455"/>
                    <a:pt x="6813" y="18998"/>
                  </a:cubicBezTo>
                  <a:cubicBezTo>
                    <a:pt x="5364" y="20541"/>
                    <a:pt x="3914" y="21078"/>
                    <a:pt x="2827" y="21279"/>
                  </a:cubicBezTo>
                  <a:cubicBezTo>
                    <a:pt x="1740" y="21480"/>
                    <a:pt x="1015" y="21346"/>
                    <a:pt x="580" y="20943"/>
                  </a:cubicBezTo>
                  <a:cubicBezTo>
                    <a:pt x="145" y="20541"/>
                    <a:pt x="0" y="19870"/>
                    <a:pt x="0" y="19199"/>
                  </a:cubicBezTo>
                  <a:cubicBezTo>
                    <a:pt x="0" y="18528"/>
                    <a:pt x="145" y="17858"/>
                    <a:pt x="725" y="17321"/>
                  </a:cubicBezTo>
                  <a:cubicBezTo>
                    <a:pt x="1305" y="16784"/>
                    <a:pt x="2319" y="16382"/>
                    <a:pt x="3914" y="16315"/>
                  </a:cubicBezTo>
                  <a:cubicBezTo>
                    <a:pt x="5509" y="16248"/>
                    <a:pt x="7683" y="16516"/>
                    <a:pt x="9423" y="17187"/>
                  </a:cubicBezTo>
                  <a:cubicBezTo>
                    <a:pt x="11162" y="17858"/>
                    <a:pt x="12467" y="18931"/>
                    <a:pt x="13482" y="19468"/>
                  </a:cubicBezTo>
                  <a:cubicBezTo>
                    <a:pt x="14497" y="20004"/>
                    <a:pt x="15221" y="20004"/>
                    <a:pt x="16526" y="19535"/>
                  </a:cubicBezTo>
                  <a:cubicBezTo>
                    <a:pt x="17831" y="19065"/>
                    <a:pt x="19715" y="18126"/>
                    <a:pt x="21600" y="1718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4" name="Line"/>
            <p:cNvSpPr/>
            <p:nvPr/>
          </p:nvSpPr>
          <p:spPr>
            <a:xfrm>
              <a:off x="650586" y="4208094"/>
              <a:ext cx="35215" cy="459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600" fill="norm" stroke="1" extrusionOk="0">
                  <a:moveTo>
                    <a:pt x="2079" y="0"/>
                  </a:moveTo>
                  <a:cubicBezTo>
                    <a:pt x="2079" y="3583"/>
                    <a:pt x="2079" y="7167"/>
                    <a:pt x="1444" y="10601"/>
                  </a:cubicBezTo>
                  <a:cubicBezTo>
                    <a:pt x="809" y="14035"/>
                    <a:pt x="-462" y="17320"/>
                    <a:pt x="173" y="19211"/>
                  </a:cubicBezTo>
                  <a:cubicBezTo>
                    <a:pt x="809" y="21102"/>
                    <a:pt x="3350" y="21600"/>
                    <a:pt x="6526" y="21600"/>
                  </a:cubicBezTo>
                  <a:cubicBezTo>
                    <a:pt x="9703" y="21600"/>
                    <a:pt x="13514" y="21102"/>
                    <a:pt x="16056" y="20555"/>
                  </a:cubicBezTo>
                  <a:cubicBezTo>
                    <a:pt x="18597" y="20007"/>
                    <a:pt x="19867" y="19410"/>
                    <a:pt x="21138" y="1881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5" name="Line"/>
            <p:cNvSpPr/>
            <p:nvPr/>
          </p:nvSpPr>
          <p:spPr>
            <a:xfrm>
              <a:off x="432960" y="4112844"/>
              <a:ext cx="43699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877" y="21600"/>
                  </a:moveTo>
                  <a:cubicBezTo>
                    <a:pt x="358" y="20829"/>
                    <a:pt x="-161" y="20057"/>
                    <a:pt x="47" y="19157"/>
                  </a:cubicBezTo>
                  <a:cubicBezTo>
                    <a:pt x="254" y="18257"/>
                    <a:pt x="1189" y="17229"/>
                    <a:pt x="3474" y="15171"/>
                  </a:cubicBezTo>
                  <a:cubicBezTo>
                    <a:pt x="5758" y="13114"/>
                    <a:pt x="9393" y="10029"/>
                    <a:pt x="12612" y="7329"/>
                  </a:cubicBezTo>
                  <a:cubicBezTo>
                    <a:pt x="15831" y="4629"/>
                    <a:pt x="18635" y="2314"/>
                    <a:pt x="2143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6" name="Line"/>
            <p:cNvSpPr/>
            <p:nvPr/>
          </p:nvSpPr>
          <p:spPr>
            <a:xfrm>
              <a:off x="787130" y="4355960"/>
              <a:ext cx="133621" cy="231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128" fill="norm" stroke="1" extrusionOk="0">
                  <a:moveTo>
                    <a:pt x="1056" y="13142"/>
                  </a:moveTo>
                  <a:cubicBezTo>
                    <a:pt x="5106" y="10442"/>
                    <a:pt x="9156" y="7742"/>
                    <a:pt x="11687" y="6006"/>
                  </a:cubicBezTo>
                  <a:cubicBezTo>
                    <a:pt x="14218" y="4271"/>
                    <a:pt x="15231" y="3499"/>
                    <a:pt x="15906" y="2631"/>
                  </a:cubicBezTo>
                  <a:cubicBezTo>
                    <a:pt x="16581" y="1764"/>
                    <a:pt x="16918" y="799"/>
                    <a:pt x="16244" y="317"/>
                  </a:cubicBezTo>
                  <a:cubicBezTo>
                    <a:pt x="15568" y="-165"/>
                    <a:pt x="13881" y="-165"/>
                    <a:pt x="11518" y="799"/>
                  </a:cubicBezTo>
                  <a:cubicBezTo>
                    <a:pt x="9156" y="1764"/>
                    <a:pt x="6118" y="3692"/>
                    <a:pt x="3756" y="6489"/>
                  </a:cubicBezTo>
                  <a:cubicBezTo>
                    <a:pt x="1393" y="9285"/>
                    <a:pt x="-294" y="12949"/>
                    <a:pt x="43" y="15649"/>
                  </a:cubicBezTo>
                  <a:cubicBezTo>
                    <a:pt x="381" y="18349"/>
                    <a:pt x="2743" y="20085"/>
                    <a:pt x="6625" y="20760"/>
                  </a:cubicBezTo>
                  <a:cubicBezTo>
                    <a:pt x="10506" y="21435"/>
                    <a:pt x="15906" y="21049"/>
                    <a:pt x="21306" y="2066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7" name="Line"/>
            <p:cNvSpPr/>
            <p:nvPr/>
          </p:nvSpPr>
          <p:spPr>
            <a:xfrm>
              <a:off x="932573" y="4359271"/>
              <a:ext cx="127877" cy="248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281" fill="norm" stroke="1" extrusionOk="0">
                  <a:moveTo>
                    <a:pt x="18958" y="649"/>
                  </a:moveTo>
                  <a:cubicBezTo>
                    <a:pt x="17216" y="286"/>
                    <a:pt x="15474" y="-77"/>
                    <a:pt x="13558" y="14"/>
                  </a:cubicBezTo>
                  <a:cubicBezTo>
                    <a:pt x="11642" y="105"/>
                    <a:pt x="9551" y="649"/>
                    <a:pt x="7113" y="2646"/>
                  </a:cubicBezTo>
                  <a:cubicBezTo>
                    <a:pt x="4674" y="4642"/>
                    <a:pt x="1887" y="8091"/>
                    <a:pt x="667" y="10905"/>
                  </a:cubicBezTo>
                  <a:cubicBezTo>
                    <a:pt x="-552" y="13718"/>
                    <a:pt x="-204" y="15896"/>
                    <a:pt x="2583" y="17620"/>
                  </a:cubicBezTo>
                  <a:cubicBezTo>
                    <a:pt x="5371" y="19345"/>
                    <a:pt x="10596" y="20615"/>
                    <a:pt x="14080" y="21069"/>
                  </a:cubicBezTo>
                  <a:cubicBezTo>
                    <a:pt x="17564" y="21523"/>
                    <a:pt x="19306" y="21160"/>
                    <a:pt x="21048" y="207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8" name="Line"/>
            <p:cNvSpPr/>
            <p:nvPr/>
          </p:nvSpPr>
          <p:spPr>
            <a:xfrm>
              <a:off x="1149350" y="4144594"/>
              <a:ext cx="146051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8" y="0"/>
                  </a:moveTo>
                  <a:cubicBezTo>
                    <a:pt x="939" y="1800"/>
                    <a:pt x="0" y="3600"/>
                    <a:pt x="0" y="6459"/>
                  </a:cubicBezTo>
                  <a:cubicBezTo>
                    <a:pt x="0" y="9318"/>
                    <a:pt x="939" y="13235"/>
                    <a:pt x="1565" y="15459"/>
                  </a:cubicBezTo>
                  <a:cubicBezTo>
                    <a:pt x="2191" y="17682"/>
                    <a:pt x="2504" y="18212"/>
                    <a:pt x="3287" y="17524"/>
                  </a:cubicBezTo>
                  <a:cubicBezTo>
                    <a:pt x="4070" y="16835"/>
                    <a:pt x="5322" y="14929"/>
                    <a:pt x="6261" y="13712"/>
                  </a:cubicBezTo>
                  <a:cubicBezTo>
                    <a:pt x="7200" y="12494"/>
                    <a:pt x="7826" y="11965"/>
                    <a:pt x="8922" y="11753"/>
                  </a:cubicBezTo>
                  <a:cubicBezTo>
                    <a:pt x="10017" y="11541"/>
                    <a:pt x="11583" y="11647"/>
                    <a:pt x="13461" y="12812"/>
                  </a:cubicBezTo>
                  <a:cubicBezTo>
                    <a:pt x="15339" y="13976"/>
                    <a:pt x="17530" y="16200"/>
                    <a:pt x="18939" y="17841"/>
                  </a:cubicBezTo>
                  <a:cubicBezTo>
                    <a:pt x="20348" y="19482"/>
                    <a:pt x="20974" y="2054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9" name="Line"/>
            <p:cNvSpPr/>
            <p:nvPr/>
          </p:nvSpPr>
          <p:spPr>
            <a:xfrm>
              <a:off x="1352550" y="4358513"/>
              <a:ext cx="152401" cy="160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2" fill="norm" stroke="1" extrusionOk="0">
                  <a:moveTo>
                    <a:pt x="0" y="2788"/>
                  </a:moveTo>
                  <a:cubicBezTo>
                    <a:pt x="1500" y="5593"/>
                    <a:pt x="3000" y="8398"/>
                    <a:pt x="4050" y="9520"/>
                  </a:cubicBezTo>
                  <a:cubicBezTo>
                    <a:pt x="5100" y="10642"/>
                    <a:pt x="5700" y="10081"/>
                    <a:pt x="7050" y="8258"/>
                  </a:cubicBezTo>
                  <a:cubicBezTo>
                    <a:pt x="8400" y="6434"/>
                    <a:pt x="10500" y="3349"/>
                    <a:pt x="12300" y="1666"/>
                  </a:cubicBezTo>
                  <a:cubicBezTo>
                    <a:pt x="14100" y="-17"/>
                    <a:pt x="15600" y="-298"/>
                    <a:pt x="16800" y="263"/>
                  </a:cubicBezTo>
                  <a:cubicBezTo>
                    <a:pt x="18000" y="824"/>
                    <a:pt x="18900" y="2227"/>
                    <a:pt x="19650" y="5873"/>
                  </a:cubicBezTo>
                  <a:cubicBezTo>
                    <a:pt x="20400" y="9520"/>
                    <a:pt x="21000" y="15411"/>
                    <a:pt x="21600" y="2130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0" name="Line"/>
            <p:cNvSpPr/>
            <p:nvPr/>
          </p:nvSpPr>
          <p:spPr>
            <a:xfrm>
              <a:off x="1568450" y="4328744"/>
              <a:ext cx="8467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4469"/>
                    <a:pt x="21600" y="8938"/>
                    <a:pt x="21600" y="12538"/>
                  </a:cubicBezTo>
                  <a:cubicBezTo>
                    <a:pt x="21600" y="16138"/>
                    <a:pt x="10800" y="1886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1" name="Line"/>
            <p:cNvSpPr/>
            <p:nvPr/>
          </p:nvSpPr>
          <p:spPr>
            <a:xfrm>
              <a:off x="1568450" y="4258622"/>
              <a:ext cx="31751" cy="3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24" fill="norm" stroke="1" extrusionOk="0">
                  <a:moveTo>
                    <a:pt x="0" y="20424"/>
                  </a:moveTo>
                  <a:cubicBezTo>
                    <a:pt x="0" y="10974"/>
                    <a:pt x="0" y="1524"/>
                    <a:pt x="3600" y="174"/>
                  </a:cubicBezTo>
                  <a:cubicBezTo>
                    <a:pt x="7200" y="-1176"/>
                    <a:pt x="14400" y="5574"/>
                    <a:pt x="21600" y="123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2" name="Line"/>
            <p:cNvSpPr/>
            <p:nvPr/>
          </p:nvSpPr>
          <p:spPr>
            <a:xfrm>
              <a:off x="1674388" y="4208529"/>
              <a:ext cx="644855" cy="492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386" fill="norm" stroke="1" extrusionOk="0">
                  <a:moveTo>
                    <a:pt x="4288" y="6323"/>
                  </a:moveTo>
                  <a:cubicBezTo>
                    <a:pt x="4288" y="5863"/>
                    <a:pt x="4288" y="5404"/>
                    <a:pt x="3936" y="4990"/>
                  </a:cubicBezTo>
                  <a:cubicBezTo>
                    <a:pt x="3585" y="4577"/>
                    <a:pt x="2881" y="4209"/>
                    <a:pt x="2177" y="4852"/>
                  </a:cubicBezTo>
                  <a:cubicBezTo>
                    <a:pt x="1474" y="5496"/>
                    <a:pt x="770" y="7150"/>
                    <a:pt x="383" y="8207"/>
                  </a:cubicBezTo>
                  <a:cubicBezTo>
                    <a:pt x="-4" y="9264"/>
                    <a:pt x="-74" y="9724"/>
                    <a:pt x="67" y="10000"/>
                  </a:cubicBezTo>
                  <a:cubicBezTo>
                    <a:pt x="207" y="10275"/>
                    <a:pt x="559" y="10367"/>
                    <a:pt x="1087" y="9954"/>
                  </a:cubicBezTo>
                  <a:cubicBezTo>
                    <a:pt x="1615" y="9540"/>
                    <a:pt x="2318" y="8621"/>
                    <a:pt x="2811" y="7978"/>
                  </a:cubicBezTo>
                  <a:cubicBezTo>
                    <a:pt x="3303" y="7334"/>
                    <a:pt x="3585" y="6966"/>
                    <a:pt x="3690" y="7104"/>
                  </a:cubicBezTo>
                  <a:cubicBezTo>
                    <a:pt x="3796" y="7242"/>
                    <a:pt x="3725" y="7886"/>
                    <a:pt x="3585" y="9724"/>
                  </a:cubicBezTo>
                  <a:cubicBezTo>
                    <a:pt x="3444" y="11562"/>
                    <a:pt x="3233" y="14595"/>
                    <a:pt x="3092" y="16663"/>
                  </a:cubicBezTo>
                  <a:cubicBezTo>
                    <a:pt x="2951" y="18732"/>
                    <a:pt x="2881" y="19835"/>
                    <a:pt x="2987" y="20524"/>
                  </a:cubicBezTo>
                  <a:cubicBezTo>
                    <a:pt x="3092" y="21213"/>
                    <a:pt x="3374" y="21489"/>
                    <a:pt x="3620" y="21351"/>
                  </a:cubicBezTo>
                  <a:cubicBezTo>
                    <a:pt x="3866" y="21213"/>
                    <a:pt x="4077" y="20662"/>
                    <a:pt x="4570" y="18869"/>
                  </a:cubicBezTo>
                  <a:cubicBezTo>
                    <a:pt x="5062" y="17077"/>
                    <a:pt x="5836" y="14044"/>
                    <a:pt x="6364" y="11746"/>
                  </a:cubicBezTo>
                  <a:cubicBezTo>
                    <a:pt x="6891" y="9448"/>
                    <a:pt x="7173" y="7886"/>
                    <a:pt x="7349" y="6737"/>
                  </a:cubicBezTo>
                  <a:cubicBezTo>
                    <a:pt x="7525" y="5588"/>
                    <a:pt x="7595" y="4852"/>
                    <a:pt x="7630" y="4715"/>
                  </a:cubicBezTo>
                  <a:cubicBezTo>
                    <a:pt x="7665" y="4577"/>
                    <a:pt x="7665" y="5036"/>
                    <a:pt x="7630" y="6139"/>
                  </a:cubicBezTo>
                  <a:cubicBezTo>
                    <a:pt x="7595" y="7242"/>
                    <a:pt x="7525" y="8989"/>
                    <a:pt x="7595" y="10046"/>
                  </a:cubicBezTo>
                  <a:cubicBezTo>
                    <a:pt x="7665" y="11103"/>
                    <a:pt x="7876" y="11470"/>
                    <a:pt x="8158" y="11562"/>
                  </a:cubicBezTo>
                  <a:cubicBezTo>
                    <a:pt x="8439" y="11654"/>
                    <a:pt x="8791" y="11470"/>
                    <a:pt x="9354" y="10413"/>
                  </a:cubicBezTo>
                  <a:cubicBezTo>
                    <a:pt x="9917" y="9356"/>
                    <a:pt x="10691" y="7426"/>
                    <a:pt x="11113" y="6185"/>
                  </a:cubicBezTo>
                  <a:cubicBezTo>
                    <a:pt x="11535" y="4944"/>
                    <a:pt x="11605" y="4393"/>
                    <a:pt x="11570" y="4393"/>
                  </a:cubicBezTo>
                  <a:cubicBezTo>
                    <a:pt x="11535" y="4393"/>
                    <a:pt x="11394" y="4944"/>
                    <a:pt x="11289" y="5680"/>
                  </a:cubicBezTo>
                  <a:cubicBezTo>
                    <a:pt x="11183" y="6415"/>
                    <a:pt x="11113" y="7334"/>
                    <a:pt x="11113" y="8069"/>
                  </a:cubicBezTo>
                  <a:cubicBezTo>
                    <a:pt x="11113" y="8805"/>
                    <a:pt x="11183" y="9356"/>
                    <a:pt x="11359" y="9770"/>
                  </a:cubicBezTo>
                  <a:cubicBezTo>
                    <a:pt x="11535" y="10183"/>
                    <a:pt x="11817" y="10459"/>
                    <a:pt x="12133" y="10597"/>
                  </a:cubicBezTo>
                  <a:cubicBezTo>
                    <a:pt x="12450" y="10735"/>
                    <a:pt x="12802" y="10735"/>
                    <a:pt x="13224" y="10321"/>
                  </a:cubicBezTo>
                  <a:cubicBezTo>
                    <a:pt x="13646" y="9908"/>
                    <a:pt x="14138" y="9080"/>
                    <a:pt x="14561" y="8115"/>
                  </a:cubicBezTo>
                  <a:cubicBezTo>
                    <a:pt x="14983" y="7150"/>
                    <a:pt x="15334" y="6047"/>
                    <a:pt x="15546" y="5266"/>
                  </a:cubicBezTo>
                  <a:cubicBezTo>
                    <a:pt x="15757" y="4485"/>
                    <a:pt x="15827" y="4025"/>
                    <a:pt x="15757" y="3612"/>
                  </a:cubicBezTo>
                  <a:cubicBezTo>
                    <a:pt x="15686" y="3198"/>
                    <a:pt x="15475" y="2830"/>
                    <a:pt x="15229" y="2784"/>
                  </a:cubicBezTo>
                  <a:cubicBezTo>
                    <a:pt x="14983" y="2738"/>
                    <a:pt x="14701" y="3014"/>
                    <a:pt x="14455" y="3703"/>
                  </a:cubicBezTo>
                  <a:cubicBezTo>
                    <a:pt x="14209" y="4393"/>
                    <a:pt x="13998" y="5496"/>
                    <a:pt x="13892" y="6277"/>
                  </a:cubicBezTo>
                  <a:cubicBezTo>
                    <a:pt x="13787" y="7058"/>
                    <a:pt x="13787" y="7518"/>
                    <a:pt x="13892" y="7932"/>
                  </a:cubicBezTo>
                  <a:cubicBezTo>
                    <a:pt x="13998" y="8345"/>
                    <a:pt x="14209" y="8713"/>
                    <a:pt x="14736" y="8943"/>
                  </a:cubicBezTo>
                  <a:cubicBezTo>
                    <a:pt x="15264" y="9172"/>
                    <a:pt x="16108" y="9264"/>
                    <a:pt x="17093" y="8391"/>
                  </a:cubicBezTo>
                  <a:cubicBezTo>
                    <a:pt x="18078" y="7518"/>
                    <a:pt x="19204" y="5680"/>
                    <a:pt x="19837" y="4393"/>
                  </a:cubicBezTo>
                  <a:cubicBezTo>
                    <a:pt x="20471" y="3106"/>
                    <a:pt x="20611" y="2371"/>
                    <a:pt x="20717" y="1773"/>
                  </a:cubicBezTo>
                  <a:cubicBezTo>
                    <a:pt x="20822" y="1176"/>
                    <a:pt x="20893" y="716"/>
                    <a:pt x="20717" y="395"/>
                  </a:cubicBezTo>
                  <a:cubicBezTo>
                    <a:pt x="20541" y="73"/>
                    <a:pt x="20119" y="-111"/>
                    <a:pt x="19837" y="73"/>
                  </a:cubicBezTo>
                  <a:cubicBezTo>
                    <a:pt x="19556" y="257"/>
                    <a:pt x="19415" y="808"/>
                    <a:pt x="19556" y="1957"/>
                  </a:cubicBezTo>
                  <a:cubicBezTo>
                    <a:pt x="19697" y="3106"/>
                    <a:pt x="20119" y="4852"/>
                    <a:pt x="20576" y="6737"/>
                  </a:cubicBezTo>
                  <a:cubicBezTo>
                    <a:pt x="21033" y="8621"/>
                    <a:pt x="21526" y="10643"/>
                    <a:pt x="21420" y="11884"/>
                  </a:cubicBezTo>
                  <a:cubicBezTo>
                    <a:pt x="21315" y="13125"/>
                    <a:pt x="20611" y="13584"/>
                    <a:pt x="19908" y="140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3" name="Line"/>
            <p:cNvSpPr/>
            <p:nvPr/>
          </p:nvSpPr>
          <p:spPr>
            <a:xfrm>
              <a:off x="1162050" y="4436694"/>
              <a:ext cx="317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771"/>
                    <a:pt x="7200" y="7543"/>
                    <a:pt x="3600" y="11143"/>
                  </a:cubicBezTo>
                  <a:cubicBezTo>
                    <a:pt x="0" y="14743"/>
                    <a:pt x="0" y="1817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4" name="Line"/>
            <p:cNvSpPr/>
            <p:nvPr/>
          </p:nvSpPr>
          <p:spPr>
            <a:xfrm>
              <a:off x="460285" y="4434578"/>
              <a:ext cx="1721433" cy="376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600" fill="norm" stroke="1" extrusionOk="0">
                  <a:moveTo>
                    <a:pt x="200" y="21600"/>
                  </a:moveTo>
                  <a:cubicBezTo>
                    <a:pt x="94" y="20993"/>
                    <a:pt x="-12" y="20387"/>
                    <a:pt x="1" y="19962"/>
                  </a:cubicBezTo>
                  <a:cubicBezTo>
                    <a:pt x="15" y="19537"/>
                    <a:pt x="147" y="19294"/>
                    <a:pt x="704" y="18809"/>
                  </a:cubicBezTo>
                  <a:cubicBezTo>
                    <a:pt x="1260" y="18324"/>
                    <a:pt x="2241" y="17596"/>
                    <a:pt x="3195" y="16807"/>
                  </a:cubicBezTo>
                  <a:cubicBezTo>
                    <a:pt x="4149" y="16018"/>
                    <a:pt x="5077" y="15169"/>
                    <a:pt x="5951" y="14440"/>
                  </a:cubicBezTo>
                  <a:cubicBezTo>
                    <a:pt x="6826" y="13712"/>
                    <a:pt x="7647" y="13106"/>
                    <a:pt x="8548" y="12499"/>
                  </a:cubicBezTo>
                  <a:cubicBezTo>
                    <a:pt x="9450" y="11892"/>
                    <a:pt x="10430" y="11285"/>
                    <a:pt x="11398" y="10739"/>
                  </a:cubicBezTo>
                  <a:cubicBezTo>
                    <a:pt x="12365" y="10193"/>
                    <a:pt x="13319" y="9708"/>
                    <a:pt x="14353" y="9101"/>
                  </a:cubicBezTo>
                  <a:cubicBezTo>
                    <a:pt x="15386" y="8494"/>
                    <a:pt x="16499" y="7766"/>
                    <a:pt x="17480" y="6613"/>
                  </a:cubicBezTo>
                  <a:cubicBezTo>
                    <a:pt x="18461" y="5461"/>
                    <a:pt x="19309" y="3883"/>
                    <a:pt x="19879" y="2791"/>
                  </a:cubicBezTo>
                  <a:cubicBezTo>
                    <a:pt x="20448" y="1699"/>
                    <a:pt x="20740" y="1092"/>
                    <a:pt x="21005" y="667"/>
                  </a:cubicBezTo>
                  <a:cubicBezTo>
                    <a:pt x="21270" y="243"/>
                    <a:pt x="21508" y="0"/>
                    <a:pt x="21548" y="0"/>
                  </a:cubicBezTo>
                  <a:cubicBezTo>
                    <a:pt x="21588" y="0"/>
                    <a:pt x="21429" y="243"/>
                    <a:pt x="21257" y="546"/>
                  </a:cubicBezTo>
                  <a:cubicBezTo>
                    <a:pt x="21084" y="849"/>
                    <a:pt x="20899" y="1213"/>
                    <a:pt x="20713" y="15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5" name="Line"/>
            <p:cNvSpPr/>
            <p:nvPr/>
          </p:nvSpPr>
          <p:spPr>
            <a:xfrm>
              <a:off x="759883" y="4550994"/>
              <a:ext cx="1430867" cy="427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6" fill="norm" stroke="1" extrusionOk="0">
                  <a:moveTo>
                    <a:pt x="1278" y="19153"/>
                  </a:moveTo>
                  <a:cubicBezTo>
                    <a:pt x="959" y="19578"/>
                    <a:pt x="639" y="20004"/>
                    <a:pt x="399" y="20430"/>
                  </a:cubicBezTo>
                  <a:cubicBezTo>
                    <a:pt x="160" y="20855"/>
                    <a:pt x="0" y="21281"/>
                    <a:pt x="0" y="21440"/>
                  </a:cubicBezTo>
                  <a:cubicBezTo>
                    <a:pt x="0" y="21600"/>
                    <a:pt x="160" y="21494"/>
                    <a:pt x="799" y="20855"/>
                  </a:cubicBezTo>
                  <a:cubicBezTo>
                    <a:pt x="1438" y="20217"/>
                    <a:pt x="2556" y="19046"/>
                    <a:pt x="3707" y="17823"/>
                  </a:cubicBezTo>
                  <a:cubicBezTo>
                    <a:pt x="4857" y="16599"/>
                    <a:pt x="6039" y="15322"/>
                    <a:pt x="7141" y="14311"/>
                  </a:cubicBezTo>
                  <a:cubicBezTo>
                    <a:pt x="8244" y="13300"/>
                    <a:pt x="9266" y="12556"/>
                    <a:pt x="10433" y="11651"/>
                  </a:cubicBezTo>
                  <a:cubicBezTo>
                    <a:pt x="11599" y="10747"/>
                    <a:pt x="12909" y="9683"/>
                    <a:pt x="14187" y="8566"/>
                  </a:cubicBezTo>
                  <a:cubicBezTo>
                    <a:pt x="15465" y="7448"/>
                    <a:pt x="16711" y="6278"/>
                    <a:pt x="17862" y="5001"/>
                  </a:cubicBezTo>
                  <a:cubicBezTo>
                    <a:pt x="19012" y="3724"/>
                    <a:pt x="20066" y="2341"/>
                    <a:pt x="20673" y="1490"/>
                  </a:cubicBezTo>
                  <a:cubicBezTo>
                    <a:pt x="21280" y="638"/>
                    <a:pt x="21440" y="31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6" name="Line"/>
            <p:cNvSpPr/>
            <p:nvPr/>
          </p:nvSpPr>
          <p:spPr>
            <a:xfrm>
              <a:off x="1409700" y="4417644"/>
              <a:ext cx="6351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7" name="Line"/>
            <p:cNvSpPr/>
            <p:nvPr/>
          </p:nvSpPr>
          <p:spPr>
            <a:xfrm>
              <a:off x="2514600" y="4258894"/>
              <a:ext cx="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8" name="Line"/>
            <p:cNvSpPr/>
            <p:nvPr/>
          </p:nvSpPr>
          <p:spPr>
            <a:xfrm>
              <a:off x="2527300" y="4455744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9" name="Line"/>
            <p:cNvSpPr/>
            <p:nvPr/>
          </p:nvSpPr>
          <p:spPr>
            <a:xfrm>
              <a:off x="3327400" y="4265244"/>
              <a:ext cx="19051" cy="208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6" fill="norm" stroke="1" extrusionOk="0">
                  <a:moveTo>
                    <a:pt x="0" y="0"/>
                  </a:moveTo>
                  <a:cubicBezTo>
                    <a:pt x="0" y="5616"/>
                    <a:pt x="0" y="11232"/>
                    <a:pt x="0" y="15012"/>
                  </a:cubicBezTo>
                  <a:cubicBezTo>
                    <a:pt x="0" y="18792"/>
                    <a:pt x="0" y="20736"/>
                    <a:pt x="3600" y="21168"/>
                  </a:cubicBezTo>
                  <a:cubicBezTo>
                    <a:pt x="7200" y="21600"/>
                    <a:pt x="14400" y="20520"/>
                    <a:pt x="21600" y="194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0" name="Line"/>
            <p:cNvSpPr/>
            <p:nvPr/>
          </p:nvSpPr>
          <p:spPr>
            <a:xfrm>
              <a:off x="3282950" y="4197096"/>
              <a:ext cx="204346" cy="411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511" fill="norm" stroke="1" extrusionOk="0">
                  <a:moveTo>
                    <a:pt x="12436" y="576"/>
                  </a:moveTo>
                  <a:cubicBezTo>
                    <a:pt x="13527" y="243"/>
                    <a:pt x="14618" y="-89"/>
                    <a:pt x="15709" y="22"/>
                  </a:cubicBezTo>
                  <a:cubicBezTo>
                    <a:pt x="16800" y="133"/>
                    <a:pt x="17891" y="686"/>
                    <a:pt x="19091" y="2680"/>
                  </a:cubicBezTo>
                  <a:cubicBezTo>
                    <a:pt x="20291" y="4674"/>
                    <a:pt x="21600" y="8108"/>
                    <a:pt x="20836" y="11209"/>
                  </a:cubicBezTo>
                  <a:cubicBezTo>
                    <a:pt x="20073" y="14311"/>
                    <a:pt x="17236" y="17080"/>
                    <a:pt x="13418" y="18742"/>
                  </a:cubicBezTo>
                  <a:cubicBezTo>
                    <a:pt x="9600" y="20403"/>
                    <a:pt x="4800" y="20957"/>
                    <a:pt x="0" y="215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1" name="Line"/>
            <p:cNvSpPr/>
            <p:nvPr/>
          </p:nvSpPr>
          <p:spPr>
            <a:xfrm>
              <a:off x="3070045" y="4232271"/>
              <a:ext cx="117656" cy="33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543" fill="norm" stroke="1" extrusionOk="0">
                  <a:moveTo>
                    <a:pt x="17653" y="483"/>
                  </a:moveTo>
                  <a:cubicBezTo>
                    <a:pt x="15759" y="213"/>
                    <a:pt x="13864" y="-57"/>
                    <a:pt x="11969" y="10"/>
                  </a:cubicBezTo>
                  <a:cubicBezTo>
                    <a:pt x="10075" y="78"/>
                    <a:pt x="8180" y="483"/>
                    <a:pt x="5906" y="2170"/>
                  </a:cubicBezTo>
                  <a:cubicBezTo>
                    <a:pt x="3632" y="3858"/>
                    <a:pt x="980" y="6828"/>
                    <a:pt x="222" y="9798"/>
                  </a:cubicBezTo>
                  <a:cubicBezTo>
                    <a:pt x="-536" y="12768"/>
                    <a:pt x="601" y="15738"/>
                    <a:pt x="4390" y="17696"/>
                  </a:cubicBezTo>
                  <a:cubicBezTo>
                    <a:pt x="8180" y="19653"/>
                    <a:pt x="14622" y="20598"/>
                    <a:pt x="21064" y="215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2" name="Line"/>
            <p:cNvSpPr/>
            <p:nvPr/>
          </p:nvSpPr>
          <p:spPr>
            <a:xfrm>
              <a:off x="3905250" y="4085328"/>
              <a:ext cx="266701" cy="518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5" fill="norm" stroke="1" extrusionOk="0">
                  <a:moveTo>
                    <a:pt x="1543" y="8864"/>
                  </a:moveTo>
                  <a:cubicBezTo>
                    <a:pt x="1200" y="11359"/>
                    <a:pt x="857" y="13855"/>
                    <a:pt x="600" y="15834"/>
                  </a:cubicBezTo>
                  <a:cubicBezTo>
                    <a:pt x="343" y="17814"/>
                    <a:pt x="171" y="19276"/>
                    <a:pt x="86" y="20223"/>
                  </a:cubicBezTo>
                  <a:cubicBezTo>
                    <a:pt x="0" y="21170"/>
                    <a:pt x="0" y="21600"/>
                    <a:pt x="0" y="20051"/>
                  </a:cubicBezTo>
                  <a:cubicBezTo>
                    <a:pt x="0" y="18502"/>
                    <a:pt x="0" y="14974"/>
                    <a:pt x="429" y="11833"/>
                  </a:cubicBezTo>
                  <a:cubicBezTo>
                    <a:pt x="857" y="8692"/>
                    <a:pt x="1714" y="5938"/>
                    <a:pt x="2314" y="4174"/>
                  </a:cubicBezTo>
                  <a:cubicBezTo>
                    <a:pt x="2914" y="2410"/>
                    <a:pt x="3257" y="1635"/>
                    <a:pt x="3686" y="1033"/>
                  </a:cubicBezTo>
                  <a:cubicBezTo>
                    <a:pt x="4114" y="430"/>
                    <a:pt x="4629" y="0"/>
                    <a:pt x="4971" y="0"/>
                  </a:cubicBezTo>
                  <a:cubicBezTo>
                    <a:pt x="5314" y="0"/>
                    <a:pt x="5486" y="430"/>
                    <a:pt x="6086" y="1635"/>
                  </a:cubicBezTo>
                  <a:cubicBezTo>
                    <a:pt x="6686" y="2840"/>
                    <a:pt x="7714" y="4819"/>
                    <a:pt x="8486" y="5981"/>
                  </a:cubicBezTo>
                  <a:cubicBezTo>
                    <a:pt x="9257" y="7143"/>
                    <a:pt x="9771" y="7487"/>
                    <a:pt x="10457" y="7659"/>
                  </a:cubicBezTo>
                  <a:cubicBezTo>
                    <a:pt x="11143" y="7831"/>
                    <a:pt x="12000" y="7831"/>
                    <a:pt x="13114" y="7358"/>
                  </a:cubicBezTo>
                  <a:cubicBezTo>
                    <a:pt x="14229" y="6884"/>
                    <a:pt x="15600" y="5938"/>
                    <a:pt x="16543" y="5206"/>
                  </a:cubicBezTo>
                  <a:cubicBezTo>
                    <a:pt x="17486" y="4475"/>
                    <a:pt x="18000" y="3959"/>
                    <a:pt x="18600" y="3528"/>
                  </a:cubicBezTo>
                  <a:cubicBezTo>
                    <a:pt x="19200" y="3098"/>
                    <a:pt x="19886" y="2754"/>
                    <a:pt x="20229" y="2926"/>
                  </a:cubicBezTo>
                  <a:cubicBezTo>
                    <a:pt x="20571" y="3098"/>
                    <a:pt x="20571" y="3786"/>
                    <a:pt x="20486" y="5766"/>
                  </a:cubicBezTo>
                  <a:cubicBezTo>
                    <a:pt x="20400" y="7745"/>
                    <a:pt x="20229" y="11015"/>
                    <a:pt x="20057" y="13124"/>
                  </a:cubicBezTo>
                  <a:cubicBezTo>
                    <a:pt x="19886" y="15232"/>
                    <a:pt x="19714" y="16178"/>
                    <a:pt x="19629" y="16953"/>
                  </a:cubicBezTo>
                  <a:cubicBezTo>
                    <a:pt x="19543" y="17727"/>
                    <a:pt x="19543" y="18330"/>
                    <a:pt x="19886" y="18459"/>
                  </a:cubicBezTo>
                  <a:cubicBezTo>
                    <a:pt x="20229" y="18588"/>
                    <a:pt x="20914" y="18244"/>
                    <a:pt x="21600" y="179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3" name="Line"/>
            <p:cNvSpPr/>
            <p:nvPr/>
          </p:nvSpPr>
          <p:spPr>
            <a:xfrm>
              <a:off x="4231077" y="4312718"/>
              <a:ext cx="118674" cy="187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0756" fill="norm" stroke="1" extrusionOk="0">
                  <a:moveTo>
                    <a:pt x="3057" y="7413"/>
                  </a:moveTo>
                  <a:cubicBezTo>
                    <a:pt x="4951" y="7178"/>
                    <a:pt x="6846" y="6943"/>
                    <a:pt x="8551" y="6356"/>
                  </a:cubicBezTo>
                  <a:cubicBezTo>
                    <a:pt x="10257" y="5769"/>
                    <a:pt x="11772" y="4830"/>
                    <a:pt x="12909" y="3539"/>
                  </a:cubicBezTo>
                  <a:cubicBezTo>
                    <a:pt x="14046" y="2248"/>
                    <a:pt x="14804" y="604"/>
                    <a:pt x="13857" y="135"/>
                  </a:cubicBezTo>
                  <a:cubicBezTo>
                    <a:pt x="12909" y="-335"/>
                    <a:pt x="10257" y="369"/>
                    <a:pt x="7604" y="3187"/>
                  </a:cubicBezTo>
                  <a:cubicBezTo>
                    <a:pt x="4951" y="6004"/>
                    <a:pt x="2299" y="10935"/>
                    <a:pt x="972" y="13987"/>
                  </a:cubicBezTo>
                  <a:cubicBezTo>
                    <a:pt x="-354" y="17039"/>
                    <a:pt x="-354" y="18213"/>
                    <a:pt x="1162" y="19269"/>
                  </a:cubicBezTo>
                  <a:cubicBezTo>
                    <a:pt x="2678" y="20326"/>
                    <a:pt x="5709" y="21265"/>
                    <a:pt x="9309" y="20443"/>
                  </a:cubicBezTo>
                  <a:cubicBezTo>
                    <a:pt x="12909" y="19622"/>
                    <a:pt x="17078" y="17039"/>
                    <a:pt x="21246" y="1445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4" name="Line"/>
            <p:cNvSpPr/>
            <p:nvPr/>
          </p:nvSpPr>
          <p:spPr>
            <a:xfrm>
              <a:off x="4438649" y="4049344"/>
              <a:ext cx="44451" cy="442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18514" y="0"/>
                  </a:moveTo>
                  <a:cubicBezTo>
                    <a:pt x="12343" y="2777"/>
                    <a:pt x="6171" y="5554"/>
                    <a:pt x="3086" y="8897"/>
                  </a:cubicBezTo>
                  <a:cubicBezTo>
                    <a:pt x="0" y="12240"/>
                    <a:pt x="0" y="16149"/>
                    <a:pt x="0" y="18411"/>
                  </a:cubicBezTo>
                  <a:cubicBezTo>
                    <a:pt x="0" y="20674"/>
                    <a:pt x="0" y="21291"/>
                    <a:pt x="2057" y="21446"/>
                  </a:cubicBezTo>
                  <a:cubicBezTo>
                    <a:pt x="4114" y="21600"/>
                    <a:pt x="8229" y="21291"/>
                    <a:pt x="11829" y="20623"/>
                  </a:cubicBezTo>
                  <a:cubicBezTo>
                    <a:pt x="15429" y="19954"/>
                    <a:pt x="18514" y="18926"/>
                    <a:pt x="21600" y="178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5" name="Line"/>
            <p:cNvSpPr/>
            <p:nvPr/>
          </p:nvSpPr>
          <p:spPr>
            <a:xfrm>
              <a:off x="4330700" y="4061779"/>
              <a:ext cx="304801" cy="353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6" fill="norm" stroke="1" extrusionOk="0">
                  <a:moveTo>
                    <a:pt x="1800" y="13052"/>
                  </a:moveTo>
                  <a:cubicBezTo>
                    <a:pt x="900" y="13308"/>
                    <a:pt x="0" y="13564"/>
                    <a:pt x="0" y="13628"/>
                  </a:cubicBezTo>
                  <a:cubicBezTo>
                    <a:pt x="0" y="13692"/>
                    <a:pt x="900" y="13564"/>
                    <a:pt x="3150" y="12477"/>
                  </a:cubicBezTo>
                  <a:cubicBezTo>
                    <a:pt x="5400" y="11391"/>
                    <a:pt x="9000" y="9346"/>
                    <a:pt x="11625" y="7301"/>
                  </a:cubicBezTo>
                  <a:cubicBezTo>
                    <a:pt x="14250" y="5256"/>
                    <a:pt x="15900" y="3211"/>
                    <a:pt x="16800" y="1869"/>
                  </a:cubicBezTo>
                  <a:cubicBezTo>
                    <a:pt x="17700" y="527"/>
                    <a:pt x="17850" y="-112"/>
                    <a:pt x="17775" y="16"/>
                  </a:cubicBezTo>
                  <a:cubicBezTo>
                    <a:pt x="17700" y="144"/>
                    <a:pt x="17400" y="1038"/>
                    <a:pt x="16875" y="3403"/>
                  </a:cubicBezTo>
                  <a:cubicBezTo>
                    <a:pt x="16350" y="5767"/>
                    <a:pt x="15600" y="9602"/>
                    <a:pt x="15150" y="12413"/>
                  </a:cubicBezTo>
                  <a:cubicBezTo>
                    <a:pt x="14700" y="15225"/>
                    <a:pt x="14550" y="17015"/>
                    <a:pt x="14400" y="18484"/>
                  </a:cubicBezTo>
                  <a:cubicBezTo>
                    <a:pt x="14250" y="19954"/>
                    <a:pt x="14100" y="21105"/>
                    <a:pt x="14175" y="21296"/>
                  </a:cubicBezTo>
                  <a:cubicBezTo>
                    <a:pt x="14250" y="21488"/>
                    <a:pt x="14550" y="20721"/>
                    <a:pt x="15000" y="19635"/>
                  </a:cubicBezTo>
                  <a:cubicBezTo>
                    <a:pt x="15450" y="18548"/>
                    <a:pt x="16050" y="17142"/>
                    <a:pt x="16650" y="16184"/>
                  </a:cubicBezTo>
                  <a:cubicBezTo>
                    <a:pt x="17250" y="15225"/>
                    <a:pt x="17850" y="14714"/>
                    <a:pt x="18375" y="14906"/>
                  </a:cubicBezTo>
                  <a:cubicBezTo>
                    <a:pt x="18900" y="15097"/>
                    <a:pt x="19350" y="15992"/>
                    <a:pt x="19875" y="17142"/>
                  </a:cubicBezTo>
                  <a:cubicBezTo>
                    <a:pt x="20400" y="18293"/>
                    <a:pt x="21000" y="19699"/>
                    <a:pt x="21600" y="211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6" name="Line"/>
            <p:cNvSpPr/>
            <p:nvPr/>
          </p:nvSpPr>
          <p:spPr>
            <a:xfrm>
              <a:off x="4665297" y="4259841"/>
              <a:ext cx="109903" cy="14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0700" fill="norm" stroke="1" extrusionOk="0">
                  <a:moveTo>
                    <a:pt x="15048" y="2531"/>
                  </a:moveTo>
                  <a:cubicBezTo>
                    <a:pt x="13825" y="1347"/>
                    <a:pt x="12603" y="164"/>
                    <a:pt x="10972" y="16"/>
                  </a:cubicBezTo>
                  <a:cubicBezTo>
                    <a:pt x="9342" y="-132"/>
                    <a:pt x="7304" y="756"/>
                    <a:pt x="5267" y="3567"/>
                  </a:cubicBezTo>
                  <a:cubicBezTo>
                    <a:pt x="3229" y="6378"/>
                    <a:pt x="1191" y="11112"/>
                    <a:pt x="376" y="14219"/>
                  </a:cubicBezTo>
                  <a:cubicBezTo>
                    <a:pt x="-439" y="17326"/>
                    <a:pt x="-31" y="18805"/>
                    <a:pt x="2618" y="19841"/>
                  </a:cubicBezTo>
                  <a:cubicBezTo>
                    <a:pt x="5267" y="20876"/>
                    <a:pt x="10157" y="21468"/>
                    <a:pt x="13621" y="18657"/>
                  </a:cubicBezTo>
                  <a:cubicBezTo>
                    <a:pt x="17086" y="15846"/>
                    <a:pt x="19123" y="9632"/>
                    <a:pt x="21161" y="34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7" name="Line"/>
            <p:cNvSpPr/>
            <p:nvPr/>
          </p:nvSpPr>
          <p:spPr>
            <a:xfrm>
              <a:off x="4855360" y="3979222"/>
              <a:ext cx="173841" cy="492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367" fill="norm" stroke="1" extrusionOk="0">
                  <a:moveTo>
                    <a:pt x="15127" y="13799"/>
                  </a:moveTo>
                  <a:cubicBezTo>
                    <a:pt x="14346" y="13156"/>
                    <a:pt x="13566" y="12512"/>
                    <a:pt x="12395" y="12191"/>
                  </a:cubicBezTo>
                  <a:cubicBezTo>
                    <a:pt x="11224" y="11869"/>
                    <a:pt x="9662" y="11869"/>
                    <a:pt x="7580" y="12604"/>
                  </a:cubicBezTo>
                  <a:cubicBezTo>
                    <a:pt x="5498" y="13340"/>
                    <a:pt x="2896" y="14810"/>
                    <a:pt x="1465" y="16327"/>
                  </a:cubicBezTo>
                  <a:cubicBezTo>
                    <a:pt x="33" y="17843"/>
                    <a:pt x="-227" y="19406"/>
                    <a:pt x="163" y="20325"/>
                  </a:cubicBezTo>
                  <a:cubicBezTo>
                    <a:pt x="554" y="21244"/>
                    <a:pt x="1595" y="21520"/>
                    <a:pt x="3546" y="21290"/>
                  </a:cubicBezTo>
                  <a:cubicBezTo>
                    <a:pt x="5498" y="21060"/>
                    <a:pt x="8361" y="20325"/>
                    <a:pt x="10833" y="18625"/>
                  </a:cubicBezTo>
                  <a:cubicBezTo>
                    <a:pt x="13306" y="16924"/>
                    <a:pt x="15387" y="14259"/>
                    <a:pt x="16559" y="11409"/>
                  </a:cubicBezTo>
                  <a:cubicBezTo>
                    <a:pt x="17730" y="8560"/>
                    <a:pt x="17990" y="5527"/>
                    <a:pt x="17990" y="3734"/>
                  </a:cubicBezTo>
                  <a:cubicBezTo>
                    <a:pt x="17990" y="1942"/>
                    <a:pt x="17730" y="1391"/>
                    <a:pt x="17209" y="885"/>
                  </a:cubicBezTo>
                  <a:cubicBezTo>
                    <a:pt x="16689" y="380"/>
                    <a:pt x="15908" y="-80"/>
                    <a:pt x="15127" y="12"/>
                  </a:cubicBezTo>
                  <a:cubicBezTo>
                    <a:pt x="14346" y="104"/>
                    <a:pt x="13566" y="747"/>
                    <a:pt x="13045" y="2494"/>
                  </a:cubicBezTo>
                  <a:cubicBezTo>
                    <a:pt x="12525" y="4240"/>
                    <a:pt x="12265" y="7089"/>
                    <a:pt x="12525" y="9709"/>
                  </a:cubicBezTo>
                  <a:cubicBezTo>
                    <a:pt x="12785" y="12329"/>
                    <a:pt x="13566" y="14718"/>
                    <a:pt x="14346" y="16143"/>
                  </a:cubicBezTo>
                  <a:cubicBezTo>
                    <a:pt x="15127" y="17568"/>
                    <a:pt x="15908" y="18027"/>
                    <a:pt x="17079" y="18073"/>
                  </a:cubicBezTo>
                  <a:cubicBezTo>
                    <a:pt x="18250" y="18119"/>
                    <a:pt x="19812" y="17751"/>
                    <a:pt x="21373" y="1738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8" name="Line"/>
            <p:cNvSpPr/>
            <p:nvPr/>
          </p:nvSpPr>
          <p:spPr>
            <a:xfrm>
              <a:off x="5576389" y="3970557"/>
              <a:ext cx="411662" cy="861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495" fill="norm" stroke="1" extrusionOk="0">
                  <a:moveTo>
                    <a:pt x="8251" y="7353"/>
                  </a:moveTo>
                  <a:cubicBezTo>
                    <a:pt x="7032" y="7247"/>
                    <a:pt x="5814" y="7141"/>
                    <a:pt x="4761" y="7273"/>
                  </a:cubicBezTo>
                  <a:cubicBezTo>
                    <a:pt x="3709" y="7405"/>
                    <a:pt x="2823" y="7775"/>
                    <a:pt x="2048" y="8541"/>
                  </a:cubicBezTo>
                  <a:cubicBezTo>
                    <a:pt x="1272" y="9307"/>
                    <a:pt x="608" y="10469"/>
                    <a:pt x="275" y="11234"/>
                  </a:cubicBezTo>
                  <a:cubicBezTo>
                    <a:pt x="-57" y="12000"/>
                    <a:pt x="-57" y="12370"/>
                    <a:pt x="109" y="12660"/>
                  </a:cubicBezTo>
                  <a:cubicBezTo>
                    <a:pt x="275" y="12951"/>
                    <a:pt x="608" y="13162"/>
                    <a:pt x="1106" y="13294"/>
                  </a:cubicBezTo>
                  <a:cubicBezTo>
                    <a:pt x="1605" y="13426"/>
                    <a:pt x="2269" y="13479"/>
                    <a:pt x="3211" y="13030"/>
                  </a:cubicBezTo>
                  <a:cubicBezTo>
                    <a:pt x="4152" y="12581"/>
                    <a:pt x="5371" y="11630"/>
                    <a:pt x="6091" y="10337"/>
                  </a:cubicBezTo>
                  <a:cubicBezTo>
                    <a:pt x="6811" y="9043"/>
                    <a:pt x="7032" y="7405"/>
                    <a:pt x="7032" y="5953"/>
                  </a:cubicBezTo>
                  <a:cubicBezTo>
                    <a:pt x="7032" y="4501"/>
                    <a:pt x="6811" y="3233"/>
                    <a:pt x="6977" y="2362"/>
                  </a:cubicBezTo>
                  <a:cubicBezTo>
                    <a:pt x="7143" y="1491"/>
                    <a:pt x="7697" y="1015"/>
                    <a:pt x="8251" y="698"/>
                  </a:cubicBezTo>
                  <a:cubicBezTo>
                    <a:pt x="8805" y="381"/>
                    <a:pt x="9358" y="223"/>
                    <a:pt x="10078" y="117"/>
                  </a:cubicBezTo>
                  <a:cubicBezTo>
                    <a:pt x="10798" y="12"/>
                    <a:pt x="11685" y="-41"/>
                    <a:pt x="12294" y="38"/>
                  </a:cubicBezTo>
                  <a:cubicBezTo>
                    <a:pt x="12903" y="117"/>
                    <a:pt x="13235" y="329"/>
                    <a:pt x="13291" y="962"/>
                  </a:cubicBezTo>
                  <a:cubicBezTo>
                    <a:pt x="13346" y="1596"/>
                    <a:pt x="13125" y="2652"/>
                    <a:pt x="12626" y="4105"/>
                  </a:cubicBezTo>
                  <a:cubicBezTo>
                    <a:pt x="12128" y="5557"/>
                    <a:pt x="11352" y="7405"/>
                    <a:pt x="10521" y="9307"/>
                  </a:cubicBezTo>
                  <a:cubicBezTo>
                    <a:pt x="9691" y="11208"/>
                    <a:pt x="8805" y="13162"/>
                    <a:pt x="8306" y="14958"/>
                  </a:cubicBezTo>
                  <a:cubicBezTo>
                    <a:pt x="7808" y="16753"/>
                    <a:pt x="7697" y="18390"/>
                    <a:pt x="7697" y="19341"/>
                  </a:cubicBezTo>
                  <a:cubicBezTo>
                    <a:pt x="7697" y="20292"/>
                    <a:pt x="7808" y="20556"/>
                    <a:pt x="8029" y="20820"/>
                  </a:cubicBezTo>
                  <a:cubicBezTo>
                    <a:pt x="8251" y="21084"/>
                    <a:pt x="8583" y="21348"/>
                    <a:pt x="9026" y="21453"/>
                  </a:cubicBezTo>
                  <a:cubicBezTo>
                    <a:pt x="9469" y="21559"/>
                    <a:pt x="10023" y="21506"/>
                    <a:pt x="10854" y="20793"/>
                  </a:cubicBezTo>
                  <a:cubicBezTo>
                    <a:pt x="11685" y="20080"/>
                    <a:pt x="12792" y="18707"/>
                    <a:pt x="13401" y="17519"/>
                  </a:cubicBezTo>
                  <a:cubicBezTo>
                    <a:pt x="14011" y="16331"/>
                    <a:pt x="14121" y="15327"/>
                    <a:pt x="13955" y="14667"/>
                  </a:cubicBezTo>
                  <a:cubicBezTo>
                    <a:pt x="13789" y="14007"/>
                    <a:pt x="13346" y="13690"/>
                    <a:pt x="13401" y="13452"/>
                  </a:cubicBezTo>
                  <a:cubicBezTo>
                    <a:pt x="13457" y="13215"/>
                    <a:pt x="14011" y="13056"/>
                    <a:pt x="15451" y="12739"/>
                  </a:cubicBezTo>
                  <a:cubicBezTo>
                    <a:pt x="16891" y="12423"/>
                    <a:pt x="19217" y="11947"/>
                    <a:pt x="21543" y="114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9" name="Line"/>
            <p:cNvSpPr/>
            <p:nvPr/>
          </p:nvSpPr>
          <p:spPr>
            <a:xfrm>
              <a:off x="6466416" y="4013593"/>
              <a:ext cx="261698" cy="367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0742" fill="norm" stroke="1" extrusionOk="0">
                  <a:moveTo>
                    <a:pt x="348" y="12040"/>
                  </a:moveTo>
                  <a:cubicBezTo>
                    <a:pt x="174" y="15620"/>
                    <a:pt x="0" y="19201"/>
                    <a:pt x="0" y="20334"/>
                  </a:cubicBezTo>
                  <a:cubicBezTo>
                    <a:pt x="0" y="21468"/>
                    <a:pt x="174" y="20155"/>
                    <a:pt x="523" y="17411"/>
                  </a:cubicBezTo>
                  <a:cubicBezTo>
                    <a:pt x="871" y="14666"/>
                    <a:pt x="1394" y="10489"/>
                    <a:pt x="2003" y="7625"/>
                  </a:cubicBezTo>
                  <a:cubicBezTo>
                    <a:pt x="2613" y="4761"/>
                    <a:pt x="3310" y="3209"/>
                    <a:pt x="4006" y="2255"/>
                  </a:cubicBezTo>
                  <a:cubicBezTo>
                    <a:pt x="4703" y="1300"/>
                    <a:pt x="5400" y="942"/>
                    <a:pt x="6010" y="1181"/>
                  </a:cubicBezTo>
                  <a:cubicBezTo>
                    <a:pt x="6619" y="1419"/>
                    <a:pt x="7142" y="2255"/>
                    <a:pt x="7577" y="3627"/>
                  </a:cubicBezTo>
                  <a:cubicBezTo>
                    <a:pt x="8013" y="4999"/>
                    <a:pt x="8361" y="6909"/>
                    <a:pt x="8884" y="8460"/>
                  </a:cubicBezTo>
                  <a:cubicBezTo>
                    <a:pt x="9406" y="10012"/>
                    <a:pt x="10103" y="11205"/>
                    <a:pt x="10800" y="11623"/>
                  </a:cubicBezTo>
                  <a:cubicBezTo>
                    <a:pt x="11497" y="12040"/>
                    <a:pt x="12194" y="11682"/>
                    <a:pt x="13239" y="10071"/>
                  </a:cubicBezTo>
                  <a:cubicBezTo>
                    <a:pt x="14284" y="8460"/>
                    <a:pt x="15677" y="5596"/>
                    <a:pt x="16635" y="3806"/>
                  </a:cubicBezTo>
                  <a:cubicBezTo>
                    <a:pt x="17594" y="2016"/>
                    <a:pt x="18116" y="1300"/>
                    <a:pt x="18726" y="763"/>
                  </a:cubicBezTo>
                  <a:cubicBezTo>
                    <a:pt x="19335" y="226"/>
                    <a:pt x="20032" y="-132"/>
                    <a:pt x="20555" y="47"/>
                  </a:cubicBezTo>
                  <a:cubicBezTo>
                    <a:pt x="21077" y="226"/>
                    <a:pt x="21426" y="942"/>
                    <a:pt x="21513" y="3448"/>
                  </a:cubicBezTo>
                  <a:cubicBezTo>
                    <a:pt x="21600" y="5954"/>
                    <a:pt x="21426" y="10250"/>
                    <a:pt x="21339" y="12756"/>
                  </a:cubicBezTo>
                  <a:cubicBezTo>
                    <a:pt x="21252" y="15262"/>
                    <a:pt x="21252" y="15978"/>
                    <a:pt x="21252" y="166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0" name="Line"/>
            <p:cNvSpPr/>
            <p:nvPr/>
          </p:nvSpPr>
          <p:spPr>
            <a:xfrm>
              <a:off x="6810602" y="4174228"/>
              <a:ext cx="64105" cy="168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0909" fill="norm" stroke="1" extrusionOk="0">
                  <a:moveTo>
                    <a:pt x="15115" y="264"/>
                  </a:moveTo>
                  <a:cubicBezTo>
                    <a:pt x="11740" y="0"/>
                    <a:pt x="8365" y="-263"/>
                    <a:pt x="5665" y="527"/>
                  </a:cubicBezTo>
                  <a:cubicBezTo>
                    <a:pt x="2965" y="1317"/>
                    <a:pt x="940" y="3161"/>
                    <a:pt x="265" y="6191"/>
                  </a:cubicBezTo>
                  <a:cubicBezTo>
                    <a:pt x="-410" y="9220"/>
                    <a:pt x="265" y="13435"/>
                    <a:pt x="1615" y="16069"/>
                  </a:cubicBezTo>
                  <a:cubicBezTo>
                    <a:pt x="2965" y="18703"/>
                    <a:pt x="4990" y="19757"/>
                    <a:pt x="7690" y="20415"/>
                  </a:cubicBezTo>
                  <a:cubicBezTo>
                    <a:pt x="10390" y="21074"/>
                    <a:pt x="13765" y="21337"/>
                    <a:pt x="16465" y="19493"/>
                  </a:cubicBezTo>
                  <a:cubicBezTo>
                    <a:pt x="19165" y="17649"/>
                    <a:pt x="21190" y="13698"/>
                    <a:pt x="20178" y="10669"/>
                  </a:cubicBezTo>
                  <a:cubicBezTo>
                    <a:pt x="19165" y="7639"/>
                    <a:pt x="15115" y="5532"/>
                    <a:pt x="11065" y="342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1" name="Line"/>
            <p:cNvSpPr/>
            <p:nvPr/>
          </p:nvSpPr>
          <p:spPr>
            <a:xfrm>
              <a:off x="6940550" y="4181563"/>
              <a:ext cx="165100" cy="142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0" y="1123"/>
                  </a:moveTo>
                  <a:cubicBezTo>
                    <a:pt x="1108" y="4299"/>
                    <a:pt x="2215" y="7476"/>
                    <a:pt x="2908" y="10334"/>
                  </a:cubicBezTo>
                  <a:cubicBezTo>
                    <a:pt x="3600" y="13193"/>
                    <a:pt x="3877" y="15734"/>
                    <a:pt x="3877" y="17799"/>
                  </a:cubicBezTo>
                  <a:cubicBezTo>
                    <a:pt x="3877" y="19864"/>
                    <a:pt x="3600" y="21452"/>
                    <a:pt x="3323" y="21452"/>
                  </a:cubicBezTo>
                  <a:cubicBezTo>
                    <a:pt x="3046" y="21452"/>
                    <a:pt x="2769" y="19864"/>
                    <a:pt x="2908" y="17164"/>
                  </a:cubicBezTo>
                  <a:cubicBezTo>
                    <a:pt x="3046" y="14464"/>
                    <a:pt x="3600" y="10652"/>
                    <a:pt x="4292" y="8111"/>
                  </a:cubicBezTo>
                  <a:cubicBezTo>
                    <a:pt x="4985" y="5570"/>
                    <a:pt x="5815" y="4299"/>
                    <a:pt x="6646" y="4299"/>
                  </a:cubicBezTo>
                  <a:cubicBezTo>
                    <a:pt x="7477" y="4299"/>
                    <a:pt x="8308" y="5570"/>
                    <a:pt x="8723" y="7317"/>
                  </a:cubicBezTo>
                  <a:cubicBezTo>
                    <a:pt x="9138" y="9064"/>
                    <a:pt x="9138" y="11287"/>
                    <a:pt x="9138" y="13193"/>
                  </a:cubicBezTo>
                  <a:cubicBezTo>
                    <a:pt x="9138" y="15099"/>
                    <a:pt x="9138" y="16687"/>
                    <a:pt x="9415" y="16687"/>
                  </a:cubicBezTo>
                  <a:cubicBezTo>
                    <a:pt x="9692" y="16687"/>
                    <a:pt x="10246" y="15099"/>
                    <a:pt x="10938" y="12558"/>
                  </a:cubicBezTo>
                  <a:cubicBezTo>
                    <a:pt x="11631" y="10017"/>
                    <a:pt x="12462" y="6523"/>
                    <a:pt x="13708" y="3981"/>
                  </a:cubicBezTo>
                  <a:cubicBezTo>
                    <a:pt x="14954" y="1440"/>
                    <a:pt x="16615" y="-148"/>
                    <a:pt x="17723" y="11"/>
                  </a:cubicBezTo>
                  <a:cubicBezTo>
                    <a:pt x="18831" y="170"/>
                    <a:pt x="19385" y="2076"/>
                    <a:pt x="19938" y="5411"/>
                  </a:cubicBezTo>
                  <a:cubicBezTo>
                    <a:pt x="20492" y="8746"/>
                    <a:pt x="21046" y="13511"/>
                    <a:pt x="21600" y="182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2" name="Line"/>
            <p:cNvSpPr/>
            <p:nvPr/>
          </p:nvSpPr>
          <p:spPr>
            <a:xfrm>
              <a:off x="7162800" y="4149133"/>
              <a:ext cx="95250" cy="197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7" fill="norm" stroke="1" extrusionOk="0">
                  <a:moveTo>
                    <a:pt x="0" y="8968"/>
                  </a:moveTo>
                  <a:cubicBezTo>
                    <a:pt x="5760" y="6943"/>
                    <a:pt x="11520" y="4918"/>
                    <a:pt x="14880" y="3343"/>
                  </a:cubicBezTo>
                  <a:cubicBezTo>
                    <a:pt x="18240" y="1768"/>
                    <a:pt x="19200" y="643"/>
                    <a:pt x="18480" y="193"/>
                  </a:cubicBezTo>
                  <a:cubicBezTo>
                    <a:pt x="17760" y="-257"/>
                    <a:pt x="15360" y="-32"/>
                    <a:pt x="12240" y="2105"/>
                  </a:cubicBezTo>
                  <a:cubicBezTo>
                    <a:pt x="9120" y="4243"/>
                    <a:pt x="5280" y="8293"/>
                    <a:pt x="3360" y="11106"/>
                  </a:cubicBezTo>
                  <a:cubicBezTo>
                    <a:pt x="1440" y="13918"/>
                    <a:pt x="1440" y="15493"/>
                    <a:pt x="1440" y="16843"/>
                  </a:cubicBezTo>
                  <a:cubicBezTo>
                    <a:pt x="1440" y="18193"/>
                    <a:pt x="1440" y="19318"/>
                    <a:pt x="2640" y="20105"/>
                  </a:cubicBezTo>
                  <a:cubicBezTo>
                    <a:pt x="3840" y="20893"/>
                    <a:pt x="6240" y="21343"/>
                    <a:pt x="9600" y="20668"/>
                  </a:cubicBezTo>
                  <a:cubicBezTo>
                    <a:pt x="12960" y="19993"/>
                    <a:pt x="17280" y="18193"/>
                    <a:pt x="21600" y="1639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3" name="Line"/>
            <p:cNvSpPr/>
            <p:nvPr/>
          </p:nvSpPr>
          <p:spPr>
            <a:xfrm>
              <a:off x="7296150" y="4157959"/>
              <a:ext cx="94242" cy="183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277" fill="norm" stroke="1" extrusionOk="0">
                  <a:moveTo>
                    <a:pt x="0" y="3604"/>
                  </a:moveTo>
                  <a:cubicBezTo>
                    <a:pt x="480" y="7532"/>
                    <a:pt x="960" y="11459"/>
                    <a:pt x="1200" y="14159"/>
                  </a:cubicBezTo>
                  <a:cubicBezTo>
                    <a:pt x="1440" y="16859"/>
                    <a:pt x="1440" y="18332"/>
                    <a:pt x="1440" y="18332"/>
                  </a:cubicBezTo>
                  <a:cubicBezTo>
                    <a:pt x="1440" y="18332"/>
                    <a:pt x="1440" y="16859"/>
                    <a:pt x="3600" y="13668"/>
                  </a:cubicBezTo>
                  <a:cubicBezTo>
                    <a:pt x="5760" y="10477"/>
                    <a:pt x="10080" y="5568"/>
                    <a:pt x="13440" y="2868"/>
                  </a:cubicBezTo>
                  <a:cubicBezTo>
                    <a:pt x="16800" y="168"/>
                    <a:pt x="19200" y="-323"/>
                    <a:pt x="20400" y="168"/>
                  </a:cubicBezTo>
                  <a:cubicBezTo>
                    <a:pt x="21600" y="659"/>
                    <a:pt x="21600" y="2132"/>
                    <a:pt x="20880" y="5813"/>
                  </a:cubicBezTo>
                  <a:cubicBezTo>
                    <a:pt x="20160" y="9495"/>
                    <a:pt x="18720" y="15386"/>
                    <a:pt x="17280" y="212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4" name="Line"/>
            <p:cNvSpPr/>
            <p:nvPr/>
          </p:nvSpPr>
          <p:spPr>
            <a:xfrm>
              <a:off x="7489565" y="3960444"/>
              <a:ext cx="79636" cy="368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508" fill="norm" stroke="1" extrusionOk="0">
                  <a:moveTo>
                    <a:pt x="21386" y="0"/>
                  </a:moveTo>
                  <a:cubicBezTo>
                    <a:pt x="15133" y="3333"/>
                    <a:pt x="8881" y="6665"/>
                    <a:pt x="5186" y="9874"/>
                  </a:cubicBezTo>
                  <a:cubicBezTo>
                    <a:pt x="1491" y="13083"/>
                    <a:pt x="354" y="16169"/>
                    <a:pt x="70" y="18021"/>
                  </a:cubicBezTo>
                  <a:cubicBezTo>
                    <a:pt x="-214" y="19872"/>
                    <a:pt x="354" y="20489"/>
                    <a:pt x="2060" y="20921"/>
                  </a:cubicBezTo>
                  <a:cubicBezTo>
                    <a:pt x="3765" y="21353"/>
                    <a:pt x="6607" y="21600"/>
                    <a:pt x="8881" y="21477"/>
                  </a:cubicBezTo>
                  <a:cubicBezTo>
                    <a:pt x="11154" y="21353"/>
                    <a:pt x="12860" y="20859"/>
                    <a:pt x="14565" y="2036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5" name="Line"/>
            <p:cNvSpPr/>
            <p:nvPr/>
          </p:nvSpPr>
          <p:spPr>
            <a:xfrm>
              <a:off x="7442200" y="4163644"/>
              <a:ext cx="1143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6" name="Line"/>
            <p:cNvSpPr/>
            <p:nvPr/>
          </p:nvSpPr>
          <p:spPr>
            <a:xfrm>
              <a:off x="7575550" y="4106494"/>
              <a:ext cx="133350" cy="20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43" y="436"/>
                    <a:pt x="12686" y="873"/>
                    <a:pt x="9943" y="2182"/>
                  </a:cubicBezTo>
                  <a:cubicBezTo>
                    <a:pt x="7200" y="3491"/>
                    <a:pt x="6171" y="5673"/>
                    <a:pt x="6514" y="7745"/>
                  </a:cubicBezTo>
                  <a:cubicBezTo>
                    <a:pt x="6857" y="9818"/>
                    <a:pt x="8571" y="11782"/>
                    <a:pt x="10800" y="13527"/>
                  </a:cubicBezTo>
                  <a:cubicBezTo>
                    <a:pt x="13029" y="15273"/>
                    <a:pt x="15771" y="16800"/>
                    <a:pt x="17314" y="18109"/>
                  </a:cubicBezTo>
                  <a:cubicBezTo>
                    <a:pt x="18857" y="19418"/>
                    <a:pt x="19200" y="20509"/>
                    <a:pt x="18171" y="21055"/>
                  </a:cubicBezTo>
                  <a:cubicBezTo>
                    <a:pt x="17143" y="21600"/>
                    <a:pt x="14743" y="21600"/>
                    <a:pt x="11486" y="21600"/>
                  </a:cubicBezTo>
                  <a:cubicBezTo>
                    <a:pt x="8229" y="21600"/>
                    <a:pt x="4114" y="216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7" name="Line"/>
            <p:cNvSpPr/>
            <p:nvPr/>
          </p:nvSpPr>
          <p:spPr>
            <a:xfrm>
              <a:off x="8131762" y="4014727"/>
              <a:ext cx="263201" cy="349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373" fill="norm" stroke="1" extrusionOk="0">
                  <a:moveTo>
                    <a:pt x="4838" y="951"/>
                  </a:moveTo>
                  <a:cubicBezTo>
                    <a:pt x="8267" y="1209"/>
                    <a:pt x="11696" y="1468"/>
                    <a:pt x="14010" y="1468"/>
                  </a:cubicBezTo>
                  <a:cubicBezTo>
                    <a:pt x="16324" y="1468"/>
                    <a:pt x="17524" y="1209"/>
                    <a:pt x="18724" y="886"/>
                  </a:cubicBezTo>
                  <a:cubicBezTo>
                    <a:pt x="19924" y="563"/>
                    <a:pt x="21124" y="175"/>
                    <a:pt x="21296" y="45"/>
                  </a:cubicBezTo>
                  <a:cubicBezTo>
                    <a:pt x="21467" y="-84"/>
                    <a:pt x="20610" y="45"/>
                    <a:pt x="18467" y="627"/>
                  </a:cubicBezTo>
                  <a:cubicBezTo>
                    <a:pt x="16324" y="1209"/>
                    <a:pt x="12896" y="2244"/>
                    <a:pt x="10581" y="3085"/>
                  </a:cubicBezTo>
                  <a:cubicBezTo>
                    <a:pt x="8267" y="3926"/>
                    <a:pt x="7067" y="4572"/>
                    <a:pt x="6296" y="5219"/>
                  </a:cubicBezTo>
                  <a:cubicBezTo>
                    <a:pt x="5524" y="5866"/>
                    <a:pt x="5181" y="6512"/>
                    <a:pt x="5438" y="6965"/>
                  </a:cubicBezTo>
                  <a:cubicBezTo>
                    <a:pt x="5696" y="7418"/>
                    <a:pt x="6553" y="7676"/>
                    <a:pt x="7324" y="8000"/>
                  </a:cubicBezTo>
                  <a:cubicBezTo>
                    <a:pt x="8096" y="8323"/>
                    <a:pt x="8781" y="8711"/>
                    <a:pt x="9296" y="9229"/>
                  </a:cubicBezTo>
                  <a:cubicBezTo>
                    <a:pt x="9810" y="9746"/>
                    <a:pt x="10153" y="10393"/>
                    <a:pt x="9981" y="10975"/>
                  </a:cubicBezTo>
                  <a:cubicBezTo>
                    <a:pt x="9810" y="11557"/>
                    <a:pt x="9124" y="12074"/>
                    <a:pt x="7667" y="13109"/>
                  </a:cubicBezTo>
                  <a:cubicBezTo>
                    <a:pt x="6210" y="14144"/>
                    <a:pt x="3981" y="15696"/>
                    <a:pt x="2610" y="16730"/>
                  </a:cubicBezTo>
                  <a:cubicBezTo>
                    <a:pt x="1238" y="17765"/>
                    <a:pt x="724" y="18282"/>
                    <a:pt x="381" y="18865"/>
                  </a:cubicBezTo>
                  <a:cubicBezTo>
                    <a:pt x="38" y="19447"/>
                    <a:pt x="-133" y="20093"/>
                    <a:pt x="124" y="20611"/>
                  </a:cubicBezTo>
                  <a:cubicBezTo>
                    <a:pt x="381" y="21128"/>
                    <a:pt x="1067" y="21516"/>
                    <a:pt x="3810" y="21322"/>
                  </a:cubicBezTo>
                  <a:cubicBezTo>
                    <a:pt x="6553" y="21128"/>
                    <a:pt x="11353" y="20352"/>
                    <a:pt x="14267" y="19705"/>
                  </a:cubicBezTo>
                  <a:cubicBezTo>
                    <a:pt x="17181" y="19059"/>
                    <a:pt x="18210" y="18541"/>
                    <a:pt x="19238" y="1802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8" name="Line"/>
            <p:cNvSpPr/>
            <p:nvPr/>
          </p:nvSpPr>
          <p:spPr>
            <a:xfrm>
              <a:off x="8394700" y="4127195"/>
              <a:ext cx="107950" cy="214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8" fill="norm" stroke="1" extrusionOk="0">
                  <a:moveTo>
                    <a:pt x="21600" y="2953"/>
                  </a:moveTo>
                  <a:cubicBezTo>
                    <a:pt x="20753" y="1915"/>
                    <a:pt x="19906" y="876"/>
                    <a:pt x="18212" y="357"/>
                  </a:cubicBezTo>
                  <a:cubicBezTo>
                    <a:pt x="16518" y="-162"/>
                    <a:pt x="13976" y="-162"/>
                    <a:pt x="10800" y="669"/>
                  </a:cubicBezTo>
                  <a:cubicBezTo>
                    <a:pt x="7624" y="1500"/>
                    <a:pt x="3812" y="3161"/>
                    <a:pt x="2329" y="5238"/>
                  </a:cubicBezTo>
                  <a:cubicBezTo>
                    <a:pt x="847" y="7315"/>
                    <a:pt x="1694" y="9807"/>
                    <a:pt x="3812" y="11884"/>
                  </a:cubicBezTo>
                  <a:cubicBezTo>
                    <a:pt x="5929" y="13961"/>
                    <a:pt x="9318" y="15623"/>
                    <a:pt x="11224" y="17076"/>
                  </a:cubicBezTo>
                  <a:cubicBezTo>
                    <a:pt x="13129" y="18530"/>
                    <a:pt x="13553" y="19776"/>
                    <a:pt x="12071" y="20503"/>
                  </a:cubicBezTo>
                  <a:cubicBezTo>
                    <a:pt x="10588" y="21230"/>
                    <a:pt x="7200" y="21438"/>
                    <a:pt x="4871" y="20192"/>
                  </a:cubicBezTo>
                  <a:cubicBezTo>
                    <a:pt x="2541" y="18946"/>
                    <a:pt x="1271" y="16246"/>
                    <a:pt x="0" y="135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9" name="Line"/>
            <p:cNvSpPr/>
            <p:nvPr/>
          </p:nvSpPr>
          <p:spPr>
            <a:xfrm>
              <a:off x="8519583" y="3979494"/>
              <a:ext cx="170098" cy="336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437" fill="norm" stroke="1" extrusionOk="0">
                  <a:moveTo>
                    <a:pt x="16267" y="0"/>
                  </a:moveTo>
                  <a:cubicBezTo>
                    <a:pt x="13867" y="3375"/>
                    <a:pt x="11467" y="6750"/>
                    <a:pt x="9600" y="9923"/>
                  </a:cubicBezTo>
                  <a:cubicBezTo>
                    <a:pt x="7733" y="13095"/>
                    <a:pt x="6400" y="16065"/>
                    <a:pt x="5867" y="17888"/>
                  </a:cubicBezTo>
                  <a:cubicBezTo>
                    <a:pt x="5333" y="19710"/>
                    <a:pt x="5600" y="20385"/>
                    <a:pt x="6400" y="20858"/>
                  </a:cubicBezTo>
                  <a:cubicBezTo>
                    <a:pt x="7200" y="21330"/>
                    <a:pt x="8533" y="21600"/>
                    <a:pt x="9467" y="21330"/>
                  </a:cubicBezTo>
                  <a:cubicBezTo>
                    <a:pt x="10400" y="21060"/>
                    <a:pt x="10933" y="20250"/>
                    <a:pt x="11067" y="19305"/>
                  </a:cubicBezTo>
                  <a:cubicBezTo>
                    <a:pt x="11200" y="18360"/>
                    <a:pt x="10933" y="17280"/>
                    <a:pt x="9467" y="16335"/>
                  </a:cubicBezTo>
                  <a:cubicBezTo>
                    <a:pt x="8000" y="15390"/>
                    <a:pt x="5333" y="14580"/>
                    <a:pt x="3333" y="14107"/>
                  </a:cubicBezTo>
                  <a:cubicBezTo>
                    <a:pt x="1333" y="13635"/>
                    <a:pt x="0" y="13500"/>
                    <a:pt x="0" y="13433"/>
                  </a:cubicBezTo>
                  <a:cubicBezTo>
                    <a:pt x="0" y="13365"/>
                    <a:pt x="1333" y="13365"/>
                    <a:pt x="4133" y="13297"/>
                  </a:cubicBezTo>
                  <a:cubicBezTo>
                    <a:pt x="6933" y="13230"/>
                    <a:pt x="11200" y="13095"/>
                    <a:pt x="14267" y="12825"/>
                  </a:cubicBezTo>
                  <a:cubicBezTo>
                    <a:pt x="17333" y="12555"/>
                    <a:pt x="19200" y="12150"/>
                    <a:pt x="20267" y="12285"/>
                  </a:cubicBezTo>
                  <a:cubicBezTo>
                    <a:pt x="21333" y="12420"/>
                    <a:pt x="21600" y="13095"/>
                    <a:pt x="21333" y="14512"/>
                  </a:cubicBezTo>
                  <a:cubicBezTo>
                    <a:pt x="21067" y="15930"/>
                    <a:pt x="20267" y="18090"/>
                    <a:pt x="19467" y="202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0" name="Line"/>
            <p:cNvSpPr/>
            <p:nvPr/>
          </p:nvSpPr>
          <p:spPr>
            <a:xfrm>
              <a:off x="8686800" y="4110728"/>
              <a:ext cx="25400" cy="78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346"/>
                    <a:pt x="0" y="11092"/>
                    <a:pt x="0" y="7005"/>
                  </a:cubicBezTo>
                  <a:cubicBezTo>
                    <a:pt x="0" y="2919"/>
                    <a:pt x="0" y="0"/>
                    <a:pt x="3600" y="0"/>
                  </a:cubicBezTo>
                  <a:cubicBezTo>
                    <a:pt x="7200" y="0"/>
                    <a:pt x="14400" y="2919"/>
                    <a:pt x="21600" y="58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1" name="Line"/>
            <p:cNvSpPr/>
            <p:nvPr/>
          </p:nvSpPr>
          <p:spPr>
            <a:xfrm>
              <a:off x="8728281" y="4119310"/>
              <a:ext cx="199819" cy="204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265" fill="norm" stroke="1" extrusionOk="0">
                  <a:moveTo>
                    <a:pt x="4411" y="4616"/>
                  </a:moveTo>
                  <a:cubicBezTo>
                    <a:pt x="3502" y="9245"/>
                    <a:pt x="2592" y="13873"/>
                    <a:pt x="1910" y="16849"/>
                  </a:cubicBezTo>
                  <a:cubicBezTo>
                    <a:pt x="1228" y="19824"/>
                    <a:pt x="773" y="21147"/>
                    <a:pt x="432" y="21257"/>
                  </a:cubicBezTo>
                  <a:cubicBezTo>
                    <a:pt x="91" y="21367"/>
                    <a:pt x="-136" y="20265"/>
                    <a:pt x="91" y="17951"/>
                  </a:cubicBezTo>
                  <a:cubicBezTo>
                    <a:pt x="319" y="15636"/>
                    <a:pt x="1001" y="12110"/>
                    <a:pt x="1910" y="9685"/>
                  </a:cubicBezTo>
                  <a:cubicBezTo>
                    <a:pt x="2820" y="7261"/>
                    <a:pt x="3957" y="5938"/>
                    <a:pt x="4866" y="5718"/>
                  </a:cubicBezTo>
                  <a:cubicBezTo>
                    <a:pt x="5776" y="5498"/>
                    <a:pt x="6458" y="6379"/>
                    <a:pt x="6912" y="7591"/>
                  </a:cubicBezTo>
                  <a:cubicBezTo>
                    <a:pt x="7367" y="8804"/>
                    <a:pt x="7595" y="10347"/>
                    <a:pt x="7822" y="11669"/>
                  </a:cubicBezTo>
                  <a:cubicBezTo>
                    <a:pt x="8049" y="12991"/>
                    <a:pt x="8277" y="14094"/>
                    <a:pt x="8731" y="14204"/>
                  </a:cubicBezTo>
                  <a:cubicBezTo>
                    <a:pt x="9186" y="14314"/>
                    <a:pt x="9868" y="13432"/>
                    <a:pt x="11460" y="11008"/>
                  </a:cubicBezTo>
                  <a:cubicBezTo>
                    <a:pt x="13051" y="8583"/>
                    <a:pt x="15552" y="4616"/>
                    <a:pt x="17371" y="2412"/>
                  </a:cubicBezTo>
                  <a:cubicBezTo>
                    <a:pt x="19190" y="208"/>
                    <a:pt x="20327" y="-233"/>
                    <a:pt x="20896" y="98"/>
                  </a:cubicBezTo>
                  <a:cubicBezTo>
                    <a:pt x="21464" y="428"/>
                    <a:pt x="21464" y="1530"/>
                    <a:pt x="21237" y="4065"/>
                  </a:cubicBezTo>
                  <a:cubicBezTo>
                    <a:pt x="21009" y="6600"/>
                    <a:pt x="20555" y="10567"/>
                    <a:pt x="20555" y="13102"/>
                  </a:cubicBezTo>
                  <a:cubicBezTo>
                    <a:pt x="20555" y="15636"/>
                    <a:pt x="21009" y="16738"/>
                    <a:pt x="21464" y="178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2" name="Line"/>
            <p:cNvSpPr/>
            <p:nvPr/>
          </p:nvSpPr>
          <p:spPr>
            <a:xfrm>
              <a:off x="8979405" y="3874634"/>
              <a:ext cx="336046" cy="434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444" fill="norm" stroke="1" extrusionOk="0">
                  <a:moveTo>
                    <a:pt x="4451" y="16126"/>
                  </a:moveTo>
                  <a:cubicBezTo>
                    <a:pt x="4587" y="15187"/>
                    <a:pt x="4723" y="14248"/>
                    <a:pt x="4451" y="13882"/>
                  </a:cubicBezTo>
                  <a:cubicBezTo>
                    <a:pt x="4179" y="13517"/>
                    <a:pt x="3500" y="13726"/>
                    <a:pt x="2753" y="14352"/>
                  </a:cubicBezTo>
                  <a:cubicBezTo>
                    <a:pt x="2006" y="14978"/>
                    <a:pt x="1191" y="16022"/>
                    <a:pt x="715" y="16804"/>
                  </a:cubicBezTo>
                  <a:cubicBezTo>
                    <a:pt x="240" y="17587"/>
                    <a:pt x="104" y="18109"/>
                    <a:pt x="36" y="18630"/>
                  </a:cubicBezTo>
                  <a:cubicBezTo>
                    <a:pt x="-32" y="19152"/>
                    <a:pt x="-32" y="19674"/>
                    <a:pt x="308" y="19935"/>
                  </a:cubicBezTo>
                  <a:cubicBezTo>
                    <a:pt x="647" y="20195"/>
                    <a:pt x="1326" y="20195"/>
                    <a:pt x="1938" y="19935"/>
                  </a:cubicBezTo>
                  <a:cubicBezTo>
                    <a:pt x="2549" y="19674"/>
                    <a:pt x="3093" y="19152"/>
                    <a:pt x="3568" y="18682"/>
                  </a:cubicBezTo>
                  <a:cubicBezTo>
                    <a:pt x="4043" y="18213"/>
                    <a:pt x="4451" y="17795"/>
                    <a:pt x="4791" y="18056"/>
                  </a:cubicBezTo>
                  <a:cubicBezTo>
                    <a:pt x="5130" y="18317"/>
                    <a:pt x="5402" y="19256"/>
                    <a:pt x="5877" y="19726"/>
                  </a:cubicBezTo>
                  <a:cubicBezTo>
                    <a:pt x="6353" y="20195"/>
                    <a:pt x="7032" y="20195"/>
                    <a:pt x="7847" y="19778"/>
                  </a:cubicBezTo>
                  <a:cubicBezTo>
                    <a:pt x="8662" y="19361"/>
                    <a:pt x="9613" y="18526"/>
                    <a:pt x="10836" y="16856"/>
                  </a:cubicBezTo>
                  <a:cubicBezTo>
                    <a:pt x="12059" y="15187"/>
                    <a:pt x="13553" y="12682"/>
                    <a:pt x="15047" y="9917"/>
                  </a:cubicBezTo>
                  <a:cubicBezTo>
                    <a:pt x="16542" y="7152"/>
                    <a:pt x="18036" y="4126"/>
                    <a:pt x="18783" y="2352"/>
                  </a:cubicBezTo>
                  <a:cubicBezTo>
                    <a:pt x="19530" y="578"/>
                    <a:pt x="19530" y="56"/>
                    <a:pt x="19259" y="4"/>
                  </a:cubicBezTo>
                  <a:cubicBezTo>
                    <a:pt x="18987" y="-48"/>
                    <a:pt x="18443" y="369"/>
                    <a:pt x="17628" y="2091"/>
                  </a:cubicBezTo>
                  <a:cubicBezTo>
                    <a:pt x="16813" y="3813"/>
                    <a:pt x="15726" y="6839"/>
                    <a:pt x="14979" y="10074"/>
                  </a:cubicBezTo>
                  <a:cubicBezTo>
                    <a:pt x="14232" y="13309"/>
                    <a:pt x="13825" y="16752"/>
                    <a:pt x="13689" y="18735"/>
                  </a:cubicBezTo>
                  <a:cubicBezTo>
                    <a:pt x="13553" y="20717"/>
                    <a:pt x="13689" y="21239"/>
                    <a:pt x="14096" y="21395"/>
                  </a:cubicBezTo>
                  <a:cubicBezTo>
                    <a:pt x="14504" y="21552"/>
                    <a:pt x="15183" y="21343"/>
                    <a:pt x="15591" y="20509"/>
                  </a:cubicBezTo>
                  <a:cubicBezTo>
                    <a:pt x="15998" y="19674"/>
                    <a:pt x="16134" y="18213"/>
                    <a:pt x="15726" y="17013"/>
                  </a:cubicBezTo>
                  <a:cubicBezTo>
                    <a:pt x="15319" y="15813"/>
                    <a:pt x="14368" y="14874"/>
                    <a:pt x="13417" y="14195"/>
                  </a:cubicBezTo>
                  <a:cubicBezTo>
                    <a:pt x="12466" y="13517"/>
                    <a:pt x="11515" y="13100"/>
                    <a:pt x="11311" y="13048"/>
                  </a:cubicBezTo>
                  <a:cubicBezTo>
                    <a:pt x="11108" y="12995"/>
                    <a:pt x="11651" y="13309"/>
                    <a:pt x="13485" y="13413"/>
                  </a:cubicBezTo>
                  <a:cubicBezTo>
                    <a:pt x="15319" y="13517"/>
                    <a:pt x="18443" y="13413"/>
                    <a:pt x="21568" y="133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3" name="Line"/>
            <p:cNvSpPr/>
            <p:nvPr/>
          </p:nvSpPr>
          <p:spPr>
            <a:xfrm>
              <a:off x="9258924" y="4062044"/>
              <a:ext cx="272427" cy="274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231" fill="norm" stroke="1" extrusionOk="0">
                  <a:moveTo>
                    <a:pt x="7988" y="5400"/>
                  </a:moveTo>
                  <a:cubicBezTo>
                    <a:pt x="7151" y="5236"/>
                    <a:pt x="6314" y="5073"/>
                    <a:pt x="4974" y="6382"/>
                  </a:cubicBezTo>
                  <a:cubicBezTo>
                    <a:pt x="3635" y="7691"/>
                    <a:pt x="1793" y="10473"/>
                    <a:pt x="872" y="12273"/>
                  </a:cubicBezTo>
                  <a:cubicBezTo>
                    <a:pt x="-49" y="14073"/>
                    <a:pt x="-49" y="14891"/>
                    <a:pt x="35" y="15709"/>
                  </a:cubicBezTo>
                  <a:cubicBezTo>
                    <a:pt x="118" y="16527"/>
                    <a:pt x="286" y="17345"/>
                    <a:pt x="1123" y="17591"/>
                  </a:cubicBezTo>
                  <a:cubicBezTo>
                    <a:pt x="1960" y="17836"/>
                    <a:pt x="3467" y="17509"/>
                    <a:pt x="4639" y="15955"/>
                  </a:cubicBezTo>
                  <a:cubicBezTo>
                    <a:pt x="5811" y="14400"/>
                    <a:pt x="6649" y="11618"/>
                    <a:pt x="7151" y="9818"/>
                  </a:cubicBezTo>
                  <a:cubicBezTo>
                    <a:pt x="7653" y="8018"/>
                    <a:pt x="7821" y="7200"/>
                    <a:pt x="7904" y="6382"/>
                  </a:cubicBezTo>
                  <a:cubicBezTo>
                    <a:pt x="7988" y="5564"/>
                    <a:pt x="7988" y="4745"/>
                    <a:pt x="8239" y="4664"/>
                  </a:cubicBezTo>
                  <a:cubicBezTo>
                    <a:pt x="8491" y="4582"/>
                    <a:pt x="8993" y="5236"/>
                    <a:pt x="10332" y="7609"/>
                  </a:cubicBezTo>
                  <a:cubicBezTo>
                    <a:pt x="11672" y="9982"/>
                    <a:pt x="13849" y="14073"/>
                    <a:pt x="14937" y="16527"/>
                  </a:cubicBezTo>
                  <a:cubicBezTo>
                    <a:pt x="16025" y="18982"/>
                    <a:pt x="16025" y="19800"/>
                    <a:pt x="15691" y="20455"/>
                  </a:cubicBezTo>
                  <a:cubicBezTo>
                    <a:pt x="15356" y="21109"/>
                    <a:pt x="14686" y="21600"/>
                    <a:pt x="14184" y="20864"/>
                  </a:cubicBezTo>
                  <a:cubicBezTo>
                    <a:pt x="13681" y="20127"/>
                    <a:pt x="13346" y="18164"/>
                    <a:pt x="14016" y="14809"/>
                  </a:cubicBezTo>
                  <a:cubicBezTo>
                    <a:pt x="14686" y="11455"/>
                    <a:pt x="16360" y="6709"/>
                    <a:pt x="17784" y="4009"/>
                  </a:cubicBezTo>
                  <a:cubicBezTo>
                    <a:pt x="19207" y="1309"/>
                    <a:pt x="20379" y="655"/>
                    <a:pt x="2155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4" name="Line"/>
            <p:cNvSpPr/>
            <p:nvPr/>
          </p:nvSpPr>
          <p:spPr>
            <a:xfrm>
              <a:off x="9938661" y="3975553"/>
              <a:ext cx="126090" cy="358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370" fill="norm" stroke="1" extrusionOk="0">
                  <a:moveTo>
                    <a:pt x="19285" y="1751"/>
                  </a:moveTo>
                  <a:cubicBezTo>
                    <a:pt x="18925" y="993"/>
                    <a:pt x="18565" y="235"/>
                    <a:pt x="17485" y="45"/>
                  </a:cubicBezTo>
                  <a:cubicBezTo>
                    <a:pt x="16405" y="-144"/>
                    <a:pt x="14605" y="235"/>
                    <a:pt x="12265" y="1561"/>
                  </a:cubicBezTo>
                  <a:cubicBezTo>
                    <a:pt x="9925" y="2888"/>
                    <a:pt x="7045" y="5161"/>
                    <a:pt x="4885" y="7814"/>
                  </a:cubicBezTo>
                  <a:cubicBezTo>
                    <a:pt x="2725" y="10467"/>
                    <a:pt x="1285" y="13498"/>
                    <a:pt x="565" y="15456"/>
                  </a:cubicBezTo>
                  <a:cubicBezTo>
                    <a:pt x="-155" y="17414"/>
                    <a:pt x="-155" y="18298"/>
                    <a:pt x="385" y="19119"/>
                  </a:cubicBezTo>
                  <a:cubicBezTo>
                    <a:pt x="925" y="19940"/>
                    <a:pt x="2005" y="20698"/>
                    <a:pt x="4345" y="21077"/>
                  </a:cubicBezTo>
                  <a:cubicBezTo>
                    <a:pt x="6685" y="21456"/>
                    <a:pt x="10285" y="21456"/>
                    <a:pt x="13345" y="21140"/>
                  </a:cubicBezTo>
                  <a:cubicBezTo>
                    <a:pt x="16405" y="20824"/>
                    <a:pt x="18925" y="20193"/>
                    <a:pt x="21445" y="195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5" name="Line"/>
            <p:cNvSpPr/>
            <p:nvPr/>
          </p:nvSpPr>
          <p:spPr>
            <a:xfrm>
              <a:off x="10140950" y="3951978"/>
              <a:ext cx="240292" cy="302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3979" y="8761"/>
                  </a:moveTo>
                  <a:cubicBezTo>
                    <a:pt x="3032" y="11027"/>
                    <a:pt x="2084" y="13292"/>
                    <a:pt x="1421" y="15180"/>
                  </a:cubicBezTo>
                  <a:cubicBezTo>
                    <a:pt x="758" y="17069"/>
                    <a:pt x="379" y="18579"/>
                    <a:pt x="189" y="19712"/>
                  </a:cubicBezTo>
                  <a:cubicBezTo>
                    <a:pt x="0" y="20845"/>
                    <a:pt x="0" y="21600"/>
                    <a:pt x="0" y="21600"/>
                  </a:cubicBezTo>
                  <a:cubicBezTo>
                    <a:pt x="0" y="21600"/>
                    <a:pt x="0" y="20845"/>
                    <a:pt x="568" y="18428"/>
                  </a:cubicBezTo>
                  <a:cubicBezTo>
                    <a:pt x="1137" y="16011"/>
                    <a:pt x="2274" y="11933"/>
                    <a:pt x="3221" y="8836"/>
                  </a:cubicBezTo>
                  <a:cubicBezTo>
                    <a:pt x="4168" y="5740"/>
                    <a:pt x="4926" y="3625"/>
                    <a:pt x="5495" y="2190"/>
                  </a:cubicBezTo>
                  <a:cubicBezTo>
                    <a:pt x="6063" y="755"/>
                    <a:pt x="6442" y="0"/>
                    <a:pt x="6726" y="0"/>
                  </a:cubicBezTo>
                  <a:cubicBezTo>
                    <a:pt x="7011" y="0"/>
                    <a:pt x="7200" y="755"/>
                    <a:pt x="7484" y="2341"/>
                  </a:cubicBezTo>
                  <a:cubicBezTo>
                    <a:pt x="7768" y="3927"/>
                    <a:pt x="8147" y="6344"/>
                    <a:pt x="8526" y="7930"/>
                  </a:cubicBezTo>
                  <a:cubicBezTo>
                    <a:pt x="8905" y="9516"/>
                    <a:pt x="9284" y="10271"/>
                    <a:pt x="9947" y="10649"/>
                  </a:cubicBezTo>
                  <a:cubicBezTo>
                    <a:pt x="10611" y="11027"/>
                    <a:pt x="11558" y="11027"/>
                    <a:pt x="13074" y="9667"/>
                  </a:cubicBezTo>
                  <a:cubicBezTo>
                    <a:pt x="14589" y="8308"/>
                    <a:pt x="16674" y="5589"/>
                    <a:pt x="18189" y="3625"/>
                  </a:cubicBezTo>
                  <a:cubicBezTo>
                    <a:pt x="19705" y="1662"/>
                    <a:pt x="20653" y="453"/>
                    <a:pt x="21126" y="604"/>
                  </a:cubicBezTo>
                  <a:cubicBezTo>
                    <a:pt x="21600" y="755"/>
                    <a:pt x="21600" y="2266"/>
                    <a:pt x="21316" y="5664"/>
                  </a:cubicBezTo>
                  <a:cubicBezTo>
                    <a:pt x="21032" y="9063"/>
                    <a:pt x="20463" y="14350"/>
                    <a:pt x="19895" y="196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6" name="Line"/>
            <p:cNvSpPr/>
            <p:nvPr/>
          </p:nvSpPr>
          <p:spPr>
            <a:xfrm>
              <a:off x="10471575" y="3958727"/>
              <a:ext cx="209126" cy="268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399" fill="norm" stroke="1" extrusionOk="0">
                  <a:moveTo>
                    <a:pt x="3883" y="3174"/>
                  </a:moveTo>
                  <a:cubicBezTo>
                    <a:pt x="2792" y="7730"/>
                    <a:pt x="1701" y="12286"/>
                    <a:pt x="1156" y="14987"/>
                  </a:cubicBezTo>
                  <a:cubicBezTo>
                    <a:pt x="611" y="17687"/>
                    <a:pt x="611" y="18530"/>
                    <a:pt x="501" y="19374"/>
                  </a:cubicBezTo>
                  <a:cubicBezTo>
                    <a:pt x="392" y="20218"/>
                    <a:pt x="174" y="21062"/>
                    <a:pt x="65" y="21062"/>
                  </a:cubicBezTo>
                  <a:cubicBezTo>
                    <a:pt x="-44" y="21062"/>
                    <a:pt x="-44" y="20218"/>
                    <a:pt x="283" y="17771"/>
                  </a:cubicBezTo>
                  <a:cubicBezTo>
                    <a:pt x="611" y="15324"/>
                    <a:pt x="1265" y="11274"/>
                    <a:pt x="1811" y="8490"/>
                  </a:cubicBezTo>
                  <a:cubicBezTo>
                    <a:pt x="2356" y="5705"/>
                    <a:pt x="2792" y="4186"/>
                    <a:pt x="3338" y="3090"/>
                  </a:cubicBezTo>
                  <a:cubicBezTo>
                    <a:pt x="3883" y="1993"/>
                    <a:pt x="4538" y="1318"/>
                    <a:pt x="4865" y="1402"/>
                  </a:cubicBezTo>
                  <a:cubicBezTo>
                    <a:pt x="5192" y="1486"/>
                    <a:pt x="5192" y="2330"/>
                    <a:pt x="5192" y="3174"/>
                  </a:cubicBezTo>
                  <a:cubicBezTo>
                    <a:pt x="5192" y="4018"/>
                    <a:pt x="5192" y="4861"/>
                    <a:pt x="5301" y="5705"/>
                  </a:cubicBezTo>
                  <a:cubicBezTo>
                    <a:pt x="5411" y="6549"/>
                    <a:pt x="5629" y="7393"/>
                    <a:pt x="6392" y="7730"/>
                  </a:cubicBezTo>
                  <a:cubicBezTo>
                    <a:pt x="7156" y="8068"/>
                    <a:pt x="8465" y="7899"/>
                    <a:pt x="9883" y="6971"/>
                  </a:cubicBezTo>
                  <a:cubicBezTo>
                    <a:pt x="11301" y="6043"/>
                    <a:pt x="12829" y="4355"/>
                    <a:pt x="14029" y="3090"/>
                  </a:cubicBezTo>
                  <a:cubicBezTo>
                    <a:pt x="15229" y="1824"/>
                    <a:pt x="16101" y="980"/>
                    <a:pt x="17083" y="474"/>
                  </a:cubicBezTo>
                  <a:cubicBezTo>
                    <a:pt x="18065" y="-32"/>
                    <a:pt x="19156" y="-201"/>
                    <a:pt x="19811" y="305"/>
                  </a:cubicBezTo>
                  <a:cubicBezTo>
                    <a:pt x="20465" y="811"/>
                    <a:pt x="20683" y="1993"/>
                    <a:pt x="20792" y="5115"/>
                  </a:cubicBezTo>
                  <a:cubicBezTo>
                    <a:pt x="20901" y="8236"/>
                    <a:pt x="20901" y="13299"/>
                    <a:pt x="20901" y="16252"/>
                  </a:cubicBezTo>
                  <a:cubicBezTo>
                    <a:pt x="20901" y="19205"/>
                    <a:pt x="20901" y="20049"/>
                    <a:pt x="21011" y="20555"/>
                  </a:cubicBezTo>
                  <a:cubicBezTo>
                    <a:pt x="21120" y="21062"/>
                    <a:pt x="21338" y="21230"/>
                    <a:pt x="21556" y="213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7" name="Line"/>
            <p:cNvSpPr/>
            <p:nvPr/>
          </p:nvSpPr>
          <p:spPr>
            <a:xfrm>
              <a:off x="10809350" y="3944834"/>
              <a:ext cx="220600" cy="307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463" fill="norm" stroke="1" extrusionOk="0">
                  <a:moveTo>
                    <a:pt x="21440" y="2423"/>
                  </a:moveTo>
                  <a:cubicBezTo>
                    <a:pt x="21440" y="1683"/>
                    <a:pt x="21440" y="944"/>
                    <a:pt x="20823" y="500"/>
                  </a:cubicBezTo>
                  <a:cubicBezTo>
                    <a:pt x="20206" y="56"/>
                    <a:pt x="18971" y="-92"/>
                    <a:pt x="17017" y="56"/>
                  </a:cubicBezTo>
                  <a:cubicBezTo>
                    <a:pt x="15063" y="204"/>
                    <a:pt x="12389" y="648"/>
                    <a:pt x="10229" y="1979"/>
                  </a:cubicBezTo>
                  <a:cubicBezTo>
                    <a:pt x="8069" y="3311"/>
                    <a:pt x="6423" y="5530"/>
                    <a:pt x="4777" y="8267"/>
                  </a:cubicBezTo>
                  <a:cubicBezTo>
                    <a:pt x="3131" y="11004"/>
                    <a:pt x="1486" y="14259"/>
                    <a:pt x="663" y="16330"/>
                  </a:cubicBezTo>
                  <a:cubicBezTo>
                    <a:pt x="-160" y="18401"/>
                    <a:pt x="-160" y="19289"/>
                    <a:pt x="354" y="19955"/>
                  </a:cubicBezTo>
                  <a:cubicBezTo>
                    <a:pt x="869" y="20620"/>
                    <a:pt x="1897" y="21064"/>
                    <a:pt x="4366" y="21286"/>
                  </a:cubicBezTo>
                  <a:cubicBezTo>
                    <a:pt x="6834" y="21508"/>
                    <a:pt x="10743" y="21508"/>
                    <a:pt x="13314" y="21360"/>
                  </a:cubicBezTo>
                  <a:cubicBezTo>
                    <a:pt x="15886" y="21212"/>
                    <a:pt x="17120" y="20916"/>
                    <a:pt x="18354" y="206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8" name="Line"/>
            <p:cNvSpPr/>
            <p:nvPr/>
          </p:nvSpPr>
          <p:spPr>
            <a:xfrm>
              <a:off x="10839450" y="4119194"/>
              <a:ext cx="1968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9" name="Line"/>
            <p:cNvSpPr/>
            <p:nvPr/>
          </p:nvSpPr>
          <p:spPr>
            <a:xfrm>
              <a:off x="11036300" y="3896944"/>
              <a:ext cx="166123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16200" y="0"/>
                  </a:moveTo>
                  <a:cubicBezTo>
                    <a:pt x="18360" y="2335"/>
                    <a:pt x="20520" y="4670"/>
                    <a:pt x="21060" y="7346"/>
                  </a:cubicBezTo>
                  <a:cubicBezTo>
                    <a:pt x="21600" y="10022"/>
                    <a:pt x="20520" y="13038"/>
                    <a:pt x="16740" y="15470"/>
                  </a:cubicBezTo>
                  <a:cubicBezTo>
                    <a:pt x="12960" y="17903"/>
                    <a:pt x="6480" y="19751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0" name="Line"/>
            <p:cNvSpPr/>
            <p:nvPr/>
          </p:nvSpPr>
          <p:spPr>
            <a:xfrm>
              <a:off x="3213100" y="5297239"/>
              <a:ext cx="266701" cy="267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3" fill="norm" stroke="1" extrusionOk="0">
                  <a:moveTo>
                    <a:pt x="0" y="3758"/>
                  </a:moveTo>
                  <a:cubicBezTo>
                    <a:pt x="1371" y="2418"/>
                    <a:pt x="2743" y="1079"/>
                    <a:pt x="4029" y="409"/>
                  </a:cubicBezTo>
                  <a:cubicBezTo>
                    <a:pt x="5314" y="-261"/>
                    <a:pt x="6514" y="-261"/>
                    <a:pt x="7457" y="1581"/>
                  </a:cubicBezTo>
                  <a:cubicBezTo>
                    <a:pt x="8400" y="3423"/>
                    <a:pt x="9086" y="7106"/>
                    <a:pt x="8657" y="10120"/>
                  </a:cubicBezTo>
                  <a:cubicBezTo>
                    <a:pt x="8229" y="13134"/>
                    <a:pt x="6686" y="15479"/>
                    <a:pt x="5400" y="17237"/>
                  </a:cubicBezTo>
                  <a:cubicBezTo>
                    <a:pt x="4114" y="18995"/>
                    <a:pt x="3086" y="20167"/>
                    <a:pt x="3000" y="20753"/>
                  </a:cubicBezTo>
                  <a:cubicBezTo>
                    <a:pt x="2914" y="21339"/>
                    <a:pt x="3771" y="21339"/>
                    <a:pt x="6343" y="20669"/>
                  </a:cubicBezTo>
                  <a:cubicBezTo>
                    <a:pt x="8914" y="19999"/>
                    <a:pt x="13200" y="18660"/>
                    <a:pt x="16029" y="17655"/>
                  </a:cubicBezTo>
                  <a:cubicBezTo>
                    <a:pt x="18857" y="16651"/>
                    <a:pt x="20229" y="15981"/>
                    <a:pt x="21600" y="1531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1" name="Line"/>
            <p:cNvSpPr/>
            <p:nvPr/>
          </p:nvSpPr>
          <p:spPr>
            <a:xfrm>
              <a:off x="3460750" y="5176379"/>
              <a:ext cx="136738" cy="435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552" fill="norm" stroke="1" extrusionOk="0">
                  <a:moveTo>
                    <a:pt x="10966" y="791"/>
                  </a:moveTo>
                  <a:cubicBezTo>
                    <a:pt x="12960" y="371"/>
                    <a:pt x="14954" y="-48"/>
                    <a:pt x="16449" y="4"/>
                  </a:cubicBezTo>
                  <a:cubicBezTo>
                    <a:pt x="17945" y="57"/>
                    <a:pt x="18942" y="581"/>
                    <a:pt x="19772" y="2259"/>
                  </a:cubicBezTo>
                  <a:cubicBezTo>
                    <a:pt x="20603" y="3936"/>
                    <a:pt x="21268" y="6768"/>
                    <a:pt x="21434" y="9546"/>
                  </a:cubicBezTo>
                  <a:cubicBezTo>
                    <a:pt x="21600" y="12325"/>
                    <a:pt x="21268" y="15051"/>
                    <a:pt x="17612" y="17043"/>
                  </a:cubicBezTo>
                  <a:cubicBezTo>
                    <a:pt x="13957" y="19035"/>
                    <a:pt x="6978" y="20294"/>
                    <a:pt x="0" y="2155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2" name="Line"/>
            <p:cNvSpPr/>
            <p:nvPr/>
          </p:nvSpPr>
          <p:spPr>
            <a:xfrm>
              <a:off x="3005286" y="5249494"/>
              <a:ext cx="188765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600" fill="norm" stroke="1" extrusionOk="0">
                  <a:moveTo>
                    <a:pt x="9775" y="0"/>
                  </a:moveTo>
                  <a:cubicBezTo>
                    <a:pt x="8588" y="0"/>
                    <a:pt x="7401" y="0"/>
                    <a:pt x="6570" y="386"/>
                  </a:cubicBezTo>
                  <a:cubicBezTo>
                    <a:pt x="5739" y="771"/>
                    <a:pt x="5265" y="1543"/>
                    <a:pt x="4078" y="3600"/>
                  </a:cubicBezTo>
                  <a:cubicBezTo>
                    <a:pt x="2891" y="5657"/>
                    <a:pt x="992" y="9000"/>
                    <a:pt x="280" y="11571"/>
                  </a:cubicBezTo>
                  <a:cubicBezTo>
                    <a:pt x="-432" y="14143"/>
                    <a:pt x="43" y="15943"/>
                    <a:pt x="3722" y="17486"/>
                  </a:cubicBezTo>
                  <a:cubicBezTo>
                    <a:pt x="7401" y="19029"/>
                    <a:pt x="14284" y="20314"/>
                    <a:pt x="2116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3" name="Line"/>
            <p:cNvSpPr/>
            <p:nvPr/>
          </p:nvSpPr>
          <p:spPr>
            <a:xfrm>
              <a:off x="3997764" y="5180903"/>
              <a:ext cx="294837" cy="504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342" fill="norm" stroke="1" extrusionOk="0">
                  <a:moveTo>
                    <a:pt x="200" y="7475"/>
                  </a:moveTo>
                  <a:cubicBezTo>
                    <a:pt x="354" y="9985"/>
                    <a:pt x="508" y="12494"/>
                    <a:pt x="585" y="14511"/>
                  </a:cubicBezTo>
                  <a:cubicBezTo>
                    <a:pt x="662" y="16528"/>
                    <a:pt x="662" y="18051"/>
                    <a:pt x="585" y="19216"/>
                  </a:cubicBezTo>
                  <a:cubicBezTo>
                    <a:pt x="508" y="20381"/>
                    <a:pt x="354" y="21188"/>
                    <a:pt x="277" y="21323"/>
                  </a:cubicBezTo>
                  <a:cubicBezTo>
                    <a:pt x="200" y="21457"/>
                    <a:pt x="200" y="20919"/>
                    <a:pt x="122" y="19037"/>
                  </a:cubicBezTo>
                  <a:cubicBezTo>
                    <a:pt x="45" y="17155"/>
                    <a:pt x="-109" y="13928"/>
                    <a:pt x="122" y="10657"/>
                  </a:cubicBezTo>
                  <a:cubicBezTo>
                    <a:pt x="354" y="7386"/>
                    <a:pt x="971" y="4069"/>
                    <a:pt x="1357" y="2187"/>
                  </a:cubicBezTo>
                  <a:cubicBezTo>
                    <a:pt x="1742" y="305"/>
                    <a:pt x="1897" y="-143"/>
                    <a:pt x="2128" y="36"/>
                  </a:cubicBezTo>
                  <a:cubicBezTo>
                    <a:pt x="2360" y="216"/>
                    <a:pt x="2668" y="1022"/>
                    <a:pt x="3285" y="2098"/>
                  </a:cubicBezTo>
                  <a:cubicBezTo>
                    <a:pt x="3902" y="3173"/>
                    <a:pt x="4828" y="4518"/>
                    <a:pt x="5677" y="5369"/>
                  </a:cubicBezTo>
                  <a:cubicBezTo>
                    <a:pt x="6525" y="6220"/>
                    <a:pt x="7297" y="6579"/>
                    <a:pt x="8068" y="6713"/>
                  </a:cubicBezTo>
                  <a:cubicBezTo>
                    <a:pt x="8840" y="6848"/>
                    <a:pt x="9611" y="6758"/>
                    <a:pt x="11077" y="5952"/>
                  </a:cubicBezTo>
                  <a:cubicBezTo>
                    <a:pt x="12542" y="5145"/>
                    <a:pt x="14702" y="3621"/>
                    <a:pt x="16245" y="2680"/>
                  </a:cubicBezTo>
                  <a:cubicBezTo>
                    <a:pt x="17788" y="1739"/>
                    <a:pt x="18714" y="1381"/>
                    <a:pt x="19331" y="1515"/>
                  </a:cubicBezTo>
                  <a:cubicBezTo>
                    <a:pt x="19948" y="1650"/>
                    <a:pt x="20257" y="2277"/>
                    <a:pt x="20565" y="3935"/>
                  </a:cubicBezTo>
                  <a:cubicBezTo>
                    <a:pt x="20874" y="5593"/>
                    <a:pt x="21182" y="8282"/>
                    <a:pt x="21337" y="10388"/>
                  </a:cubicBezTo>
                  <a:cubicBezTo>
                    <a:pt x="21491" y="12494"/>
                    <a:pt x="21491" y="14018"/>
                    <a:pt x="21491" y="155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4" name="Line"/>
            <p:cNvSpPr/>
            <p:nvPr/>
          </p:nvSpPr>
          <p:spPr>
            <a:xfrm>
              <a:off x="4401872" y="5342300"/>
              <a:ext cx="132028" cy="169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097" fill="norm" stroke="1" extrusionOk="0">
                  <a:moveTo>
                    <a:pt x="18300" y="5836"/>
                  </a:moveTo>
                  <a:cubicBezTo>
                    <a:pt x="17615" y="4518"/>
                    <a:pt x="16929" y="3201"/>
                    <a:pt x="16072" y="2016"/>
                  </a:cubicBezTo>
                  <a:cubicBezTo>
                    <a:pt x="15215" y="831"/>
                    <a:pt x="14186" y="-223"/>
                    <a:pt x="12300" y="40"/>
                  </a:cubicBezTo>
                  <a:cubicBezTo>
                    <a:pt x="10415" y="304"/>
                    <a:pt x="7672" y="1884"/>
                    <a:pt x="5443" y="5045"/>
                  </a:cubicBezTo>
                  <a:cubicBezTo>
                    <a:pt x="3215" y="8206"/>
                    <a:pt x="1500" y="12948"/>
                    <a:pt x="643" y="15977"/>
                  </a:cubicBezTo>
                  <a:cubicBezTo>
                    <a:pt x="-214" y="19006"/>
                    <a:pt x="-214" y="20323"/>
                    <a:pt x="643" y="20850"/>
                  </a:cubicBezTo>
                  <a:cubicBezTo>
                    <a:pt x="1500" y="21377"/>
                    <a:pt x="3215" y="21114"/>
                    <a:pt x="5100" y="19533"/>
                  </a:cubicBezTo>
                  <a:cubicBezTo>
                    <a:pt x="6986" y="17953"/>
                    <a:pt x="9043" y="15055"/>
                    <a:pt x="10757" y="12289"/>
                  </a:cubicBezTo>
                  <a:cubicBezTo>
                    <a:pt x="12472" y="9523"/>
                    <a:pt x="13843" y="6889"/>
                    <a:pt x="14529" y="6362"/>
                  </a:cubicBezTo>
                  <a:cubicBezTo>
                    <a:pt x="15215" y="5836"/>
                    <a:pt x="15215" y="7416"/>
                    <a:pt x="15557" y="9523"/>
                  </a:cubicBezTo>
                  <a:cubicBezTo>
                    <a:pt x="15900" y="11631"/>
                    <a:pt x="16586" y="14265"/>
                    <a:pt x="17615" y="16109"/>
                  </a:cubicBezTo>
                  <a:cubicBezTo>
                    <a:pt x="18643" y="17953"/>
                    <a:pt x="20015" y="19006"/>
                    <a:pt x="21386" y="200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5" name="Line"/>
            <p:cNvSpPr/>
            <p:nvPr/>
          </p:nvSpPr>
          <p:spPr>
            <a:xfrm>
              <a:off x="4578349" y="5312994"/>
              <a:ext cx="133351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3851"/>
                    <a:pt x="8229" y="7702"/>
                    <a:pt x="11829" y="11302"/>
                  </a:cubicBezTo>
                  <a:cubicBezTo>
                    <a:pt x="15429" y="14902"/>
                    <a:pt x="18514" y="18251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6" name="Line"/>
            <p:cNvSpPr/>
            <p:nvPr/>
          </p:nvSpPr>
          <p:spPr>
            <a:xfrm>
              <a:off x="4582982" y="5306644"/>
              <a:ext cx="116018" cy="287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414" fill="norm" stroke="1" extrusionOk="0">
                  <a:moveTo>
                    <a:pt x="21142" y="0"/>
                  </a:moveTo>
                  <a:cubicBezTo>
                    <a:pt x="16128" y="4730"/>
                    <a:pt x="11113" y="9460"/>
                    <a:pt x="7642" y="12613"/>
                  </a:cubicBezTo>
                  <a:cubicBezTo>
                    <a:pt x="4171" y="15766"/>
                    <a:pt x="2242" y="17343"/>
                    <a:pt x="1085" y="18683"/>
                  </a:cubicBezTo>
                  <a:cubicBezTo>
                    <a:pt x="-72" y="20023"/>
                    <a:pt x="-458" y="21127"/>
                    <a:pt x="699" y="21364"/>
                  </a:cubicBezTo>
                  <a:cubicBezTo>
                    <a:pt x="1856" y="21600"/>
                    <a:pt x="4556" y="20969"/>
                    <a:pt x="7256" y="2033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7" name="Line"/>
            <p:cNvSpPr/>
            <p:nvPr/>
          </p:nvSpPr>
          <p:spPr>
            <a:xfrm>
              <a:off x="4762500" y="5351094"/>
              <a:ext cx="1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8" name="Line"/>
            <p:cNvSpPr/>
            <p:nvPr/>
          </p:nvSpPr>
          <p:spPr>
            <a:xfrm>
              <a:off x="4749800" y="5236794"/>
              <a:ext cx="127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9" name="Line"/>
            <p:cNvSpPr/>
            <p:nvPr/>
          </p:nvSpPr>
          <p:spPr>
            <a:xfrm>
              <a:off x="4870450" y="5332044"/>
              <a:ext cx="177271" cy="16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600" fill="norm" stroke="1" extrusionOk="0">
                  <a:moveTo>
                    <a:pt x="0" y="0"/>
                  </a:moveTo>
                  <a:cubicBezTo>
                    <a:pt x="514" y="6289"/>
                    <a:pt x="1029" y="12577"/>
                    <a:pt x="1286" y="16405"/>
                  </a:cubicBezTo>
                  <a:cubicBezTo>
                    <a:pt x="1543" y="20233"/>
                    <a:pt x="1543" y="21600"/>
                    <a:pt x="1671" y="21600"/>
                  </a:cubicBezTo>
                  <a:cubicBezTo>
                    <a:pt x="1800" y="21600"/>
                    <a:pt x="2057" y="20233"/>
                    <a:pt x="2829" y="17225"/>
                  </a:cubicBezTo>
                  <a:cubicBezTo>
                    <a:pt x="3600" y="14218"/>
                    <a:pt x="4886" y="9570"/>
                    <a:pt x="6043" y="6699"/>
                  </a:cubicBezTo>
                  <a:cubicBezTo>
                    <a:pt x="7200" y="3828"/>
                    <a:pt x="8229" y="2734"/>
                    <a:pt x="8871" y="2871"/>
                  </a:cubicBezTo>
                  <a:cubicBezTo>
                    <a:pt x="9514" y="3008"/>
                    <a:pt x="9771" y="4375"/>
                    <a:pt x="9900" y="5742"/>
                  </a:cubicBezTo>
                  <a:cubicBezTo>
                    <a:pt x="10029" y="7109"/>
                    <a:pt x="10029" y="8476"/>
                    <a:pt x="10029" y="9843"/>
                  </a:cubicBezTo>
                  <a:cubicBezTo>
                    <a:pt x="10029" y="11210"/>
                    <a:pt x="10029" y="12577"/>
                    <a:pt x="10157" y="12441"/>
                  </a:cubicBezTo>
                  <a:cubicBezTo>
                    <a:pt x="10286" y="12304"/>
                    <a:pt x="10543" y="10663"/>
                    <a:pt x="11571" y="8613"/>
                  </a:cubicBezTo>
                  <a:cubicBezTo>
                    <a:pt x="12600" y="6562"/>
                    <a:pt x="14400" y="4101"/>
                    <a:pt x="15943" y="2734"/>
                  </a:cubicBezTo>
                  <a:cubicBezTo>
                    <a:pt x="17486" y="1367"/>
                    <a:pt x="18771" y="1094"/>
                    <a:pt x="19671" y="1777"/>
                  </a:cubicBezTo>
                  <a:cubicBezTo>
                    <a:pt x="20571" y="2461"/>
                    <a:pt x="21086" y="4101"/>
                    <a:pt x="21343" y="6562"/>
                  </a:cubicBezTo>
                  <a:cubicBezTo>
                    <a:pt x="21600" y="9023"/>
                    <a:pt x="21600" y="12304"/>
                    <a:pt x="21343" y="14354"/>
                  </a:cubicBezTo>
                  <a:cubicBezTo>
                    <a:pt x="21086" y="16405"/>
                    <a:pt x="20571" y="17225"/>
                    <a:pt x="20057" y="1804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0" name="Line"/>
            <p:cNvSpPr/>
            <p:nvPr/>
          </p:nvSpPr>
          <p:spPr>
            <a:xfrm>
              <a:off x="5092699" y="5300294"/>
              <a:ext cx="1333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71" y="0"/>
                  </a:moveTo>
                  <a:cubicBezTo>
                    <a:pt x="4114" y="2769"/>
                    <a:pt x="2057" y="5538"/>
                    <a:pt x="1029" y="8446"/>
                  </a:cubicBezTo>
                  <a:cubicBezTo>
                    <a:pt x="0" y="11354"/>
                    <a:pt x="0" y="14400"/>
                    <a:pt x="0" y="16754"/>
                  </a:cubicBezTo>
                  <a:cubicBezTo>
                    <a:pt x="0" y="19108"/>
                    <a:pt x="0" y="20769"/>
                    <a:pt x="857" y="21185"/>
                  </a:cubicBezTo>
                  <a:cubicBezTo>
                    <a:pt x="1714" y="21600"/>
                    <a:pt x="3429" y="20769"/>
                    <a:pt x="5657" y="18138"/>
                  </a:cubicBezTo>
                  <a:cubicBezTo>
                    <a:pt x="7886" y="15508"/>
                    <a:pt x="10629" y="11077"/>
                    <a:pt x="12514" y="8308"/>
                  </a:cubicBezTo>
                  <a:cubicBezTo>
                    <a:pt x="14400" y="5538"/>
                    <a:pt x="15429" y="4431"/>
                    <a:pt x="16114" y="4569"/>
                  </a:cubicBezTo>
                  <a:cubicBezTo>
                    <a:pt x="16800" y="4708"/>
                    <a:pt x="17143" y="6092"/>
                    <a:pt x="18000" y="9138"/>
                  </a:cubicBezTo>
                  <a:cubicBezTo>
                    <a:pt x="18857" y="12185"/>
                    <a:pt x="20229" y="16892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1" name="Line"/>
            <p:cNvSpPr/>
            <p:nvPr/>
          </p:nvSpPr>
          <p:spPr>
            <a:xfrm>
              <a:off x="5279743" y="5312994"/>
              <a:ext cx="154613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600" fill="norm" stroke="1" extrusionOk="0">
                  <a:moveTo>
                    <a:pt x="1334" y="0"/>
                  </a:moveTo>
                  <a:cubicBezTo>
                    <a:pt x="1334" y="6048"/>
                    <a:pt x="1334" y="12096"/>
                    <a:pt x="1190" y="15984"/>
                  </a:cubicBezTo>
                  <a:cubicBezTo>
                    <a:pt x="1046" y="19872"/>
                    <a:pt x="758" y="21600"/>
                    <a:pt x="470" y="21600"/>
                  </a:cubicBezTo>
                  <a:cubicBezTo>
                    <a:pt x="182" y="21600"/>
                    <a:pt x="-106" y="19872"/>
                    <a:pt x="38" y="17568"/>
                  </a:cubicBezTo>
                  <a:cubicBezTo>
                    <a:pt x="182" y="15264"/>
                    <a:pt x="758" y="12384"/>
                    <a:pt x="1334" y="10080"/>
                  </a:cubicBezTo>
                  <a:cubicBezTo>
                    <a:pt x="1910" y="7776"/>
                    <a:pt x="2486" y="6048"/>
                    <a:pt x="3062" y="5904"/>
                  </a:cubicBezTo>
                  <a:cubicBezTo>
                    <a:pt x="3638" y="5760"/>
                    <a:pt x="4214" y="7200"/>
                    <a:pt x="4646" y="8784"/>
                  </a:cubicBezTo>
                  <a:cubicBezTo>
                    <a:pt x="5078" y="10368"/>
                    <a:pt x="5366" y="12096"/>
                    <a:pt x="5654" y="13824"/>
                  </a:cubicBezTo>
                  <a:cubicBezTo>
                    <a:pt x="5942" y="15552"/>
                    <a:pt x="6230" y="17280"/>
                    <a:pt x="6374" y="17424"/>
                  </a:cubicBezTo>
                  <a:cubicBezTo>
                    <a:pt x="6518" y="17568"/>
                    <a:pt x="6518" y="16128"/>
                    <a:pt x="7238" y="13680"/>
                  </a:cubicBezTo>
                  <a:cubicBezTo>
                    <a:pt x="7958" y="11232"/>
                    <a:pt x="9398" y="7776"/>
                    <a:pt x="10694" y="5472"/>
                  </a:cubicBezTo>
                  <a:cubicBezTo>
                    <a:pt x="11990" y="3168"/>
                    <a:pt x="13142" y="2016"/>
                    <a:pt x="15014" y="2160"/>
                  </a:cubicBezTo>
                  <a:cubicBezTo>
                    <a:pt x="16886" y="2304"/>
                    <a:pt x="19478" y="3744"/>
                    <a:pt x="20486" y="6912"/>
                  </a:cubicBezTo>
                  <a:cubicBezTo>
                    <a:pt x="21494" y="10080"/>
                    <a:pt x="20918" y="14976"/>
                    <a:pt x="20342" y="19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2" name="Line"/>
            <p:cNvSpPr/>
            <p:nvPr/>
          </p:nvSpPr>
          <p:spPr>
            <a:xfrm>
              <a:off x="5983590" y="5084394"/>
              <a:ext cx="220360" cy="44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492" fill="norm" stroke="1" extrusionOk="0">
                  <a:moveTo>
                    <a:pt x="13393" y="0"/>
                  </a:moveTo>
                  <a:cubicBezTo>
                    <a:pt x="11953" y="3549"/>
                    <a:pt x="10513" y="7099"/>
                    <a:pt x="8867" y="10039"/>
                  </a:cubicBezTo>
                  <a:cubicBezTo>
                    <a:pt x="7222" y="12980"/>
                    <a:pt x="5370" y="15313"/>
                    <a:pt x="3622" y="17138"/>
                  </a:cubicBezTo>
                  <a:cubicBezTo>
                    <a:pt x="1873" y="18963"/>
                    <a:pt x="227" y="20282"/>
                    <a:pt x="22" y="20941"/>
                  </a:cubicBezTo>
                  <a:cubicBezTo>
                    <a:pt x="-184" y="21600"/>
                    <a:pt x="1050" y="21600"/>
                    <a:pt x="3827" y="21296"/>
                  </a:cubicBezTo>
                  <a:cubicBezTo>
                    <a:pt x="6605" y="20992"/>
                    <a:pt x="10925" y="20383"/>
                    <a:pt x="14113" y="19825"/>
                  </a:cubicBezTo>
                  <a:cubicBezTo>
                    <a:pt x="17302" y="19268"/>
                    <a:pt x="19359" y="18761"/>
                    <a:pt x="21416" y="182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3" name="Line"/>
            <p:cNvSpPr/>
            <p:nvPr/>
          </p:nvSpPr>
          <p:spPr>
            <a:xfrm>
              <a:off x="6280150" y="5357444"/>
              <a:ext cx="127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4" name="Line"/>
            <p:cNvSpPr/>
            <p:nvPr/>
          </p:nvSpPr>
          <p:spPr>
            <a:xfrm>
              <a:off x="6273800" y="5249494"/>
              <a:ext cx="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5" name="Line"/>
            <p:cNvSpPr/>
            <p:nvPr/>
          </p:nvSpPr>
          <p:spPr>
            <a:xfrm>
              <a:off x="6414029" y="5090744"/>
              <a:ext cx="37571" cy="414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458" fill="norm" stroke="1" extrusionOk="0">
                  <a:moveTo>
                    <a:pt x="21300" y="0"/>
                  </a:moveTo>
                  <a:cubicBezTo>
                    <a:pt x="18900" y="3180"/>
                    <a:pt x="16500" y="6359"/>
                    <a:pt x="14100" y="9539"/>
                  </a:cubicBezTo>
                  <a:cubicBezTo>
                    <a:pt x="11700" y="12719"/>
                    <a:pt x="9300" y="15898"/>
                    <a:pt x="6900" y="18037"/>
                  </a:cubicBezTo>
                  <a:cubicBezTo>
                    <a:pt x="4500" y="20175"/>
                    <a:pt x="2100" y="21271"/>
                    <a:pt x="900" y="21436"/>
                  </a:cubicBezTo>
                  <a:cubicBezTo>
                    <a:pt x="-300" y="21600"/>
                    <a:pt x="-300" y="20832"/>
                    <a:pt x="900" y="20120"/>
                  </a:cubicBezTo>
                  <a:cubicBezTo>
                    <a:pt x="2100" y="19407"/>
                    <a:pt x="4500" y="18749"/>
                    <a:pt x="6900" y="18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6" name="Line"/>
            <p:cNvSpPr/>
            <p:nvPr/>
          </p:nvSpPr>
          <p:spPr>
            <a:xfrm>
              <a:off x="6415217" y="5284329"/>
              <a:ext cx="106233" cy="175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294" fill="norm" stroke="1" extrusionOk="0">
                  <a:moveTo>
                    <a:pt x="13632" y="1939"/>
                  </a:moveTo>
                  <a:cubicBezTo>
                    <a:pt x="14903" y="911"/>
                    <a:pt x="16174" y="-118"/>
                    <a:pt x="16809" y="11"/>
                  </a:cubicBezTo>
                  <a:cubicBezTo>
                    <a:pt x="17444" y="139"/>
                    <a:pt x="17444" y="1425"/>
                    <a:pt x="15327" y="3096"/>
                  </a:cubicBezTo>
                  <a:cubicBezTo>
                    <a:pt x="13209" y="4768"/>
                    <a:pt x="8974" y="6825"/>
                    <a:pt x="5797" y="9011"/>
                  </a:cubicBezTo>
                  <a:cubicBezTo>
                    <a:pt x="2621" y="11196"/>
                    <a:pt x="503" y="13511"/>
                    <a:pt x="80" y="15182"/>
                  </a:cubicBezTo>
                  <a:cubicBezTo>
                    <a:pt x="-344" y="16853"/>
                    <a:pt x="927" y="17882"/>
                    <a:pt x="3680" y="18911"/>
                  </a:cubicBezTo>
                  <a:cubicBezTo>
                    <a:pt x="6432" y="19939"/>
                    <a:pt x="10668" y="20968"/>
                    <a:pt x="13844" y="21225"/>
                  </a:cubicBezTo>
                  <a:cubicBezTo>
                    <a:pt x="17021" y="21482"/>
                    <a:pt x="19138" y="20968"/>
                    <a:pt x="21256" y="204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7" name="Line"/>
            <p:cNvSpPr/>
            <p:nvPr/>
          </p:nvSpPr>
          <p:spPr>
            <a:xfrm>
              <a:off x="6541872" y="5332634"/>
              <a:ext cx="144679" cy="137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0928" fill="norm" stroke="1" extrusionOk="0">
                  <a:moveTo>
                    <a:pt x="5432" y="3779"/>
                  </a:moveTo>
                  <a:cubicBezTo>
                    <a:pt x="6997" y="4101"/>
                    <a:pt x="8562" y="4424"/>
                    <a:pt x="9501" y="3618"/>
                  </a:cubicBezTo>
                  <a:cubicBezTo>
                    <a:pt x="10440" y="2812"/>
                    <a:pt x="10754" y="878"/>
                    <a:pt x="10127" y="233"/>
                  </a:cubicBezTo>
                  <a:cubicBezTo>
                    <a:pt x="9501" y="-412"/>
                    <a:pt x="7936" y="233"/>
                    <a:pt x="6058" y="2812"/>
                  </a:cubicBezTo>
                  <a:cubicBezTo>
                    <a:pt x="4180" y="5391"/>
                    <a:pt x="1988" y="9904"/>
                    <a:pt x="893" y="12967"/>
                  </a:cubicBezTo>
                  <a:cubicBezTo>
                    <a:pt x="-203" y="16030"/>
                    <a:pt x="-203" y="17642"/>
                    <a:pt x="423" y="18931"/>
                  </a:cubicBezTo>
                  <a:cubicBezTo>
                    <a:pt x="1049" y="20221"/>
                    <a:pt x="2301" y="21188"/>
                    <a:pt x="5901" y="20866"/>
                  </a:cubicBezTo>
                  <a:cubicBezTo>
                    <a:pt x="9501" y="20543"/>
                    <a:pt x="15449" y="18931"/>
                    <a:pt x="21397" y="173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8" name="Line"/>
            <p:cNvSpPr/>
            <p:nvPr/>
          </p:nvSpPr>
          <p:spPr>
            <a:xfrm>
              <a:off x="6759293" y="5078044"/>
              <a:ext cx="9808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236"/>
                    <a:pt x="-1585" y="10473"/>
                    <a:pt x="575" y="14073"/>
                  </a:cubicBezTo>
                  <a:cubicBezTo>
                    <a:pt x="2735" y="17673"/>
                    <a:pt x="11375" y="19636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9" name="Line"/>
            <p:cNvSpPr/>
            <p:nvPr/>
          </p:nvSpPr>
          <p:spPr>
            <a:xfrm>
              <a:off x="6826250" y="5300294"/>
              <a:ext cx="127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0" name="Line"/>
            <p:cNvSpPr/>
            <p:nvPr/>
          </p:nvSpPr>
          <p:spPr>
            <a:xfrm>
              <a:off x="6838950" y="5192344"/>
              <a:ext cx="12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1" name="Line"/>
            <p:cNvSpPr/>
            <p:nvPr/>
          </p:nvSpPr>
          <p:spPr>
            <a:xfrm>
              <a:off x="6972300" y="5103444"/>
              <a:ext cx="127000" cy="345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" y="3313"/>
                    <a:pt x="2160" y="6626"/>
                    <a:pt x="2700" y="10005"/>
                  </a:cubicBezTo>
                  <a:cubicBezTo>
                    <a:pt x="3240" y="13384"/>
                    <a:pt x="3240" y="16829"/>
                    <a:pt x="3060" y="18883"/>
                  </a:cubicBezTo>
                  <a:cubicBezTo>
                    <a:pt x="2880" y="20937"/>
                    <a:pt x="2520" y="21600"/>
                    <a:pt x="2340" y="21600"/>
                  </a:cubicBezTo>
                  <a:cubicBezTo>
                    <a:pt x="2160" y="21600"/>
                    <a:pt x="2160" y="20937"/>
                    <a:pt x="3240" y="19546"/>
                  </a:cubicBezTo>
                  <a:cubicBezTo>
                    <a:pt x="4320" y="18155"/>
                    <a:pt x="6480" y="16034"/>
                    <a:pt x="7920" y="14643"/>
                  </a:cubicBezTo>
                  <a:cubicBezTo>
                    <a:pt x="9360" y="13252"/>
                    <a:pt x="10080" y="12589"/>
                    <a:pt x="11340" y="12125"/>
                  </a:cubicBezTo>
                  <a:cubicBezTo>
                    <a:pt x="12600" y="11661"/>
                    <a:pt x="14400" y="11396"/>
                    <a:pt x="15660" y="11661"/>
                  </a:cubicBezTo>
                  <a:cubicBezTo>
                    <a:pt x="16920" y="11926"/>
                    <a:pt x="17640" y="12721"/>
                    <a:pt x="18540" y="14113"/>
                  </a:cubicBezTo>
                  <a:cubicBezTo>
                    <a:pt x="19440" y="15504"/>
                    <a:pt x="20520" y="17492"/>
                    <a:pt x="21600" y="19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2" name="Line"/>
            <p:cNvSpPr/>
            <p:nvPr/>
          </p:nvSpPr>
          <p:spPr>
            <a:xfrm>
              <a:off x="7178410" y="5284331"/>
              <a:ext cx="54241" cy="113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043" fill="norm" stroke="1" extrusionOk="0">
                  <a:moveTo>
                    <a:pt x="11319" y="4140"/>
                  </a:moveTo>
                  <a:cubicBezTo>
                    <a:pt x="11319" y="2176"/>
                    <a:pt x="11319" y="213"/>
                    <a:pt x="9657" y="16"/>
                  </a:cubicBezTo>
                  <a:cubicBezTo>
                    <a:pt x="7996" y="-180"/>
                    <a:pt x="4673" y="1391"/>
                    <a:pt x="2596" y="4336"/>
                  </a:cubicBezTo>
                  <a:cubicBezTo>
                    <a:pt x="519" y="7282"/>
                    <a:pt x="-312" y="11602"/>
                    <a:pt x="103" y="14744"/>
                  </a:cubicBezTo>
                  <a:cubicBezTo>
                    <a:pt x="519" y="17885"/>
                    <a:pt x="2180" y="19849"/>
                    <a:pt x="5503" y="20635"/>
                  </a:cubicBezTo>
                  <a:cubicBezTo>
                    <a:pt x="8826" y="21420"/>
                    <a:pt x="13811" y="21027"/>
                    <a:pt x="16719" y="19849"/>
                  </a:cubicBezTo>
                  <a:cubicBezTo>
                    <a:pt x="19626" y="18671"/>
                    <a:pt x="20457" y="16707"/>
                    <a:pt x="20873" y="14744"/>
                  </a:cubicBezTo>
                  <a:cubicBezTo>
                    <a:pt x="21288" y="12780"/>
                    <a:pt x="21288" y="10816"/>
                    <a:pt x="21288" y="8656"/>
                  </a:cubicBezTo>
                  <a:cubicBezTo>
                    <a:pt x="21288" y="6496"/>
                    <a:pt x="21288" y="4140"/>
                    <a:pt x="19211" y="2765"/>
                  </a:cubicBezTo>
                  <a:cubicBezTo>
                    <a:pt x="17134" y="1391"/>
                    <a:pt x="12980" y="998"/>
                    <a:pt x="12980" y="1587"/>
                  </a:cubicBezTo>
                  <a:cubicBezTo>
                    <a:pt x="12980" y="2176"/>
                    <a:pt x="17134" y="3747"/>
                    <a:pt x="21288" y="53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3" name="Line"/>
            <p:cNvSpPr/>
            <p:nvPr/>
          </p:nvSpPr>
          <p:spPr>
            <a:xfrm>
              <a:off x="7273655" y="5281248"/>
              <a:ext cx="80860" cy="97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140" fill="norm" stroke="1" extrusionOk="0">
                  <a:moveTo>
                    <a:pt x="14194" y="5514"/>
                  </a:moveTo>
                  <a:cubicBezTo>
                    <a:pt x="14194" y="3217"/>
                    <a:pt x="14194" y="919"/>
                    <a:pt x="12809" y="229"/>
                  </a:cubicBezTo>
                  <a:cubicBezTo>
                    <a:pt x="11425" y="-460"/>
                    <a:pt x="8656" y="459"/>
                    <a:pt x="6440" y="2297"/>
                  </a:cubicBezTo>
                  <a:cubicBezTo>
                    <a:pt x="4225" y="4136"/>
                    <a:pt x="2563" y="6893"/>
                    <a:pt x="1456" y="9421"/>
                  </a:cubicBezTo>
                  <a:cubicBezTo>
                    <a:pt x="348" y="11949"/>
                    <a:pt x="-206" y="14246"/>
                    <a:pt x="71" y="16544"/>
                  </a:cubicBezTo>
                  <a:cubicBezTo>
                    <a:pt x="348" y="18842"/>
                    <a:pt x="1456" y="21140"/>
                    <a:pt x="4779" y="21140"/>
                  </a:cubicBezTo>
                  <a:cubicBezTo>
                    <a:pt x="8102" y="21140"/>
                    <a:pt x="13640" y="18842"/>
                    <a:pt x="16963" y="16544"/>
                  </a:cubicBezTo>
                  <a:cubicBezTo>
                    <a:pt x="20286" y="14246"/>
                    <a:pt x="21394" y="11949"/>
                    <a:pt x="21117" y="9651"/>
                  </a:cubicBezTo>
                  <a:cubicBezTo>
                    <a:pt x="20840" y="7353"/>
                    <a:pt x="19179" y="5055"/>
                    <a:pt x="17517" y="27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4" name="Line"/>
            <p:cNvSpPr/>
            <p:nvPr/>
          </p:nvSpPr>
          <p:spPr>
            <a:xfrm>
              <a:off x="7475129" y="5048044"/>
              <a:ext cx="165542" cy="397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354" fill="norm" stroke="1" extrusionOk="0">
                  <a:moveTo>
                    <a:pt x="16050" y="12525"/>
                  </a:moveTo>
                  <a:cubicBezTo>
                    <a:pt x="15780" y="11843"/>
                    <a:pt x="15510" y="11161"/>
                    <a:pt x="14430" y="10820"/>
                  </a:cubicBezTo>
                  <a:cubicBezTo>
                    <a:pt x="13350" y="10479"/>
                    <a:pt x="11460" y="10479"/>
                    <a:pt x="9435" y="11104"/>
                  </a:cubicBezTo>
                  <a:cubicBezTo>
                    <a:pt x="7410" y="11729"/>
                    <a:pt x="5250" y="12980"/>
                    <a:pt x="3630" y="14514"/>
                  </a:cubicBezTo>
                  <a:cubicBezTo>
                    <a:pt x="2010" y="16049"/>
                    <a:pt x="930" y="17868"/>
                    <a:pt x="390" y="19119"/>
                  </a:cubicBezTo>
                  <a:cubicBezTo>
                    <a:pt x="-150" y="20369"/>
                    <a:pt x="-150" y="21051"/>
                    <a:pt x="525" y="21279"/>
                  </a:cubicBezTo>
                  <a:cubicBezTo>
                    <a:pt x="1200" y="21506"/>
                    <a:pt x="2550" y="21279"/>
                    <a:pt x="5115" y="19801"/>
                  </a:cubicBezTo>
                  <a:cubicBezTo>
                    <a:pt x="7680" y="18323"/>
                    <a:pt x="11460" y="15594"/>
                    <a:pt x="14430" y="12298"/>
                  </a:cubicBezTo>
                  <a:cubicBezTo>
                    <a:pt x="17400" y="9001"/>
                    <a:pt x="19560" y="5135"/>
                    <a:pt x="20505" y="2919"/>
                  </a:cubicBezTo>
                  <a:cubicBezTo>
                    <a:pt x="21450" y="702"/>
                    <a:pt x="21180" y="133"/>
                    <a:pt x="20505" y="20"/>
                  </a:cubicBezTo>
                  <a:cubicBezTo>
                    <a:pt x="19830" y="-94"/>
                    <a:pt x="18750" y="247"/>
                    <a:pt x="17535" y="2009"/>
                  </a:cubicBezTo>
                  <a:cubicBezTo>
                    <a:pt x="16320" y="3771"/>
                    <a:pt x="14970" y="6954"/>
                    <a:pt x="14430" y="9455"/>
                  </a:cubicBezTo>
                  <a:cubicBezTo>
                    <a:pt x="13890" y="11957"/>
                    <a:pt x="14160" y="13775"/>
                    <a:pt x="15375" y="15140"/>
                  </a:cubicBezTo>
                  <a:cubicBezTo>
                    <a:pt x="16590" y="16504"/>
                    <a:pt x="18750" y="17413"/>
                    <a:pt x="20910" y="1832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5" name="Line"/>
            <p:cNvSpPr/>
            <p:nvPr/>
          </p:nvSpPr>
          <p:spPr>
            <a:xfrm>
              <a:off x="8092815" y="5086096"/>
              <a:ext cx="239517" cy="372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356" fill="norm" stroke="1" extrusionOk="0">
                  <a:moveTo>
                    <a:pt x="2582" y="3178"/>
                  </a:moveTo>
                  <a:cubicBezTo>
                    <a:pt x="6940" y="2936"/>
                    <a:pt x="11297" y="2693"/>
                    <a:pt x="14140" y="2390"/>
                  </a:cubicBezTo>
                  <a:cubicBezTo>
                    <a:pt x="16982" y="2086"/>
                    <a:pt x="18308" y="1722"/>
                    <a:pt x="19445" y="1298"/>
                  </a:cubicBezTo>
                  <a:cubicBezTo>
                    <a:pt x="20582" y="873"/>
                    <a:pt x="21529" y="387"/>
                    <a:pt x="21434" y="145"/>
                  </a:cubicBezTo>
                  <a:cubicBezTo>
                    <a:pt x="21340" y="-98"/>
                    <a:pt x="20203" y="-98"/>
                    <a:pt x="17645" y="630"/>
                  </a:cubicBezTo>
                  <a:cubicBezTo>
                    <a:pt x="15087" y="1358"/>
                    <a:pt x="11108" y="2814"/>
                    <a:pt x="8929" y="3846"/>
                  </a:cubicBezTo>
                  <a:cubicBezTo>
                    <a:pt x="6750" y="4877"/>
                    <a:pt x="6371" y="5484"/>
                    <a:pt x="6276" y="6091"/>
                  </a:cubicBezTo>
                  <a:cubicBezTo>
                    <a:pt x="6182" y="6698"/>
                    <a:pt x="6371" y="7304"/>
                    <a:pt x="7034" y="7668"/>
                  </a:cubicBezTo>
                  <a:cubicBezTo>
                    <a:pt x="7697" y="8032"/>
                    <a:pt x="8834" y="8154"/>
                    <a:pt x="10161" y="8457"/>
                  </a:cubicBezTo>
                  <a:cubicBezTo>
                    <a:pt x="11487" y="8760"/>
                    <a:pt x="13003" y="9246"/>
                    <a:pt x="13287" y="9731"/>
                  </a:cubicBezTo>
                  <a:cubicBezTo>
                    <a:pt x="13571" y="10217"/>
                    <a:pt x="12624" y="10702"/>
                    <a:pt x="10350" y="11976"/>
                  </a:cubicBezTo>
                  <a:cubicBezTo>
                    <a:pt x="8076" y="13250"/>
                    <a:pt x="4476" y="15313"/>
                    <a:pt x="2487" y="16648"/>
                  </a:cubicBezTo>
                  <a:cubicBezTo>
                    <a:pt x="497" y="17983"/>
                    <a:pt x="118" y="18590"/>
                    <a:pt x="24" y="19196"/>
                  </a:cubicBezTo>
                  <a:cubicBezTo>
                    <a:pt x="-71" y="19803"/>
                    <a:pt x="118" y="20410"/>
                    <a:pt x="687" y="20835"/>
                  </a:cubicBezTo>
                  <a:cubicBezTo>
                    <a:pt x="1255" y="21259"/>
                    <a:pt x="2203" y="21502"/>
                    <a:pt x="5424" y="21259"/>
                  </a:cubicBezTo>
                  <a:cubicBezTo>
                    <a:pt x="8645" y="21017"/>
                    <a:pt x="14140" y="20289"/>
                    <a:pt x="19634" y="195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6" name="Line"/>
            <p:cNvSpPr/>
            <p:nvPr/>
          </p:nvSpPr>
          <p:spPr>
            <a:xfrm>
              <a:off x="8337550" y="5243938"/>
              <a:ext cx="107950" cy="214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1" fill="norm" stroke="1" extrusionOk="0">
                  <a:moveTo>
                    <a:pt x="21600" y="3097"/>
                  </a:moveTo>
                  <a:cubicBezTo>
                    <a:pt x="20753" y="2039"/>
                    <a:pt x="19906" y="980"/>
                    <a:pt x="18212" y="450"/>
                  </a:cubicBezTo>
                  <a:cubicBezTo>
                    <a:pt x="16518" y="-79"/>
                    <a:pt x="13976" y="-79"/>
                    <a:pt x="11647" y="133"/>
                  </a:cubicBezTo>
                  <a:cubicBezTo>
                    <a:pt x="9318" y="345"/>
                    <a:pt x="7200" y="768"/>
                    <a:pt x="5718" y="2039"/>
                  </a:cubicBezTo>
                  <a:cubicBezTo>
                    <a:pt x="4235" y="3309"/>
                    <a:pt x="3388" y="5427"/>
                    <a:pt x="5082" y="7756"/>
                  </a:cubicBezTo>
                  <a:cubicBezTo>
                    <a:pt x="6776" y="10086"/>
                    <a:pt x="11012" y="12627"/>
                    <a:pt x="13765" y="14745"/>
                  </a:cubicBezTo>
                  <a:cubicBezTo>
                    <a:pt x="16518" y="16862"/>
                    <a:pt x="17788" y="18556"/>
                    <a:pt x="17365" y="19615"/>
                  </a:cubicBezTo>
                  <a:cubicBezTo>
                    <a:pt x="16941" y="20674"/>
                    <a:pt x="14824" y="21097"/>
                    <a:pt x="12071" y="21309"/>
                  </a:cubicBezTo>
                  <a:cubicBezTo>
                    <a:pt x="9318" y="21521"/>
                    <a:pt x="5929" y="21521"/>
                    <a:pt x="3812" y="20992"/>
                  </a:cubicBezTo>
                  <a:cubicBezTo>
                    <a:pt x="1694" y="20462"/>
                    <a:pt x="847" y="19403"/>
                    <a:pt x="424" y="17921"/>
                  </a:cubicBezTo>
                  <a:cubicBezTo>
                    <a:pt x="0" y="16439"/>
                    <a:pt x="0" y="14533"/>
                    <a:pt x="0" y="126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7" name="Line"/>
            <p:cNvSpPr/>
            <p:nvPr/>
          </p:nvSpPr>
          <p:spPr>
            <a:xfrm>
              <a:off x="8529422" y="5084394"/>
              <a:ext cx="87528" cy="351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21266" y="0"/>
                  </a:moveTo>
                  <a:cubicBezTo>
                    <a:pt x="16123" y="4554"/>
                    <a:pt x="10980" y="9108"/>
                    <a:pt x="7380" y="12492"/>
                  </a:cubicBezTo>
                  <a:cubicBezTo>
                    <a:pt x="3780" y="15875"/>
                    <a:pt x="1723" y="18087"/>
                    <a:pt x="695" y="19518"/>
                  </a:cubicBezTo>
                  <a:cubicBezTo>
                    <a:pt x="-334" y="20949"/>
                    <a:pt x="-334" y="21600"/>
                    <a:pt x="1466" y="21600"/>
                  </a:cubicBezTo>
                  <a:cubicBezTo>
                    <a:pt x="3266" y="21600"/>
                    <a:pt x="6866" y="20949"/>
                    <a:pt x="9180" y="20039"/>
                  </a:cubicBezTo>
                  <a:cubicBezTo>
                    <a:pt x="11495" y="19128"/>
                    <a:pt x="12523" y="17957"/>
                    <a:pt x="13552" y="167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8" name="Line"/>
            <p:cNvSpPr/>
            <p:nvPr/>
          </p:nvSpPr>
          <p:spPr>
            <a:xfrm>
              <a:off x="8515350" y="5253728"/>
              <a:ext cx="179881" cy="179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349" fill="norm" stroke="1" extrusionOk="0">
                  <a:moveTo>
                    <a:pt x="0" y="4772"/>
                  </a:moveTo>
                  <a:cubicBezTo>
                    <a:pt x="4019" y="3516"/>
                    <a:pt x="8037" y="2261"/>
                    <a:pt x="10926" y="1507"/>
                  </a:cubicBezTo>
                  <a:cubicBezTo>
                    <a:pt x="13814" y="754"/>
                    <a:pt x="15572" y="502"/>
                    <a:pt x="17205" y="251"/>
                  </a:cubicBezTo>
                  <a:cubicBezTo>
                    <a:pt x="18837" y="0"/>
                    <a:pt x="20344" y="-251"/>
                    <a:pt x="20972" y="502"/>
                  </a:cubicBezTo>
                  <a:cubicBezTo>
                    <a:pt x="21600" y="1256"/>
                    <a:pt x="21349" y="3014"/>
                    <a:pt x="20847" y="6656"/>
                  </a:cubicBezTo>
                  <a:cubicBezTo>
                    <a:pt x="20344" y="10298"/>
                    <a:pt x="19591" y="15823"/>
                    <a:pt x="18837" y="21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9" name="Line"/>
            <p:cNvSpPr/>
            <p:nvPr/>
          </p:nvSpPr>
          <p:spPr>
            <a:xfrm>
              <a:off x="8680450" y="5185994"/>
              <a:ext cx="3175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40" y="16062"/>
                    <a:pt x="2880" y="10523"/>
                    <a:pt x="6480" y="6923"/>
                  </a:cubicBezTo>
                  <a:cubicBezTo>
                    <a:pt x="10080" y="3323"/>
                    <a:pt x="15840" y="16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0" name="Line"/>
            <p:cNvSpPr/>
            <p:nvPr/>
          </p:nvSpPr>
          <p:spPr>
            <a:xfrm>
              <a:off x="8734160" y="5265281"/>
              <a:ext cx="178347" cy="174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481" fill="norm" stroke="1" extrusionOk="0">
                  <a:moveTo>
                    <a:pt x="2700" y="1963"/>
                  </a:moveTo>
                  <a:cubicBezTo>
                    <a:pt x="2192" y="6387"/>
                    <a:pt x="1684" y="10811"/>
                    <a:pt x="1176" y="13674"/>
                  </a:cubicBezTo>
                  <a:cubicBezTo>
                    <a:pt x="667" y="16536"/>
                    <a:pt x="159" y="17838"/>
                    <a:pt x="32" y="17838"/>
                  </a:cubicBezTo>
                  <a:cubicBezTo>
                    <a:pt x="-95" y="17838"/>
                    <a:pt x="159" y="16536"/>
                    <a:pt x="794" y="14585"/>
                  </a:cubicBezTo>
                  <a:cubicBezTo>
                    <a:pt x="1430" y="12633"/>
                    <a:pt x="2446" y="10030"/>
                    <a:pt x="3336" y="8209"/>
                  </a:cubicBezTo>
                  <a:cubicBezTo>
                    <a:pt x="4225" y="6387"/>
                    <a:pt x="4987" y="5346"/>
                    <a:pt x="5877" y="5216"/>
                  </a:cubicBezTo>
                  <a:cubicBezTo>
                    <a:pt x="6766" y="5086"/>
                    <a:pt x="7783" y="5867"/>
                    <a:pt x="8291" y="7428"/>
                  </a:cubicBezTo>
                  <a:cubicBezTo>
                    <a:pt x="8799" y="8989"/>
                    <a:pt x="8799" y="11332"/>
                    <a:pt x="9180" y="11982"/>
                  </a:cubicBezTo>
                  <a:cubicBezTo>
                    <a:pt x="9561" y="12633"/>
                    <a:pt x="10324" y="11592"/>
                    <a:pt x="11467" y="9640"/>
                  </a:cubicBezTo>
                  <a:cubicBezTo>
                    <a:pt x="12611" y="7688"/>
                    <a:pt x="14136" y="4826"/>
                    <a:pt x="15660" y="2874"/>
                  </a:cubicBezTo>
                  <a:cubicBezTo>
                    <a:pt x="17185" y="922"/>
                    <a:pt x="18710" y="-119"/>
                    <a:pt x="19726" y="11"/>
                  </a:cubicBezTo>
                  <a:cubicBezTo>
                    <a:pt x="20743" y="141"/>
                    <a:pt x="21251" y="1442"/>
                    <a:pt x="21378" y="5216"/>
                  </a:cubicBezTo>
                  <a:cubicBezTo>
                    <a:pt x="21505" y="8989"/>
                    <a:pt x="21251" y="15235"/>
                    <a:pt x="20997" y="214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1" name="Line"/>
            <p:cNvSpPr/>
            <p:nvPr/>
          </p:nvSpPr>
          <p:spPr>
            <a:xfrm>
              <a:off x="8938720" y="5285213"/>
              <a:ext cx="179880" cy="140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0469" fill="norm" stroke="1" extrusionOk="0">
                  <a:moveTo>
                    <a:pt x="17577" y="6827"/>
                  </a:moveTo>
                  <a:cubicBezTo>
                    <a:pt x="16572" y="4050"/>
                    <a:pt x="15567" y="1272"/>
                    <a:pt x="13684" y="347"/>
                  </a:cubicBezTo>
                  <a:cubicBezTo>
                    <a:pt x="11800" y="-579"/>
                    <a:pt x="9037" y="347"/>
                    <a:pt x="6651" y="3124"/>
                  </a:cubicBezTo>
                  <a:cubicBezTo>
                    <a:pt x="4265" y="5901"/>
                    <a:pt x="2256" y="10530"/>
                    <a:pt x="1125" y="13615"/>
                  </a:cubicBezTo>
                  <a:cubicBezTo>
                    <a:pt x="-5" y="16701"/>
                    <a:pt x="-256" y="18244"/>
                    <a:pt x="246" y="19324"/>
                  </a:cubicBezTo>
                  <a:cubicBezTo>
                    <a:pt x="749" y="20404"/>
                    <a:pt x="2004" y="21021"/>
                    <a:pt x="3888" y="19787"/>
                  </a:cubicBezTo>
                  <a:cubicBezTo>
                    <a:pt x="5772" y="18552"/>
                    <a:pt x="8284" y="15467"/>
                    <a:pt x="9916" y="12998"/>
                  </a:cubicBezTo>
                  <a:cubicBezTo>
                    <a:pt x="11549" y="10530"/>
                    <a:pt x="12302" y="8678"/>
                    <a:pt x="13307" y="6981"/>
                  </a:cubicBezTo>
                  <a:cubicBezTo>
                    <a:pt x="14311" y="5284"/>
                    <a:pt x="15567" y="3741"/>
                    <a:pt x="16195" y="3741"/>
                  </a:cubicBezTo>
                  <a:cubicBezTo>
                    <a:pt x="16823" y="3741"/>
                    <a:pt x="16823" y="5284"/>
                    <a:pt x="16949" y="7290"/>
                  </a:cubicBezTo>
                  <a:cubicBezTo>
                    <a:pt x="17074" y="9295"/>
                    <a:pt x="17325" y="11764"/>
                    <a:pt x="18079" y="12690"/>
                  </a:cubicBezTo>
                  <a:cubicBezTo>
                    <a:pt x="18832" y="13615"/>
                    <a:pt x="20088" y="12998"/>
                    <a:pt x="21344" y="1238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2" name="Line"/>
            <p:cNvSpPr/>
            <p:nvPr/>
          </p:nvSpPr>
          <p:spPr>
            <a:xfrm>
              <a:off x="9182893" y="5020894"/>
              <a:ext cx="94457" cy="385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600" fill="norm" stroke="1" extrusionOk="0">
                  <a:moveTo>
                    <a:pt x="21420" y="0"/>
                  </a:moveTo>
                  <a:cubicBezTo>
                    <a:pt x="15660" y="3323"/>
                    <a:pt x="9900" y="6646"/>
                    <a:pt x="6300" y="9791"/>
                  </a:cubicBezTo>
                  <a:cubicBezTo>
                    <a:pt x="2700" y="12936"/>
                    <a:pt x="1260" y="15903"/>
                    <a:pt x="540" y="17684"/>
                  </a:cubicBezTo>
                  <a:cubicBezTo>
                    <a:pt x="-180" y="19464"/>
                    <a:pt x="-180" y="20057"/>
                    <a:pt x="540" y="20591"/>
                  </a:cubicBezTo>
                  <a:cubicBezTo>
                    <a:pt x="1260" y="21125"/>
                    <a:pt x="2700" y="21600"/>
                    <a:pt x="4380" y="21600"/>
                  </a:cubicBezTo>
                  <a:cubicBezTo>
                    <a:pt x="6060" y="21600"/>
                    <a:pt x="7980" y="21125"/>
                    <a:pt x="9900" y="206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3" name="Line"/>
            <p:cNvSpPr/>
            <p:nvPr/>
          </p:nvSpPr>
          <p:spPr>
            <a:xfrm>
              <a:off x="9144000" y="5243144"/>
              <a:ext cx="139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4" name="Line"/>
            <p:cNvSpPr/>
            <p:nvPr/>
          </p:nvSpPr>
          <p:spPr>
            <a:xfrm>
              <a:off x="9265183" y="5185994"/>
              <a:ext cx="240767" cy="165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077" fill="norm" stroke="1" extrusionOk="0">
                  <a:moveTo>
                    <a:pt x="7910" y="6480"/>
                  </a:moveTo>
                  <a:cubicBezTo>
                    <a:pt x="7341" y="5400"/>
                    <a:pt x="6773" y="4320"/>
                    <a:pt x="6015" y="3915"/>
                  </a:cubicBezTo>
                  <a:cubicBezTo>
                    <a:pt x="5257" y="3510"/>
                    <a:pt x="4310" y="3780"/>
                    <a:pt x="3268" y="5265"/>
                  </a:cubicBezTo>
                  <a:cubicBezTo>
                    <a:pt x="2226" y="6750"/>
                    <a:pt x="1089" y="9450"/>
                    <a:pt x="520" y="11610"/>
                  </a:cubicBezTo>
                  <a:cubicBezTo>
                    <a:pt x="-48" y="13770"/>
                    <a:pt x="-48" y="15390"/>
                    <a:pt x="47" y="16875"/>
                  </a:cubicBezTo>
                  <a:cubicBezTo>
                    <a:pt x="141" y="18360"/>
                    <a:pt x="331" y="19710"/>
                    <a:pt x="899" y="20520"/>
                  </a:cubicBezTo>
                  <a:cubicBezTo>
                    <a:pt x="1468" y="21330"/>
                    <a:pt x="2415" y="21600"/>
                    <a:pt x="3552" y="18900"/>
                  </a:cubicBezTo>
                  <a:cubicBezTo>
                    <a:pt x="4689" y="16200"/>
                    <a:pt x="6015" y="10530"/>
                    <a:pt x="6678" y="6885"/>
                  </a:cubicBezTo>
                  <a:cubicBezTo>
                    <a:pt x="7341" y="3240"/>
                    <a:pt x="7341" y="1620"/>
                    <a:pt x="7436" y="1485"/>
                  </a:cubicBezTo>
                  <a:cubicBezTo>
                    <a:pt x="7531" y="1350"/>
                    <a:pt x="7720" y="2700"/>
                    <a:pt x="8384" y="5535"/>
                  </a:cubicBezTo>
                  <a:cubicBezTo>
                    <a:pt x="9047" y="8370"/>
                    <a:pt x="10184" y="12690"/>
                    <a:pt x="10847" y="15525"/>
                  </a:cubicBezTo>
                  <a:cubicBezTo>
                    <a:pt x="11510" y="18360"/>
                    <a:pt x="11699" y="19710"/>
                    <a:pt x="11699" y="19710"/>
                  </a:cubicBezTo>
                  <a:cubicBezTo>
                    <a:pt x="11699" y="19710"/>
                    <a:pt x="11510" y="18360"/>
                    <a:pt x="11510" y="16200"/>
                  </a:cubicBezTo>
                  <a:cubicBezTo>
                    <a:pt x="11510" y="14040"/>
                    <a:pt x="11699" y="11070"/>
                    <a:pt x="13405" y="8235"/>
                  </a:cubicBezTo>
                  <a:cubicBezTo>
                    <a:pt x="15110" y="5400"/>
                    <a:pt x="18331" y="2700"/>
                    <a:pt x="2155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5" name="Line"/>
            <p:cNvSpPr/>
            <p:nvPr/>
          </p:nvSpPr>
          <p:spPr>
            <a:xfrm>
              <a:off x="9907527" y="5077994"/>
              <a:ext cx="169923" cy="355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475" fill="norm" stroke="1" extrusionOk="0">
                  <a:moveTo>
                    <a:pt x="14034" y="386"/>
                  </a:moveTo>
                  <a:cubicBezTo>
                    <a:pt x="12190" y="131"/>
                    <a:pt x="10346" y="-125"/>
                    <a:pt x="8897" y="67"/>
                  </a:cubicBezTo>
                  <a:cubicBezTo>
                    <a:pt x="7448" y="258"/>
                    <a:pt x="6395" y="897"/>
                    <a:pt x="4814" y="2942"/>
                  </a:cubicBezTo>
                  <a:cubicBezTo>
                    <a:pt x="3234" y="4987"/>
                    <a:pt x="1126" y="8438"/>
                    <a:pt x="336" y="11506"/>
                  </a:cubicBezTo>
                  <a:cubicBezTo>
                    <a:pt x="-454" y="14573"/>
                    <a:pt x="73" y="17257"/>
                    <a:pt x="2707" y="18983"/>
                  </a:cubicBezTo>
                  <a:cubicBezTo>
                    <a:pt x="5341" y="20708"/>
                    <a:pt x="10083" y="21475"/>
                    <a:pt x="13507" y="21475"/>
                  </a:cubicBezTo>
                  <a:cubicBezTo>
                    <a:pt x="16931" y="21475"/>
                    <a:pt x="19039" y="20708"/>
                    <a:pt x="21146" y="199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6" name="Line"/>
            <p:cNvSpPr/>
            <p:nvPr/>
          </p:nvSpPr>
          <p:spPr>
            <a:xfrm>
              <a:off x="10154444" y="5094623"/>
              <a:ext cx="234156" cy="274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223" fill="norm" stroke="1" extrusionOk="0">
                  <a:moveTo>
                    <a:pt x="3430" y="6082"/>
                  </a:moveTo>
                  <a:cubicBezTo>
                    <a:pt x="2651" y="10336"/>
                    <a:pt x="1873" y="14591"/>
                    <a:pt x="1289" y="17291"/>
                  </a:cubicBezTo>
                  <a:cubicBezTo>
                    <a:pt x="705" y="19991"/>
                    <a:pt x="316" y="21136"/>
                    <a:pt x="122" y="21218"/>
                  </a:cubicBezTo>
                  <a:cubicBezTo>
                    <a:pt x="-73" y="21300"/>
                    <a:pt x="-73" y="20318"/>
                    <a:pt x="413" y="17291"/>
                  </a:cubicBezTo>
                  <a:cubicBezTo>
                    <a:pt x="900" y="14264"/>
                    <a:pt x="1873" y="9191"/>
                    <a:pt x="2457" y="6245"/>
                  </a:cubicBezTo>
                  <a:cubicBezTo>
                    <a:pt x="3041" y="3300"/>
                    <a:pt x="3235" y="2482"/>
                    <a:pt x="3819" y="1664"/>
                  </a:cubicBezTo>
                  <a:cubicBezTo>
                    <a:pt x="4403" y="845"/>
                    <a:pt x="5376" y="27"/>
                    <a:pt x="5959" y="27"/>
                  </a:cubicBezTo>
                  <a:cubicBezTo>
                    <a:pt x="6543" y="27"/>
                    <a:pt x="6738" y="845"/>
                    <a:pt x="7030" y="1745"/>
                  </a:cubicBezTo>
                  <a:cubicBezTo>
                    <a:pt x="7322" y="2645"/>
                    <a:pt x="7711" y="3627"/>
                    <a:pt x="8197" y="4445"/>
                  </a:cubicBezTo>
                  <a:cubicBezTo>
                    <a:pt x="8684" y="5264"/>
                    <a:pt x="9268" y="5918"/>
                    <a:pt x="10046" y="6082"/>
                  </a:cubicBezTo>
                  <a:cubicBezTo>
                    <a:pt x="10824" y="6245"/>
                    <a:pt x="11797" y="5918"/>
                    <a:pt x="13062" y="4936"/>
                  </a:cubicBezTo>
                  <a:cubicBezTo>
                    <a:pt x="14327" y="3955"/>
                    <a:pt x="15884" y="2318"/>
                    <a:pt x="17149" y="1255"/>
                  </a:cubicBezTo>
                  <a:cubicBezTo>
                    <a:pt x="18413" y="191"/>
                    <a:pt x="19386" y="-300"/>
                    <a:pt x="19970" y="191"/>
                  </a:cubicBezTo>
                  <a:cubicBezTo>
                    <a:pt x="20554" y="682"/>
                    <a:pt x="20749" y="2155"/>
                    <a:pt x="20943" y="5182"/>
                  </a:cubicBezTo>
                  <a:cubicBezTo>
                    <a:pt x="21138" y="8209"/>
                    <a:pt x="21332" y="12791"/>
                    <a:pt x="21235" y="15491"/>
                  </a:cubicBezTo>
                  <a:cubicBezTo>
                    <a:pt x="21138" y="18191"/>
                    <a:pt x="20749" y="19009"/>
                    <a:pt x="20749" y="19418"/>
                  </a:cubicBezTo>
                  <a:cubicBezTo>
                    <a:pt x="20749" y="19827"/>
                    <a:pt x="21138" y="19827"/>
                    <a:pt x="21527" y="198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7" name="Line"/>
            <p:cNvSpPr/>
            <p:nvPr/>
          </p:nvSpPr>
          <p:spPr>
            <a:xfrm>
              <a:off x="10553699" y="5084394"/>
              <a:ext cx="165101" cy="266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7477" y="0"/>
                  </a:moveTo>
                  <a:cubicBezTo>
                    <a:pt x="6092" y="2721"/>
                    <a:pt x="4708" y="5443"/>
                    <a:pt x="3462" y="8249"/>
                  </a:cubicBezTo>
                  <a:cubicBezTo>
                    <a:pt x="2215" y="11055"/>
                    <a:pt x="1108" y="13946"/>
                    <a:pt x="554" y="15817"/>
                  </a:cubicBezTo>
                  <a:cubicBezTo>
                    <a:pt x="0" y="17688"/>
                    <a:pt x="0" y="18539"/>
                    <a:pt x="0" y="19389"/>
                  </a:cubicBezTo>
                  <a:cubicBezTo>
                    <a:pt x="0" y="20239"/>
                    <a:pt x="0" y="21090"/>
                    <a:pt x="1246" y="21345"/>
                  </a:cubicBezTo>
                  <a:cubicBezTo>
                    <a:pt x="2492" y="21600"/>
                    <a:pt x="4985" y="21260"/>
                    <a:pt x="8585" y="20920"/>
                  </a:cubicBezTo>
                  <a:cubicBezTo>
                    <a:pt x="12185" y="20580"/>
                    <a:pt x="16892" y="20239"/>
                    <a:pt x="21600" y="198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8" name="Line"/>
            <p:cNvSpPr/>
            <p:nvPr/>
          </p:nvSpPr>
          <p:spPr>
            <a:xfrm>
              <a:off x="10849947" y="5060035"/>
              <a:ext cx="211754" cy="326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9" fill="norm" stroke="1" extrusionOk="0">
                  <a:moveTo>
                    <a:pt x="21395" y="768"/>
                  </a:moveTo>
                  <a:cubicBezTo>
                    <a:pt x="19256" y="489"/>
                    <a:pt x="17118" y="211"/>
                    <a:pt x="15514" y="71"/>
                  </a:cubicBezTo>
                  <a:cubicBezTo>
                    <a:pt x="13910" y="-68"/>
                    <a:pt x="12841" y="-68"/>
                    <a:pt x="11557" y="698"/>
                  </a:cubicBezTo>
                  <a:cubicBezTo>
                    <a:pt x="10274" y="1465"/>
                    <a:pt x="8777" y="2998"/>
                    <a:pt x="7387" y="5297"/>
                  </a:cubicBezTo>
                  <a:cubicBezTo>
                    <a:pt x="5997" y="7597"/>
                    <a:pt x="4714" y="10662"/>
                    <a:pt x="3538" y="13101"/>
                  </a:cubicBezTo>
                  <a:cubicBezTo>
                    <a:pt x="2361" y="15540"/>
                    <a:pt x="1292" y="17351"/>
                    <a:pt x="650" y="18606"/>
                  </a:cubicBezTo>
                  <a:cubicBezTo>
                    <a:pt x="9" y="19860"/>
                    <a:pt x="-205" y="20557"/>
                    <a:pt x="223" y="20975"/>
                  </a:cubicBezTo>
                  <a:cubicBezTo>
                    <a:pt x="650" y="21393"/>
                    <a:pt x="1720" y="21532"/>
                    <a:pt x="4607" y="21462"/>
                  </a:cubicBezTo>
                  <a:cubicBezTo>
                    <a:pt x="7494" y="21393"/>
                    <a:pt x="12199" y="21114"/>
                    <a:pt x="16904" y="2083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9" name="Line"/>
            <p:cNvSpPr/>
            <p:nvPr/>
          </p:nvSpPr>
          <p:spPr>
            <a:xfrm>
              <a:off x="10877550" y="5230444"/>
              <a:ext cx="1714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67" y="16200"/>
                    <a:pt x="11733" y="10800"/>
                    <a:pt x="15333" y="7200"/>
                  </a:cubicBezTo>
                  <a:cubicBezTo>
                    <a:pt x="18933" y="3600"/>
                    <a:pt x="20267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0" name="Line"/>
            <p:cNvSpPr/>
            <p:nvPr/>
          </p:nvSpPr>
          <p:spPr>
            <a:xfrm>
              <a:off x="11080750" y="5027244"/>
              <a:ext cx="186818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600" fill="norm" stroke="1" extrusionOk="0">
                  <a:moveTo>
                    <a:pt x="15840" y="0"/>
                  </a:moveTo>
                  <a:cubicBezTo>
                    <a:pt x="17760" y="2724"/>
                    <a:pt x="19680" y="5449"/>
                    <a:pt x="20640" y="7930"/>
                  </a:cubicBezTo>
                  <a:cubicBezTo>
                    <a:pt x="21600" y="10411"/>
                    <a:pt x="21600" y="12649"/>
                    <a:pt x="18000" y="14886"/>
                  </a:cubicBezTo>
                  <a:cubicBezTo>
                    <a:pt x="14400" y="17124"/>
                    <a:pt x="7200" y="19362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1" name="Drawing"/>
          <p:cNvGrpSpPr/>
          <p:nvPr/>
        </p:nvGrpSpPr>
        <p:grpSpPr>
          <a:xfrm>
            <a:off x="615950" y="884766"/>
            <a:ext cx="11791951" cy="7484171"/>
            <a:chOff x="0" y="0"/>
            <a:chExt cx="11791950" cy="7484170"/>
          </a:xfrm>
        </p:grpSpPr>
        <p:sp>
          <p:nvSpPr>
            <p:cNvPr id="1783" name="Line"/>
            <p:cNvSpPr/>
            <p:nvPr/>
          </p:nvSpPr>
          <p:spPr>
            <a:xfrm>
              <a:off x="495770" y="1112219"/>
              <a:ext cx="234480" cy="385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352" fill="norm" stroke="1" extrusionOk="0">
                  <a:moveTo>
                    <a:pt x="1125" y="7576"/>
                  </a:moveTo>
                  <a:cubicBezTo>
                    <a:pt x="1514" y="10981"/>
                    <a:pt x="1903" y="14385"/>
                    <a:pt x="2195" y="16439"/>
                  </a:cubicBezTo>
                  <a:cubicBezTo>
                    <a:pt x="2487" y="18494"/>
                    <a:pt x="2681" y="19198"/>
                    <a:pt x="2779" y="19961"/>
                  </a:cubicBezTo>
                  <a:cubicBezTo>
                    <a:pt x="2876" y="20724"/>
                    <a:pt x="2876" y="21546"/>
                    <a:pt x="2779" y="21311"/>
                  </a:cubicBezTo>
                  <a:cubicBezTo>
                    <a:pt x="2681" y="21076"/>
                    <a:pt x="2487" y="19785"/>
                    <a:pt x="2000" y="17320"/>
                  </a:cubicBezTo>
                  <a:cubicBezTo>
                    <a:pt x="1514" y="14855"/>
                    <a:pt x="735" y="11216"/>
                    <a:pt x="346" y="8339"/>
                  </a:cubicBezTo>
                  <a:cubicBezTo>
                    <a:pt x="-43" y="5463"/>
                    <a:pt x="-43" y="3350"/>
                    <a:pt x="54" y="2000"/>
                  </a:cubicBezTo>
                  <a:cubicBezTo>
                    <a:pt x="152" y="650"/>
                    <a:pt x="346" y="63"/>
                    <a:pt x="833" y="5"/>
                  </a:cubicBezTo>
                  <a:cubicBezTo>
                    <a:pt x="1319" y="-54"/>
                    <a:pt x="2098" y="416"/>
                    <a:pt x="3071" y="1237"/>
                  </a:cubicBezTo>
                  <a:cubicBezTo>
                    <a:pt x="4043" y="2059"/>
                    <a:pt x="5211" y="3233"/>
                    <a:pt x="6184" y="4055"/>
                  </a:cubicBezTo>
                  <a:cubicBezTo>
                    <a:pt x="7157" y="4876"/>
                    <a:pt x="7935" y="5346"/>
                    <a:pt x="8811" y="5581"/>
                  </a:cubicBezTo>
                  <a:cubicBezTo>
                    <a:pt x="9687" y="5816"/>
                    <a:pt x="10660" y="5816"/>
                    <a:pt x="11341" y="5522"/>
                  </a:cubicBezTo>
                  <a:cubicBezTo>
                    <a:pt x="12022" y="5229"/>
                    <a:pt x="12411" y="4642"/>
                    <a:pt x="12703" y="4055"/>
                  </a:cubicBezTo>
                  <a:cubicBezTo>
                    <a:pt x="12995" y="3468"/>
                    <a:pt x="13189" y="2881"/>
                    <a:pt x="13579" y="2353"/>
                  </a:cubicBezTo>
                  <a:cubicBezTo>
                    <a:pt x="13968" y="1824"/>
                    <a:pt x="14552" y="1355"/>
                    <a:pt x="15135" y="1355"/>
                  </a:cubicBezTo>
                  <a:cubicBezTo>
                    <a:pt x="15719" y="1355"/>
                    <a:pt x="16303" y="1824"/>
                    <a:pt x="17179" y="3937"/>
                  </a:cubicBezTo>
                  <a:cubicBezTo>
                    <a:pt x="18054" y="6050"/>
                    <a:pt x="19222" y="9807"/>
                    <a:pt x="19806" y="12213"/>
                  </a:cubicBezTo>
                  <a:cubicBezTo>
                    <a:pt x="20389" y="14620"/>
                    <a:pt x="20389" y="15676"/>
                    <a:pt x="20584" y="15911"/>
                  </a:cubicBezTo>
                  <a:cubicBezTo>
                    <a:pt x="20779" y="16146"/>
                    <a:pt x="21168" y="15559"/>
                    <a:pt x="21557" y="149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4" name="Line"/>
            <p:cNvSpPr/>
            <p:nvPr/>
          </p:nvSpPr>
          <p:spPr>
            <a:xfrm>
              <a:off x="787400" y="1096160"/>
              <a:ext cx="234950" cy="309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0" y="5750"/>
                  </a:moveTo>
                  <a:cubicBezTo>
                    <a:pt x="973" y="8835"/>
                    <a:pt x="1946" y="11921"/>
                    <a:pt x="2530" y="14199"/>
                  </a:cubicBezTo>
                  <a:cubicBezTo>
                    <a:pt x="3114" y="16476"/>
                    <a:pt x="3308" y="17945"/>
                    <a:pt x="3503" y="19194"/>
                  </a:cubicBezTo>
                  <a:cubicBezTo>
                    <a:pt x="3697" y="20443"/>
                    <a:pt x="3892" y="21472"/>
                    <a:pt x="3989" y="21472"/>
                  </a:cubicBezTo>
                  <a:cubicBezTo>
                    <a:pt x="4086" y="21472"/>
                    <a:pt x="4086" y="20443"/>
                    <a:pt x="4086" y="17064"/>
                  </a:cubicBezTo>
                  <a:cubicBezTo>
                    <a:pt x="4086" y="13684"/>
                    <a:pt x="4086" y="7954"/>
                    <a:pt x="4086" y="4574"/>
                  </a:cubicBezTo>
                  <a:cubicBezTo>
                    <a:pt x="4086" y="1194"/>
                    <a:pt x="4086" y="166"/>
                    <a:pt x="4184" y="19"/>
                  </a:cubicBezTo>
                  <a:cubicBezTo>
                    <a:pt x="4281" y="-128"/>
                    <a:pt x="4476" y="607"/>
                    <a:pt x="4768" y="1341"/>
                  </a:cubicBezTo>
                  <a:cubicBezTo>
                    <a:pt x="5059" y="2076"/>
                    <a:pt x="5449" y="2811"/>
                    <a:pt x="6032" y="3472"/>
                  </a:cubicBezTo>
                  <a:cubicBezTo>
                    <a:pt x="6616" y="4133"/>
                    <a:pt x="7395" y="4721"/>
                    <a:pt x="8270" y="5015"/>
                  </a:cubicBezTo>
                  <a:cubicBezTo>
                    <a:pt x="9146" y="5309"/>
                    <a:pt x="10119" y="5309"/>
                    <a:pt x="10897" y="4941"/>
                  </a:cubicBezTo>
                  <a:cubicBezTo>
                    <a:pt x="11676" y="4574"/>
                    <a:pt x="12259" y="3839"/>
                    <a:pt x="12843" y="3031"/>
                  </a:cubicBezTo>
                  <a:cubicBezTo>
                    <a:pt x="13427" y="2223"/>
                    <a:pt x="14011" y="1341"/>
                    <a:pt x="14497" y="1415"/>
                  </a:cubicBezTo>
                  <a:cubicBezTo>
                    <a:pt x="14984" y="1488"/>
                    <a:pt x="15373" y="2517"/>
                    <a:pt x="16249" y="4794"/>
                  </a:cubicBezTo>
                  <a:cubicBezTo>
                    <a:pt x="17124" y="7072"/>
                    <a:pt x="18486" y="10599"/>
                    <a:pt x="19265" y="12729"/>
                  </a:cubicBezTo>
                  <a:cubicBezTo>
                    <a:pt x="20043" y="14860"/>
                    <a:pt x="20238" y="15594"/>
                    <a:pt x="20530" y="15815"/>
                  </a:cubicBezTo>
                  <a:cubicBezTo>
                    <a:pt x="20822" y="16035"/>
                    <a:pt x="21211" y="15741"/>
                    <a:pt x="21600" y="1544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5" name="Line"/>
            <p:cNvSpPr/>
            <p:nvPr/>
          </p:nvSpPr>
          <p:spPr>
            <a:xfrm>
              <a:off x="1098962" y="1030969"/>
              <a:ext cx="202788" cy="299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222" fill="norm" stroke="1" extrusionOk="0">
                  <a:moveTo>
                    <a:pt x="18662" y="589"/>
                  </a:moveTo>
                  <a:cubicBezTo>
                    <a:pt x="16212" y="139"/>
                    <a:pt x="13763" y="-311"/>
                    <a:pt x="11202" y="289"/>
                  </a:cubicBezTo>
                  <a:cubicBezTo>
                    <a:pt x="8641" y="889"/>
                    <a:pt x="5969" y="2539"/>
                    <a:pt x="3965" y="5314"/>
                  </a:cubicBezTo>
                  <a:cubicBezTo>
                    <a:pt x="1961" y="8089"/>
                    <a:pt x="625" y="11989"/>
                    <a:pt x="179" y="14689"/>
                  </a:cubicBezTo>
                  <a:cubicBezTo>
                    <a:pt x="-266" y="17389"/>
                    <a:pt x="179" y="18889"/>
                    <a:pt x="847" y="19864"/>
                  </a:cubicBezTo>
                  <a:cubicBezTo>
                    <a:pt x="1515" y="20839"/>
                    <a:pt x="2406" y="21289"/>
                    <a:pt x="4522" y="21214"/>
                  </a:cubicBezTo>
                  <a:cubicBezTo>
                    <a:pt x="6637" y="21139"/>
                    <a:pt x="9977" y="20539"/>
                    <a:pt x="12983" y="19564"/>
                  </a:cubicBezTo>
                  <a:cubicBezTo>
                    <a:pt x="15990" y="18589"/>
                    <a:pt x="18662" y="17239"/>
                    <a:pt x="21334" y="1588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6" name="Line"/>
            <p:cNvSpPr/>
            <p:nvPr/>
          </p:nvSpPr>
          <p:spPr>
            <a:xfrm>
              <a:off x="1136650" y="1191683"/>
              <a:ext cx="1778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29" y="14400"/>
                    <a:pt x="9257" y="7200"/>
                    <a:pt x="12857" y="3600"/>
                  </a:cubicBezTo>
                  <a:cubicBezTo>
                    <a:pt x="16457" y="0"/>
                    <a:pt x="19029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7" name="Line"/>
            <p:cNvSpPr/>
            <p:nvPr/>
          </p:nvSpPr>
          <p:spPr>
            <a:xfrm>
              <a:off x="673100" y="1426633"/>
              <a:ext cx="60325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77" y="17628"/>
                    <a:pt x="5154" y="13655"/>
                    <a:pt x="7882" y="10179"/>
                  </a:cubicBezTo>
                  <a:cubicBezTo>
                    <a:pt x="10611" y="6703"/>
                    <a:pt x="13491" y="3724"/>
                    <a:pt x="15802" y="2110"/>
                  </a:cubicBezTo>
                  <a:cubicBezTo>
                    <a:pt x="18114" y="497"/>
                    <a:pt x="19857" y="24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8" name="Line"/>
            <p:cNvSpPr/>
            <p:nvPr/>
          </p:nvSpPr>
          <p:spPr>
            <a:xfrm>
              <a:off x="831850" y="1452033"/>
              <a:ext cx="58420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48" y="18000"/>
                    <a:pt x="4696" y="14400"/>
                    <a:pt x="7357" y="10929"/>
                  </a:cubicBezTo>
                  <a:cubicBezTo>
                    <a:pt x="10017" y="7457"/>
                    <a:pt x="12991" y="4114"/>
                    <a:pt x="15417" y="2314"/>
                  </a:cubicBezTo>
                  <a:cubicBezTo>
                    <a:pt x="17843" y="514"/>
                    <a:pt x="19722" y="2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9" name="Line"/>
            <p:cNvSpPr/>
            <p:nvPr/>
          </p:nvSpPr>
          <p:spPr>
            <a:xfrm>
              <a:off x="1657350" y="1191683"/>
              <a:ext cx="1" cy="254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0" name="Line"/>
            <p:cNvSpPr/>
            <p:nvPr/>
          </p:nvSpPr>
          <p:spPr>
            <a:xfrm>
              <a:off x="1670050" y="1312333"/>
              <a:ext cx="317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1" name="Line"/>
            <p:cNvSpPr/>
            <p:nvPr/>
          </p:nvSpPr>
          <p:spPr>
            <a:xfrm>
              <a:off x="3195229" y="985572"/>
              <a:ext cx="195671" cy="484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500" fill="norm" stroke="1" extrusionOk="0">
                  <a:moveTo>
                    <a:pt x="21471" y="1538"/>
                  </a:moveTo>
                  <a:cubicBezTo>
                    <a:pt x="21239" y="1068"/>
                    <a:pt x="21006" y="598"/>
                    <a:pt x="20310" y="317"/>
                  </a:cubicBezTo>
                  <a:cubicBezTo>
                    <a:pt x="19613" y="35"/>
                    <a:pt x="18452" y="-59"/>
                    <a:pt x="15781" y="35"/>
                  </a:cubicBezTo>
                  <a:cubicBezTo>
                    <a:pt x="13110" y="129"/>
                    <a:pt x="8929" y="411"/>
                    <a:pt x="6026" y="927"/>
                  </a:cubicBezTo>
                  <a:cubicBezTo>
                    <a:pt x="3123" y="1444"/>
                    <a:pt x="1497" y="2195"/>
                    <a:pt x="684" y="2993"/>
                  </a:cubicBezTo>
                  <a:cubicBezTo>
                    <a:pt x="-129" y="3791"/>
                    <a:pt x="-129" y="4637"/>
                    <a:pt x="1497" y="5529"/>
                  </a:cubicBezTo>
                  <a:cubicBezTo>
                    <a:pt x="3123" y="6421"/>
                    <a:pt x="6374" y="7360"/>
                    <a:pt x="8697" y="8252"/>
                  </a:cubicBezTo>
                  <a:cubicBezTo>
                    <a:pt x="11019" y="9144"/>
                    <a:pt x="12413" y="9990"/>
                    <a:pt x="12297" y="11117"/>
                  </a:cubicBezTo>
                  <a:cubicBezTo>
                    <a:pt x="12181" y="12244"/>
                    <a:pt x="10555" y="13652"/>
                    <a:pt x="8697" y="14544"/>
                  </a:cubicBezTo>
                  <a:cubicBezTo>
                    <a:pt x="6839" y="15437"/>
                    <a:pt x="4748" y="15812"/>
                    <a:pt x="3239" y="15859"/>
                  </a:cubicBezTo>
                  <a:cubicBezTo>
                    <a:pt x="1729" y="15906"/>
                    <a:pt x="800" y="15624"/>
                    <a:pt x="336" y="15249"/>
                  </a:cubicBezTo>
                  <a:cubicBezTo>
                    <a:pt x="-129" y="14873"/>
                    <a:pt x="-129" y="14404"/>
                    <a:pt x="452" y="14075"/>
                  </a:cubicBezTo>
                  <a:cubicBezTo>
                    <a:pt x="1032" y="13746"/>
                    <a:pt x="2194" y="13558"/>
                    <a:pt x="3355" y="13418"/>
                  </a:cubicBezTo>
                  <a:cubicBezTo>
                    <a:pt x="4516" y="13277"/>
                    <a:pt x="5677" y="13183"/>
                    <a:pt x="6490" y="13371"/>
                  </a:cubicBezTo>
                  <a:cubicBezTo>
                    <a:pt x="7303" y="13558"/>
                    <a:pt x="7768" y="14028"/>
                    <a:pt x="7768" y="15061"/>
                  </a:cubicBezTo>
                  <a:cubicBezTo>
                    <a:pt x="7768" y="16094"/>
                    <a:pt x="7303" y="17691"/>
                    <a:pt x="6955" y="18724"/>
                  </a:cubicBezTo>
                  <a:cubicBezTo>
                    <a:pt x="6606" y="19757"/>
                    <a:pt x="6374" y="20226"/>
                    <a:pt x="6606" y="20649"/>
                  </a:cubicBezTo>
                  <a:cubicBezTo>
                    <a:pt x="6839" y="21071"/>
                    <a:pt x="7536" y="21447"/>
                    <a:pt x="9277" y="21494"/>
                  </a:cubicBezTo>
                  <a:cubicBezTo>
                    <a:pt x="11019" y="21541"/>
                    <a:pt x="13806" y="21259"/>
                    <a:pt x="16594" y="2097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2" name="Line"/>
            <p:cNvSpPr/>
            <p:nvPr/>
          </p:nvSpPr>
          <p:spPr>
            <a:xfrm>
              <a:off x="3479800" y="1121833"/>
              <a:ext cx="273050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51" y="3011"/>
                    <a:pt x="7702" y="6022"/>
                    <a:pt x="11219" y="9229"/>
                  </a:cubicBezTo>
                  <a:cubicBezTo>
                    <a:pt x="14735" y="12436"/>
                    <a:pt x="17916" y="15840"/>
                    <a:pt x="19591" y="17935"/>
                  </a:cubicBezTo>
                  <a:cubicBezTo>
                    <a:pt x="21265" y="20029"/>
                    <a:pt x="21433" y="2081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3" name="Line"/>
            <p:cNvSpPr/>
            <p:nvPr/>
          </p:nvSpPr>
          <p:spPr>
            <a:xfrm>
              <a:off x="3573746" y="1094752"/>
              <a:ext cx="179105" cy="39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1339" fill="norm" stroke="1" extrusionOk="0">
                  <a:moveTo>
                    <a:pt x="21252" y="1787"/>
                  </a:moveTo>
                  <a:cubicBezTo>
                    <a:pt x="21001" y="995"/>
                    <a:pt x="20750" y="203"/>
                    <a:pt x="20122" y="34"/>
                  </a:cubicBezTo>
                  <a:cubicBezTo>
                    <a:pt x="19494" y="-136"/>
                    <a:pt x="18489" y="316"/>
                    <a:pt x="16605" y="2013"/>
                  </a:cubicBezTo>
                  <a:cubicBezTo>
                    <a:pt x="14722" y="3709"/>
                    <a:pt x="11959" y="6649"/>
                    <a:pt x="9071" y="9816"/>
                  </a:cubicBezTo>
                  <a:cubicBezTo>
                    <a:pt x="6182" y="12982"/>
                    <a:pt x="3168" y="16375"/>
                    <a:pt x="1536" y="18411"/>
                  </a:cubicBezTo>
                  <a:cubicBezTo>
                    <a:pt x="-97" y="20446"/>
                    <a:pt x="-348" y="21125"/>
                    <a:pt x="405" y="21294"/>
                  </a:cubicBezTo>
                  <a:cubicBezTo>
                    <a:pt x="1159" y="21464"/>
                    <a:pt x="2917" y="21125"/>
                    <a:pt x="4675" y="207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4" name="Line"/>
            <p:cNvSpPr/>
            <p:nvPr/>
          </p:nvSpPr>
          <p:spPr>
            <a:xfrm>
              <a:off x="3854450" y="1388533"/>
              <a:ext cx="12700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5" name="Line"/>
            <p:cNvSpPr/>
            <p:nvPr/>
          </p:nvSpPr>
          <p:spPr>
            <a:xfrm>
              <a:off x="4051300" y="1445683"/>
              <a:ext cx="889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6" name="Line"/>
            <p:cNvSpPr/>
            <p:nvPr/>
          </p:nvSpPr>
          <p:spPr>
            <a:xfrm>
              <a:off x="4375150" y="1439333"/>
              <a:ext cx="508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7" name="Line"/>
            <p:cNvSpPr/>
            <p:nvPr/>
          </p:nvSpPr>
          <p:spPr>
            <a:xfrm>
              <a:off x="4597399" y="1426633"/>
              <a:ext cx="190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8" name="Line"/>
            <p:cNvSpPr/>
            <p:nvPr/>
          </p:nvSpPr>
          <p:spPr>
            <a:xfrm>
              <a:off x="5060950" y="1053630"/>
              <a:ext cx="260350" cy="392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0" y="1304"/>
                  </a:moveTo>
                  <a:cubicBezTo>
                    <a:pt x="527" y="839"/>
                    <a:pt x="1054" y="375"/>
                    <a:pt x="1756" y="142"/>
                  </a:cubicBezTo>
                  <a:cubicBezTo>
                    <a:pt x="2459" y="-90"/>
                    <a:pt x="3337" y="-90"/>
                    <a:pt x="4917" y="549"/>
                  </a:cubicBezTo>
                  <a:cubicBezTo>
                    <a:pt x="6498" y="1187"/>
                    <a:pt x="8780" y="2465"/>
                    <a:pt x="11590" y="4845"/>
                  </a:cubicBezTo>
                  <a:cubicBezTo>
                    <a:pt x="14400" y="7226"/>
                    <a:pt x="17737" y="10710"/>
                    <a:pt x="19493" y="13671"/>
                  </a:cubicBezTo>
                  <a:cubicBezTo>
                    <a:pt x="21249" y="16633"/>
                    <a:pt x="21424" y="19071"/>
                    <a:pt x="21600" y="2151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9" name="Line"/>
            <p:cNvSpPr/>
            <p:nvPr/>
          </p:nvSpPr>
          <p:spPr>
            <a:xfrm>
              <a:off x="5130799" y="1032933"/>
              <a:ext cx="184151" cy="4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28" y="2469"/>
                    <a:pt x="13655" y="4937"/>
                    <a:pt x="10055" y="7509"/>
                  </a:cubicBezTo>
                  <a:cubicBezTo>
                    <a:pt x="6455" y="10080"/>
                    <a:pt x="3228" y="12754"/>
                    <a:pt x="1614" y="15120"/>
                  </a:cubicBezTo>
                  <a:cubicBezTo>
                    <a:pt x="0" y="17486"/>
                    <a:pt x="0" y="1954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0" name="Line"/>
            <p:cNvSpPr/>
            <p:nvPr/>
          </p:nvSpPr>
          <p:spPr>
            <a:xfrm>
              <a:off x="5391727" y="1337733"/>
              <a:ext cx="132774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600" fill="norm" stroke="1" extrusionOk="0">
                  <a:moveTo>
                    <a:pt x="2992" y="7513"/>
                  </a:moveTo>
                  <a:cubicBezTo>
                    <a:pt x="2306" y="10643"/>
                    <a:pt x="1620" y="13774"/>
                    <a:pt x="1106" y="16435"/>
                  </a:cubicBezTo>
                  <a:cubicBezTo>
                    <a:pt x="592" y="19096"/>
                    <a:pt x="249" y="21287"/>
                    <a:pt x="77" y="21443"/>
                  </a:cubicBezTo>
                  <a:cubicBezTo>
                    <a:pt x="-94" y="21600"/>
                    <a:pt x="-94" y="19722"/>
                    <a:pt x="1277" y="16122"/>
                  </a:cubicBezTo>
                  <a:cubicBezTo>
                    <a:pt x="2649" y="12522"/>
                    <a:pt x="5392" y="7200"/>
                    <a:pt x="7449" y="4070"/>
                  </a:cubicBezTo>
                  <a:cubicBezTo>
                    <a:pt x="9506" y="939"/>
                    <a:pt x="10877" y="0"/>
                    <a:pt x="12420" y="0"/>
                  </a:cubicBezTo>
                  <a:cubicBezTo>
                    <a:pt x="13963" y="0"/>
                    <a:pt x="15677" y="939"/>
                    <a:pt x="17220" y="4696"/>
                  </a:cubicBezTo>
                  <a:cubicBezTo>
                    <a:pt x="18763" y="8452"/>
                    <a:pt x="20135" y="15026"/>
                    <a:pt x="2150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1" name="Line"/>
            <p:cNvSpPr/>
            <p:nvPr/>
          </p:nvSpPr>
          <p:spPr>
            <a:xfrm>
              <a:off x="5683249" y="951330"/>
              <a:ext cx="97663" cy="538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562" fill="norm" stroke="1" extrusionOk="0">
                  <a:moveTo>
                    <a:pt x="0" y="724"/>
                  </a:moveTo>
                  <a:cubicBezTo>
                    <a:pt x="1379" y="386"/>
                    <a:pt x="2757" y="47"/>
                    <a:pt x="4366" y="4"/>
                  </a:cubicBezTo>
                  <a:cubicBezTo>
                    <a:pt x="5974" y="-38"/>
                    <a:pt x="7813" y="216"/>
                    <a:pt x="9421" y="1063"/>
                  </a:cubicBezTo>
                  <a:cubicBezTo>
                    <a:pt x="11030" y="1910"/>
                    <a:pt x="12409" y="3350"/>
                    <a:pt x="11260" y="4706"/>
                  </a:cubicBezTo>
                  <a:cubicBezTo>
                    <a:pt x="10111" y="6061"/>
                    <a:pt x="6434" y="7331"/>
                    <a:pt x="4366" y="8221"/>
                  </a:cubicBezTo>
                  <a:cubicBezTo>
                    <a:pt x="2298" y="9110"/>
                    <a:pt x="1838" y="9618"/>
                    <a:pt x="2757" y="10000"/>
                  </a:cubicBezTo>
                  <a:cubicBezTo>
                    <a:pt x="3677" y="10381"/>
                    <a:pt x="5974" y="10635"/>
                    <a:pt x="9191" y="11440"/>
                  </a:cubicBezTo>
                  <a:cubicBezTo>
                    <a:pt x="12409" y="12244"/>
                    <a:pt x="16545" y="13600"/>
                    <a:pt x="18843" y="15167"/>
                  </a:cubicBezTo>
                  <a:cubicBezTo>
                    <a:pt x="21140" y="16734"/>
                    <a:pt x="21600" y="18513"/>
                    <a:pt x="20911" y="19614"/>
                  </a:cubicBezTo>
                  <a:cubicBezTo>
                    <a:pt x="20221" y="20715"/>
                    <a:pt x="18383" y="21138"/>
                    <a:pt x="15396" y="21350"/>
                  </a:cubicBezTo>
                  <a:cubicBezTo>
                    <a:pt x="12409" y="21562"/>
                    <a:pt x="8272" y="21562"/>
                    <a:pt x="4136" y="215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2" name="Line"/>
            <p:cNvSpPr/>
            <p:nvPr/>
          </p:nvSpPr>
          <p:spPr>
            <a:xfrm>
              <a:off x="6370939" y="1172633"/>
              <a:ext cx="442611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759" y="21600"/>
                  </a:moveTo>
                  <a:cubicBezTo>
                    <a:pt x="937" y="19575"/>
                    <a:pt x="114" y="17550"/>
                    <a:pt x="11" y="14512"/>
                  </a:cubicBezTo>
                  <a:cubicBezTo>
                    <a:pt x="-92" y="11475"/>
                    <a:pt x="525" y="7425"/>
                    <a:pt x="1862" y="4950"/>
                  </a:cubicBezTo>
                  <a:cubicBezTo>
                    <a:pt x="3199" y="2475"/>
                    <a:pt x="5257" y="1575"/>
                    <a:pt x="7211" y="2362"/>
                  </a:cubicBezTo>
                  <a:cubicBezTo>
                    <a:pt x="9165" y="3150"/>
                    <a:pt x="11017" y="5625"/>
                    <a:pt x="12302" y="7987"/>
                  </a:cubicBezTo>
                  <a:cubicBezTo>
                    <a:pt x="13588" y="10350"/>
                    <a:pt x="14308" y="12600"/>
                    <a:pt x="14925" y="13838"/>
                  </a:cubicBezTo>
                  <a:cubicBezTo>
                    <a:pt x="15542" y="15075"/>
                    <a:pt x="16057" y="15300"/>
                    <a:pt x="16725" y="14063"/>
                  </a:cubicBezTo>
                  <a:cubicBezTo>
                    <a:pt x="17394" y="12825"/>
                    <a:pt x="18217" y="10125"/>
                    <a:pt x="19039" y="7538"/>
                  </a:cubicBezTo>
                  <a:cubicBezTo>
                    <a:pt x="19862" y="4950"/>
                    <a:pt x="20685" y="2475"/>
                    <a:pt x="21508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3" name="Line"/>
            <p:cNvSpPr/>
            <p:nvPr/>
          </p:nvSpPr>
          <p:spPr>
            <a:xfrm>
              <a:off x="7023100" y="950383"/>
              <a:ext cx="279400" cy="469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45" y="2335"/>
                    <a:pt x="5891" y="4670"/>
                    <a:pt x="8918" y="7297"/>
                  </a:cubicBezTo>
                  <a:cubicBezTo>
                    <a:pt x="11945" y="9924"/>
                    <a:pt x="15055" y="12843"/>
                    <a:pt x="17182" y="15276"/>
                  </a:cubicBezTo>
                  <a:cubicBezTo>
                    <a:pt x="19309" y="17708"/>
                    <a:pt x="20455" y="19654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4" name="Line"/>
            <p:cNvSpPr/>
            <p:nvPr/>
          </p:nvSpPr>
          <p:spPr>
            <a:xfrm>
              <a:off x="7110339" y="950383"/>
              <a:ext cx="293762" cy="495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fill="norm" stroke="1" extrusionOk="0">
                  <a:moveTo>
                    <a:pt x="21412" y="0"/>
                  </a:moveTo>
                  <a:cubicBezTo>
                    <a:pt x="19098" y="1385"/>
                    <a:pt x="16783" y="2769"/>
                    <a:pt x="14083" y="4800"/>
                  </a:cubicBezTo>
                  <a:cubicBezTo>
                    <a:pt x="11383" y="6831"/>
                    <a:pt x="8298" y="9508"/>
                    <a:pt x="5829" y="12092"/>
                  </a:cubicBezTo>
                  <a:cubicBezTo>
                    <a:pt x="3361" y="14677"/>
                    <a:pt x="1509" y="17169"/>
                    <a:pt x="661" y="18738"/>
                  </a:cubicBezTo>
                  <a:cubicBezTo>
                    <a:pt x="-188" y="20308"/>
                    <a:pt x="-34" y="20954"/>
                    <a:pt x="12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5" name="Line"/>
            <p:cNvSpPr/>
            <p:nvPr/>
          </p:nvSpPr>
          <p:spPr>
            <a:xfrm>
              <a:off x="7713660" y="894821"/>
              <a:ext cx="217491" cy="550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538" fill="norm" stroke="1" extrusionOk="0">
                  <a:moveTo>
                    <a:pt x="21137" y="931"/>
                  </a:moveTo>
                  <a:cubicBezTo>
                    <a:pt x="20314" y="600"/>
                    <a:pt x="19491" y="269"/>
                    <a:pt x="18566" y="104"/>
                  </a:cubicBezTo>
                  <a:cubicBezTo>
                    <a:pt x="17640" y="-62"/>
                    <a:pt x="16611" y="-62"/>
                    <a:pt x="15068" y="352"/>
                  </a:cubicBezTo>
                  <a:cubicBezTo>
                    <a:pt x="13526" y="766"/>
                    <a:pt x="11468" y="1593"/>
                    <a:pt x="9000" y="3331"/>
                  </a:cubicBezTo>
                  <a:cubicBezTo>
                    <a:pt x="6531" y="5069"/>
                    <a:pt x="3651" y="7717"/>
                    <a:pt x="1903" y="10159"/>
                  </a:cubicBezTo>
                  <a:cubicBezTo>
                    <a:pt x="154" y="12600"/>
                    <a:pt x="-463" y="14835"/>
                    <a:pt x="360" y="16655"/>
                  </a:cubicBezTo>
                  <a:cubicBezTo>
                    <a:pt x="1183" y="18476"/>
                    <a:pt x="3446" y="19883"/>
                    <a:pt x="5297" y="20628"/>
                  </a:cubicBezTo>
                  <a:cubicBezTo>
                    <a:pt x="7148" y="21372"/>
                    <a:pt x="8588" y="21455"/>
                    <a:pt x="10028" y="215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6" name="Line"/>
            <p:cNvSpPr/>
            <p:nvPr/>
          </p:nvSpPr>
          <p:spPr>
            <a:xfrm>
              <a:off x="8021502" y="947120"/>
              <a:ext cx="309699" cy="423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392" fill="norm" stroke="1" extrusionOk="0">
                  <a:moveTo>
                    <a:pt x="11801" y="4014"/>
                  </a:moveTo>
                  <a:cubicBezTo>
                    <a:pt x="11360" y="3373"/>
                    <a:pt x="10919" y="2731"/>
                    <a:pt x="10332" y="2517"/>
                  </a:cubicBezTo>
                  <a:cubicBezTo>
                    <a:pt x="9744" y="2303"/>
                    <a:pt x="9009" y="2517"/>
                    <a:pt x="7834" y="3426"/>
                  </a:cubicBezTo>
                  <a:cubicBezTo>
                    <a:pt x="6658" y="4335"/>
                    <a:pt x="5042" y="5939"/>
                    <a:pt x="3646" y="8024"/>
                  </a:cubicBezTo>
                  <a:cubicBezTo>
                    <a:pt x="2250" y="10109"/>
                    <a:pt x="1075" y="12676"/>
                    <a:pt x="487" y="14814"/>
                  </a:cubicBezTo>
                  <a:cubicBezTo>
                    <a:pt x="-101" y="16953"/>
                    <a:pt x="-101" y="18664"/>
                    <a:pt x="193" y="19680"/>
                  </a:cubicBezTo>
                  <a:cubicBezTo>
                    <a:pt x="487" y="20696"/>
                    <a:pt x="1075" y="21016"/>
                    <a:pt x="2323" y="21230"/>
                  </a:cubicBezTo>
                  <a:cubicBezTo>
                    <a:pt x="3572" y="21444"/>
                    <a:pt x="5483" y="21551"/>
                    <a:pt x="7613" y="20856"/>
                  </a:cubicBezTo>
                  <a:cubicBezTo>
                    <a:pt x="9744" y="20161"/>
                    <a:pt x="12095" y="18664"/>
                    <a:pt x="13785" y="16258"/>
                  </a:cubicBezTo>
                  <a:cubicBezTo>
                    <a:pt x="15475" y="13852"/>
                    <a:pt x="16503" y="10537"/>
                    <a:pt x="16723" y="7864"/>
                  </a:cubicBezTo>
                  <a:cubicBezTo>
                    <a:pt x="16944" y="5191"/>
                    <a:pt x="16356" y="3159"/>
                    <a:pt x="15328" y="1876"/>
                  </a:cubicBezTo>
                  <a:cubicBezTo>
                    <a:pt x="14299" y="593"/>
                    <a:pt x="12830" y="58"/>
                    <a:pt x="11140" y="4"/>
                  </a:cubicBezTo>
                  <a:cubicBezTo>
                    <a:pt x="9450" y="-49"/>
                    <a:pt x="7540" y="379"/>
                    <a:pt x="5923" y="1341"/>
                  </a:cubicBezTo>
                  <a:cubicBezTo>
                    <a:pt x="4307" y="2303"/>
                    <a:pt x="2985" y="3801"/>
                    <a:pt x="2323" y="4923"/>
                  </a:cubicBezTo>
                  <a:cubicBezTo>
                    <a:pt x="1662" y="6046"/>
                    <a:pt x="1662" y="6795"/>
                    <a:pt x="2470" y="7543"/>
                  </a:cubicBezTo>
                  <a:cubicBezTo>
                    <a:pt x="3279" y="8292"/>
                    <a:pt x="4895" y="9040"/>
                    <a:pt x="7760" y="9468"/>
                  </a:cubicBezTo>
                  <a:cubicBezTo>
                    <a:pt x="10626" y="9896"/>
                    <a:pt x="14740" y="10002"/>
                    <a:pt x="17238" y="9949"/>
                  </a:cubicBezTo>
                  <a:cubicBezTo>
                    <a:pt x="19736" y="9896"/>
                    <a:pt x="20617" y="9682"/>
                    <a:pt x="21499" y="9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7" name="Line"/>
            <p:cNvSpPr/>
            <p:nvPr/>
          </p:nvSpPr>
          <p:spPr>
            <a:xfrm>
              <a:off x="8280400" y="937683"/>
              <a:ext cx="220095" cy="554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600" fill="norm" stroke="1" extrusionOk="0">
                  <a:moveTo>
                    <a:pt x="15894" y="0"/>
                  </a:moveTo>
                  <a:cubicBezTo>
                    <a:pt x="17932" y="2144"/>
                    <a:pt x="19970" y="4287"/>
                    <a:pt x="20785" y="6925"/>
                  </a:cubicBezTo>
                  <a:cubicBezTo>
                    <a:pt x="21600" y="9563"/>
                    <a:pt x="21192" y="12696"/>
                    <a:pt x="19460" y="15087"/>
                  </a:cubicBezTo>
                  <a:cubicBezTo>
                    <a:pt x="17728" y="17478"/>
                    <a:pt x="14672" y="19127"/>
                    <a:pt x="11615" y="20157"/>
                  </a:cubicBezTo>
                  <a:cubicBezTo>
                    <a:pt x="8558" y="21188"/>
                    <a:pt x="5502" y="21600"/>
                    <a:pt x="3566" y="21600"/>
                  </a:cubicBezTo>
                  <a:cubicBezTo>
                    <a:pt x="1630" y="21600"/>
                    <a:pt x="815" y="21188"/>
                    <a:pt x="0" y="207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8" name="Line"/>
            <p:cNvSpPr/>
            <p:nvPr/>
          </p:nvSpPr>
          <p:spPr>
            <a:xfrm>
              <a:off x="7956550" y="817033"/>
              <a:ext cx="3492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96" y="14400"/>
                    <a:pt x="7593" y="7200"/>
                    <a:pt x="11193" y="3600"/>
                  </a:cubicBezTo>
                  <a:cubicBezTo>
                    <a:pt x="14793" y="0"/>
                    <a:pt x="18196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9" name="Line"/>
            <p:cNvSpPr/>
            <p:nvPr/>
          </p:nvSpPr>
          <p:spPr>
            <a:xfrm>
              <a:off x="8176683" y="740833"/>
              <a:ext cx="123969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9" h="21600" fill="norm" stroke="1" extrusionOk="0">
                  <a:moveTo>
                    <a:pt x="3541" y="0"/>
                  </a:moveTo>
                  <a:cubicBezTo>
                    <a:pt x="1770" y="225"/>
                    <a:pt x="0" y="450"/>
                    <a:pt x="0" y="900"/>
                  </a:cubicBezTo>
                  <a:cubicBezTo>
                    <a:pt x="0" y="1350"/>
                    <a:pt x="1770" y="2025"/>
                    <a:pt x="5311" y="3263"/>
                  </a:cubicBezTo>
                  <a:cubicBezTo>
                    <a:pt x="8852" y="4500"/>
                    <a:pt x="14164" y="6300"/>
                    <a:pt x="17351" y="7650"/>
                  </a:cubicBezTo>
                  <a:cubicBezTo>
                    <a:pt x="20538" y="9000"/>
                    <a:pt x="21600" y="9900"/>
                    <a:pt x="20007" y="12150"/>
                  </a:cubicBezTo>
                  <a:cubicBezTo>
                    <a:pt x="18413" y="14400"/>
                    <a:pt x="14164" y="18000"/>
                    <a:pt x="99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81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946900" y="1559983"/>
              <a:ext cx="368300" cy="50801"/>
            </a:xfrm>
            <a:prstGeom prst="rect">
              <a:avLst/>
            </a:prstGeom>
            <a:effectLst/>
          </p:spPr>
        </p:pic>
        <p:pic>
          <p:nvPicPr>
            <p:cNvPr id="181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022616" y="1633920"/>
              <a:ext cx="279884" cy="66972"/>
            </a:xfrm>
            <a:prstGeom prst="rect">
              <a:avLst/>
            </a:prstGeom>
            <a:effectLst/>
          </p:spPr>
        </p:pic>
        <p:pic>
          <p:nvPicPr>
            <p:cNvPr id="181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150100" y="1763183"/>
              <a:ext cx="47079" cy="400051"/>
            </a:xfrm>
            <a:prstGeom prst="rect">
              <a:avLst/>
            </a:prstGeom>
            <a:effectLst/>
          </p:spPr>
        </p:pic>
        <p:pic>
          <p:nvPicPr>
            <p:cNvPr id="181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080891" y="1769533"/>
              <a:ext cx="177159" cy="166232"/>
            </a:xfrm>
            <a:prstGeom prst="rect">
              <a:avLst/>
            </a:prstGeom>
            <a:effectLst/>
          </p:spPr>
        </p:pic>
        <p:pic>
          <p:nvPicPr>
            <p:cNvPr id="181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814191" y="2239433"/>
              <a:ext cx="151759" cy="406661"/>
            </a:xfrm>
            <a:prstGeom prst="rect">
              <a:avLst/>
            </a:prstGeom>
            <a:effectLst/>
          </p:spPr>
        </p:pic>
        <p:pic>
          <p:nvPicPr>
            <p:cNvPr id="182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998170" y="2429933"/>
              <a:ext cx="139231" cy="148167"/>
            </a:xfrm>
            <a:prstGeom prst="rect">
              <a:avLst/>
            </a:prstGeom>
            <a:effectLst/>
          </p:spPr>
        </p:pic>
        <p:pic>
          <p:nvPicPr>
            <p:cNvPr id="1822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150100" y="2423583"/>
              <a:ext cx="112925" cy="164589"/>
            </a:xfrm>
            <a:prstGeom prst="rect">
              <a:avLst/>
            </a:prstGeom>
            <a:effectLst/>
          </p:spPr>
        </p:pic>
        <p:pic>
          <p:nvPicPr>
            <p:cNvPr id="182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279993" y="2423583"/>
              <a:ext cx="181257" cy="122853"/>
            </a:xfrm>
            <a:prstGeom prst="rect">
              <a:avLst/>
            </a:prstGeom>
            <a:effectLst/>
          </p:spPr>
        </p:pic>
        <p:pic>
          <p:nvPicPr>
            <p:cNvPr id="1826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473949" y="2379736"/>
              <a:ext cx="165101" cy="183548"/>
            </a:xfrm>
            <a:prstGeom prst="rect">
              <a:avLst/>
            </a:prstGeom>
            <a:effectLst/>
          </p:spPr>
        </p:pic>
        <p:pic>
          <p:nvPicPr>
            <p:cNvPr id="1828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070849" y="1528233"/>
              <a:ext cx="571501" cy="551290"/>
            </a:xfrm>
            <a:prstGeom prst="rect">
              <a:avLst/>
            </a:prstGeom>
            <a:effectLst/>
          </p:spPr>
        </p:pic>
        <p:pic>
          <p:nvPicPr>
            <p:cNvPr id="1830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036983" y="1508367"/>
              <a:ext cx="186268" cy="203505"/>
            </a:xfrm>
            <a:prstGeom prst="rect">
              <a:avLst/>
            </a:prstGeom>
            <a:effectLst/>
          </p:spPr>
        </p:pic>
        <p:pic>
          <p:nvPicPr>
            <p:cNvPr id="1832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893049" y="1445683"/>
              <a:ext cx="336551" cy="95251"/>
            </a:xfrm>
            <a:prstGeom prst="rect">
              <a:avLst/>
            </a:prstGeom>
            <a:effectLst/>
          </p:spPr>
        </p:pic>
        <p:pic>
          <p:nvPicPr>
            <p:cNvPr id="1834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969250" y="1464733"/>
              <a:ext cx="311150" cy="95251"/>
            </a:xfrm>
            <a:prstGeom prst="rect">
              <a:avLst/>
            </a:prstGeom>
            <a:effectLst/>
          </p:spPr>
        </p:pic>
        <p:pic>
          <p:nvPicPr>
            <p:cNvPr id="1836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032750" y="1537939"/>
              <a:ext cx="203200" cy="41095"/>
            </a:xfrm>
            <a:prstGeom prst="rect">
              <a:avLst/>
            </a:prstGeom>
            <a:effectLst/>
          </p:spPr>
        </p:pic>
        <p:pic>
          <p:nvPicPr>
            <p:cNvPr id="1838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696531" y="2143078"/>
              <a:ext cx="244269" cy="227804"/>
            </a:xfrm>
            <a:prstGeom prst="rect">
              <a:avLst/>
            </a:prstGeom>
            <a:effectLst/>
          </p:spPr>
        </p:pic>
        <p:pic>
          <p:nvPicPr>
            <p:cNvPr id="1840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917516" y="2170949"/>
              <a:ext cx="124885" cy="193596"/>
            </a:xfrm>
            <a:prstGeom prst="rect">
              <a:avLst/>
            </a:prstGeom>
            <a:effectLst/>
          </p:spPr>
        </p:pic>
        <p:pic>
          <p:nvPicPr>
            <p:cNvPr id="1842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086850" y="1940983"/>
              <a:ext cx="171450" cy="396962"/>
            </a:xfrm>
            <a:prstGeom prst="rect">
              <a:avLst/>
            </a:prstGeom>
            <a:effectLst/>
          </p:spPr>
        </p:pic>
        <p:pic>
          <p:nvPicPr>
            <p:cNvPr id="1844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271641" y="2144183"/>
              <a:ext cx="132709" cy="159881"/>
            </a:xfrm>
            <a:prstGeom prst="rect">
              <a:avLst/>
            </a:prstGeom>
            <a:effectLst/>
          </p:spPr>
        </p:pic>
        <p:pic>
          <p:nvPicPr>
            <p:cNvPr id="1846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433172" y="2150533"/>
              <a:ext cx="103588" cy="161744"/>
            </a:xfrm>
            <a:prstGeom prst="rect">
              <a:avLst/>
            </a:prstGeom>
            <a:effectLst/>
          </p:spPr>
        </p:pic>
        <p:pic>
          <p:nvPicPr>
            <p:cNvPr id="1848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565216" y="2156883"/>
              <a:ext cx="169334" cy="150603"/>
            </a:xfrm>
            <a:prstGeom prst="rect">
              <a:avLst/>
            </a:prstGeom>
            <a:effectLst/>
          </p:spPr>
        </p:pic>
        <p:pic>
          <p:nvPicPr>
            <p:cNvPr id="1850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753600" y="2163233"/>
              <a:ext cx="139700" cy="127270"/>
            </a:xfrm>
            <a:prstGeom prst="rect">
              <a:avLst/>
            </a:prstGeom>
            <a:effectLst/>
          </p:spPr>
        </p:pic>
        <p:pic>
          <p:nvPicPr>
            <p:cNvPr id="1852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950450" y="2258483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1854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312400" y="1064683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1856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274300" y="1210733"/>
              <a:ext cx="50800" cy="25401"/>
            </a:xfrm>
            <a:prstGeom prst="rect">
              <a:avLst/>
            </a:prstGeom>
            <a:effectLst/>
          </p:spPr>
        </p:pic>
        <p:pic>
          <p:nvPicPr>
            <p:cNvPr id="1858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0808859" y="990568"/>
              <a:ext cx="316341" cy="398458"/>
            </a:xfrm>
            <a:prstGeom prst="rect">
              <a:avLst/>
            </a:prstGeom>
            <a:effectLst/>
          </p:spPr>
        </p:pic>
        <p:pic>
          <p:nvPicPr>
            <p:cNvPr id="1860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814050" y="893596"/>
              <a:ext cx="412750" cy="56788"/>
            </a:xfrm>
            <a:prstGeom prst="rect">
              <a:avLst/>
            </a:prstGeom>
            <a:effectLst/>
          </p:spPr>
        </p:pic>
        <p:pic>
          <p:nvPicPr>
            <p:cNvPr id="1862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1137900" y="793449"/>
              <a:ext cx="165881" cy="233135"/>
            </a:xfrm>
            <a:prstGeom prst="rect">
              <a:avLst/>
            </a:prstGeom>
            <a:effectLst/>
          </p:spPr>
        </p:pic>
        <p:pic>
          <p:nvPicPr>
            <p:cNvPr id="1864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853738" y="467935"/>
              <a:ext cx="252413" cy="314260"/>
            </a:xfrm>
            <a:prstGeom prst="rect">
              <a:avLst/>
            </a:prstGeom>
            <a:effectLst/>
          </p:spPr>
        </p:pic>
        <p:pic>
          <p:nvPicPr>
            <p:cNvPr id="1866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1555004" y="785778"/>
              <a:ext cx="200823" cy="469406"/>
            </a:xfrm>
            <a:prstGeom prst="rect">
              <a:avLst/>
            </a:prstGeom>
            <a:effectLst/>
          </p:spPr>
        </p:pic>
        <p:pic>
          <p:nvPicPr>
            <p:cNvPr id="1868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1475392" y="1521883"/>
              <a:ext cx="122973" cy="81825"/>
            </a:xfrm>
            <a:prstGeom prst="rect">
              <a:avLst/>
            </a:prstGeom>
            <a:effectLst/>
          </p:spPr>
        </p:pic>
        <p:pic>
          <p:nvPicPr>
            <p:cNvPr id="1870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955731" y="847653"/>
              <a:ext cx="216969" cy="464681"/>
            </a:xfrm>
            <a:prstGeom prst="rect">
              <a:avLst/>
            </a:prstGeom>
            <a:effectLst/>
          </p:spPr>
        </p:pic>
        <p:pic>
          <p:nvPicPr>
            <p:cNvPr id="1872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0140949" y="880353"/>
              <a:ext cx="170911" cy="558981"/>
            </a:xfrm>
            <a:prstGeom prst="rect">
              <a:avLst/>
            </a:prstGeom>
            <a:effectLst/>
          </p:spPr>
        </p:pic>
        <p:sp>
          <p:nvSpPr>
            <p:cNvPr id="1874" name="Line"/>
            <p:cNvSpPr/>
            <p:nvPr/>
          </p:nvSpPr>
          <p:spPr>
            <a:xfrm>
              <a:off x="7266754" y="3216259"/>
              <a:ext cx="232597" cy="570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393" fill="norm" stroke="1" extrusionOk="0">
                  <a:moveTo>
                    <a:pt x="21384" y="1469"/>
                  </a:moveTo>
                  <a:cubicBezTo>
                    <a:pt x="18854" y="834"/>
                    <a:pt x="16325" y="199"/>
                    <a:pt x="13698" y="40"/>
                  </a:cubicBezTo>
                  <a:cubicBezTo>
                    <a:pt x="11070" y="-119"/>
                    <a:pt x="8346" y="199"/>
                    <a:pt x="6011" y="874"/>
                  </a:cubicBezTo>
                  <a:cubicBezTo>
                    <a:pt x="3676" y="1549"/>
                    <a:pt x="1730" y="2581"/>
                    <a:pt x="1049" y="3296"/>
                  </a:cubicBezTo>
                  <a:cubicBezTo>
                    <a:pt x="368" y="4010"/>
                    <a:pt x="952" y="4407"/>
                    <a:pt x="2703" y="5082"/>
                  </a:cubicBezTo>
                  <a:cubicBezTo>
                    <a:pt x="4454" y="5757"/>
                    <a:pt x="7373" y="6710"/>
                    <a:pt x="8930" y="7425"/>
                  </a:cubicBezTo>
                  <a:cubicBezTo>
                    <a:pt x="10487" y="8140"/>
                    <a:pt x="10681" y="8616"/>
                    <a:pt x="9416" y="9569"/>
                  </a:cubicBezTo>
                  <a:cubicBezTo>
                    <a:pt x="8152" y="10522"/>
                    <a:pt x="5427" y="11952"/>
                    <a:pt x="3481" y="12785"/>
                  </a:cubicBezTo>
                  <a:cubicBezTo>
                    <a:pt x="1535" y="13619"/>
                    <a:pt x="368" y="13857"/>
                    <a:pt x="76" y="13818"/>
                  </a:cubicBezTo>
                  <a:cubicBezTo>
                    <a:pt x="-216" y="13778"/>
                    <a:pt x="368" y="13460"/>
                    <a:pt x="1341" y="13222"/>
                  </a:cubicBezTo>
                  <a:cubicBezTo>
                    <a:pt x="2314" y="12984"/>
                    <a:pt x="3676" y="12825"/>
                    <a:pt x="4649" y="12905"/>
                  </a:cubicBezTo>
                  <a:cubicBezTo>
                    <a:pt x="5622" y="12984"/>
                    <a:pt x="6206" y="13302"/>
                    <a:pt x="6400" y="13897"/>
                  </a:cubicBezTo>
                  <a:cubicBezTo>
                    <a:pt x="6595" y="14493"/>
                    <a:pt x="6400" y="15366"/>
                    <a:pt x="5622" y="16359"/>
                  </a:cubicBezTo>
                  <a:cubicBezTo>
                    <a:pt x="4843" y="17352"/>
                    <a:pt x="3481" y="18463"/>
                    <a:pt x="2606" y="19257"/>
                  </a:cubicBezTo>
                  <a:cubicBezTo>
                    <a:pt x="1730" y="20052"/>
                    <a:pt x="1341" y="20528"/>
                    <a:pt x="1535" y="20885"/>
                  </a:cubicBezTo>
                  <a:cubicBezTo>
                    <a:pt x="1730" y="21243"/>
                    <a:pt x="2508" y="21481"/>
                    <a:pt x="4454" y="21362"/>
                  </a:cubicBezTo>
                  <a:cubicBezTo>
                    <a:pt x="6400" y="21243"/>
                    <a:pt x="9514" y="20766"/>
                    <a:pt x="12627" y="2029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5" name="Line"/>
            <p:cNvSpPr/>
            <p:nvPr/>
          </p:nvSpPr>
          <p:spPr>
            <a:xfrm>
              <a:off x="7528655" y="3362254"/>
              <a:ext cx="275495" cy="382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544" fill="norm" stroke="1" extrusionOk="0">
                  <a:moveTo>
                    <a:pt x="191" y="1495"/>
                  </a:moveTo>
                  <a:cubicBezTo>
                    <a:pt x="26" y="779"/>
                    <a:pt x="-139" y="63"/>
                    <a:pt x="191" y="4"/>
                  </a:cubicBezTo>
                  <a:cubicBezTo>
                    <a:pt x="521" y="-56"/>
                    <a:pt x="1345" y="541"/>
                    <a:pt x="3488" y="2569"/>
                  </a:cubicBezTo>
                  <a:cubicBezTo>
                    <a:pt x="5632" y="4598"/>
                    <a:pt x="9095" y="8059"/>
                    <a:pt x="11980" y="11281"/>
                  </a:cubicBezTo>
                  <a:cubicBezTo>
                    <a:pt x="14866" y="14503"/>
                    <a:pt x="17174" y="17487"/>
                    <a:pt x="18658" y="19157"/>
                  </a:cubicBezTo>
                  <a:cubicBezTo>
                    <a:pt x="20142" y="20828"/>
                    <a:pt x="20801" y="21186"/>
                    <a:pt x="21461" y="2154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6" name="Line"/>
            <p:cNvSpPr/>
            <p:nvPr/>
          </p:nvSpPr>
          <p:spPr>
            <a:xfrm>
              <a:off x="7620000" y="3346450"/>
              <a:ext cx="196850" cy="429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851"/>
                  </a:moveTo>
                  <a:cubicBezTo>
                    <a:pt x="20903" y="426"/>
                    <a:pt x="20206" y="0"/>
                    <a:pt x="19394" y="0"/>
                  </a:cubicBezTo>
                  <a:cubicBezTo>
                    <a:pt x="18581" y="0"/>
                    <a:pt x="17652" y="426"/>
                    <a:pt x="15445" y="2341"/>
                  </a:cubicBezTo>
                  <a:cubicBezTo>
                    <a:pt x="13239" y="4256"/>
                    <a:pt x="9755" y="7661"/>
                    <a:pt x="6968" y="10374"/>
                  </a:cubicBezTo>
                  <a:cubicBezTo>
                    <a:pt x="4181" y="13088"/>
                    <a:pt x="2090" y="15109"/>
                    <a:pt x="1045" y="16865"/>
                  </a:cubicBezTo>
                  <a:cubicBezTo>
                    <a:pt x="0" y="18621"/>
                    <a:pt x="0" y="2011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7" name="Line"/>
            <p:cNvSpPr/>
            <p:nvPr/>
          </p:nvSpPr>
          <p:spPr>
            <a:xfrm>
              <a:off x="7785100" y="3649133"/>
              <a:ext cx="4445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4533"/>
                    <a:pt x="9257" y="9067"/>
                    <a:pt x="5657" y="12667"/>
                  </a:cubicBezTo>
                  <a:cubicBezTo>
                    <a:pt x="2057" y="16267"/>
                    <a:pt x="1029" y="18933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8" name="Line"/>
            <p:cNvSpPr/>
            <p:nvPr/>
          </p:nvSpPr>
          <p:spPr>
            <a:xfrm>
              <a:off x="8020050" y="3703733"/>
              <a:ext cx="107950" cy="2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73" fill="norm" stroke="1" extrusionOk="0">
                  <a:moveTo>
                    <a:pt x="0" y="15744"/>
                  </a:moveTo>
                  <a:cubicBezTo>
                    <a:pt x="1271" y="9573"/>
                    <a:pt x="2541" y="3402"/>
                    <a:pt x="4447" y="1087"/>
                  </a:cubicBezTo>
                  <a:cubicBezTo>
                    <a:pt x="6353" y="-1227"/>
                    <a:pt x="8894" y="316"/>
                    <a:pt x="11859" y="4173"/>
                  </a:cubicBezTo>
                  <a:cubicBezTo>
                    <a:pt x="14824" y="8030"/>
                    <a:pt x="18212" y="14202"/>
                    <a:pt x="21600" y="2037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9" name="Line"/>
            <p:cNvSpPr/>
            <p:nvPr/>
          </p:nvSpPr>
          <p:spPr>
            <a:xfrm>
              <a:off x="8356600" y="3706283"/>
              <a:ext cx="635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0" name="Line"/>
            <p:cNvSpPr/>
            <p:nvPr/>
          </p:nvSpPr>
          <p:spPr>
            <a:xfrm>
              <a:off x="8591550" y="3699933"/>
              <a:ext cx="698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1" name="Line"/>
            <p:cNvSpPr/>
            <p:nvPr/>
          </p:nvSpPr>
          <p:spPr>
            <a:xfrm>
              <a:off x="9194800" y="3320017"/>
              <a:ext cx="285750" cy="475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1" fill="norm" stroke="1" extrusionOk="0">
                  <a:moveTo>
                    <a:pt x="0" y="522"/>
                  </a:moveTo>
                  <a:cubicBezTo>
                    <a:pt x="640" y="142"/>
                    <a:pt x="1280" y="-239"/>
                    <a:pt x="2640" y="189"/>
                  </a:cubicBezTo>
                  <a:cubicBezTo>
                    <a:pt x="4000" y="617"/>
                    <a:pt x="6080" y="1854"/>
                    <a:pt x="8560" y="3948"/>
                  </a:cubicBezTo>
                  <a:cubicBezTo>
                    <a:pt x="11040" y="6041"/>
                    <a:pt x="13920" y="8991"/>
                    <a:pt x="16160" y="11798"/>
                  </a:cubicBezTo>
                  <a:cubicBezTo>
                    <a:pt x="18400" y="14605"/>
                    <a:pt x="20000" y="17269"/>
                    <a:pt x="20800" y="18839"/>
                  </a:cubicBezTo>
                  <a:cubicBezTo>
                    <a:pt x="21600" y="20409"/>
                    <a:pt x="21600" y="20885"/>
                    <a:pt x="21600" y="2136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2" name="Line"/>
            <p:cNvSpPr/>
            <p:nvPr/>
          </p:nvSpPr>
          <p:spPr>
            <a:xfrm>
              <a:off x="9272977" y="3293533"/>
              <a:ext cx="271073" cy="5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1600" fill="norm" stroke="1" extrusionOk="0">
                  <a:moveTo>
                    <a:pt x="21279" y="0"/>
                  </a:moveTo>
                  <a:cubicBezTo>
                    <a:pt x="18953" y="1507"/>
                    <a:pt x="16627" y="3014"/>
                    <a:pt x="14051" y="5149"/>
                  </a:cubicBezTo>
                  <a:cubicBezTo>
                    <a:pt x="11476" y="7284"/>
                    <a:pt x="8651" y="10047"/>
                    <a:pt x="6159" y="12391"/>
                  </a:cubicBezTo>
                  <a:cubicBezTo>
                    <a:pt x="3667" y="14735"/>
                    <a:pt x="1507" y="16660"/>
                    <a:pt x="593" y="18126"/>
                  </a:cubicBezTo>
                  <a:cubicBezTo>
                    <a:pt x="-321" y="19591"/>
                    <a:pt x="11" y="20595"/>
                    <a:pt x="34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3" name="Line"/>
            <p:cNvSpPr/>
            <p:nvPr/>
          </p:nvSpPr>
          <p:spPr>
            <a:xfrm>
              <a:off x="9464423" y="3714362"/>
              <a:ext cx="111377" cy="150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012" fill="norm" stroke="1" extrusionOk="0">
                  <a:moveTo>
                    <a:pt x="4328" y="3309"/>
                  </a:moveTo>
                  <a:cubicBezTo>
                    <a:pt x="3513" y="6563"/>
                    <a:pt x="2698" y="9818"/>
                    <a:pt x="1883" y="12777"/>
                  </a:cubicBezTo>
                  <a:cubicBezTo>
                    <a:pt x="1068" y="15736"/>
                    <a:pt x="253" y="18399"/>
                    <a:pt x="49" y="18843"/>
                  </a:cubicBezTo>
                  <a:cubicBezTo>
                    <a:pt x="-155" y="19287"/>
                    <a:pt x="253" y="17511"/>
                    <a:pt x="1883" y="14257"/>
                  </a:cubicBezTo>
                  <a:cubicBezTo>
                    <a:pt x="3513" y="11002"/>
                    <a:pt x="6366" y="6268"/>
                    <a:pt x="9015" y="3457"/>
                  </a:cubicBezTo>
                  <a:cubicBezTo>
                    <a:pt x="11664" y="646"/>
                    <a:pt x="14109" y="-242"/>
                    <a:pt x="15739" y="54"/>
                  </a:cubicBezTo>
                  <a:cubicBezTo>
                    <a:pt x="17370" y="350"/>
                    <a:pt x="18185" y="1829"/>
                    <a:pt x="18592" y="4788"/>
                  </a:cubicBezTo>
                  <a:cubicBezTo>
                    <a:pt x="19000" y="7747"/>
                    <a:pt x="19000" y="12185"/>
                    <a:pt x="19000" y="15292"/>
                  </a:cubicBezTo>
                  <a:cubicBezTo>
                    <a:pt x="19000" y="18399"/>
                    <a:pt x="19000" y="20174"/>
                    <a:pt x="19407" y="20766"/>
                  </a:cubicBezTo>
                  <a:cubicBezTo>
                    <a:pt x="19815" y="21358"/>
                    <a:pt x="20630" y="20766"/>
                    <a:pt x="21445" y="201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4" name="Line"/>
            <p:cNvSpPr/>
            <p:nvPr/>
          </p:nvSpPr>
          <p:spPr>
            <a:xfrm>
              <a:off x="9607549" y="3282849"/>
              <a:ext cx="203829" cy="620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530" fill="norm" stroke="1" extrusionOk="0">
                  <a:moveTo>
                    <a:pt x="10580" y="2134"/>
                  </a:moveTo>
                  <a:cubicBezTo>
                    <a:pt x="10580" y="1767"/>
                    <a:pt x="10580" y="1399"/>
                    <a:pt x="10690" y="1032"/>
                  </a:cubicBezTo>
                  <a:cubicBezTo>
                    <a:pt x="10800" y="665"/>
                    <a:pt x="11020" y="297"/>
                    <a:pt x="11792" y="114"/>
                  </a:cubicBezTo>
                  <a:cubicBezTo>
                    <a:pt x="12563" y="-70"/>
                    <a:pt x="13886" y="-70"/>
                    <a:pt x="15649" y="408"/>
                  </a:cubicBezTo>
                  <a:cubicBezTo>
                    <a:pt x="17412" y="885"/>
                    <a:pt x="19616" y="1840"/>
                    <a:pt x="20608" y="2759"/>
                  </a:cubicBezTo>
                  <a:cubicBezTo>
                    <a:pt x="21600" y="3677"/>
                    <a:pt x="21380" y="4559"/>
                    <a:pt x="20057" y="5550"/>
                  </a:cubicBezTo>
                  <a:cubicBezTo>
                    <a:pt x="18735" y="6542"/>
                    <a:pt x="16310" y="7644"/>
                    <a:pt x="14988" y="8416"/>
                  </a:cubicBezTo>
                  <a:cubicBezTo>
                    <a:pt x="13665" y="9187"/>
                    <a:pt x="13445" y="9628"/>
                    <a:pt x="13996" y="10142"/>
                  </a:cubicBezTo>
                  <a:cubicBezTo>
                    <a:pt x="14547" y="10657"/>
                    <a:pt x="15869" y="11244"/>
                    <a:pt x="16971" y="12236"/>
                  </a:cubicBezTo>
                  <a:cubicBezTo>
                    <a:pt x="18073" y="13228"/>
                    <a:pt x="18955" y="14624"/>
                    <a:pt x="18735" y="15799"/>
                  </a:cubicBezTo>
                  <a:cubicBezTo>
                    <a:pt x="18514" y="16975"/>
                    <a:pt x="17192" y="17930"/>
                    <a:pt x="13886" y="18848"/>
                  </a:cubicBezTo>
                  <a:cubicBezTo>
                    <a:pt x="10580" y="19767"/>
                    <a:pt x="5290" y="20648"/>
                    <a:pt x="0" y="2153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5" name="Line"/>
            <p:cNvSpPr/>
            <p:nvPr/>
          </p:nvSpPr>
          <p:spPr>
            <a:xfrm>
              <a:off x="0" y="2984264"/>
              <a:ext cx="203200" cy="395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3" fill="norm" stroke="1" extrusionOk="0">
                  <a:moveTo>
                    <a:pt x="0" y="4698"/>
                  </a:moveTo>
                  <a:cubicBezTo>
                    <a:pt x="900" y="5041"/>
                    <a:pt x="1800" y="5384"/>
                    <a:pt x="4613" y="4812"/>
                  </a:cubicBezTo>
                  <a:cubicBezTo>
                    <a:pt x="7425" y="4241"/>
                    <a:pt x="12150" y="2755"/>
                    <a:pt x="14962" y="1784"/>
                  </a:cubicBezTo>
                  <a:cubicBezTo>
                    <a:pt x="17775" y="812"/>
                    <a:pt x="18675" y="355"/>
                    <a:pt x="18562" y="127"/>
                  </a:cubicBezTo>
                  <a:cubicBezTo>
                    <a:pt x="18450" y="-102"/>
                    <a:pt x="17325" y="-102"/>
                    <a:pt x="14962" y="812"/>
                  </a:cubicBezTo>
                  <a:cubicBezTo>
                    <a:pt x="12600" y="1727"/>
                    <a:pt x="9000" y="3555"/>
                    <a:pt x="6975" y="4812"/>
                  </a:cubicBezTo>
                  <a:cubicBezTo>
                    <a:pt x="4950" y="6069"/>
                    <a:pt x="4500" y="6755"/>
                    <a:pt x="4275" y="7384"/>
                  </a:cubicBezTo>
                  <a:cubicBezTo>
                    <a:pt x="4050" y="8012"/>
                    <a:pt x="4050" y="8584"/>
                    <a:pt x="4950" y="9041"/>
                  </a:cubicBezTo>
                  <a:cubicBezTo>
                    <a:pt x="5850" y="9498"/>
                    <a:pt x="7650" y="9841"/>
                    <a:pt x="8438" y="10298"/>
                  </a:cubicBezTo>
                  <a:cubicBezTo>
                    <a:pt x="9225" y="10755"/>
                    <a:pt x="9000" y="11327"/>
                    <a:pt x="7650" y="12469"/>
                  </a:cubicBezTo>
                  <a:cubicBezTo>
                    <a:pt x="6300" y="13612"/>
                    <a:pt x="3825" y="15327"/>
                    <a:pt x="2362" y="16527"/>
                  </a:cubicBezTo>
                  <a:cubicBezTo>
                    <a:pt x="900" y="17727"/>
                    <a:pt x="450" y="18412"/>
                    <a:pt x="225" y="19041"/>
                  </a:cubicBezTo>
                  <a:cubicBezTo>
                    <a:pt x="0" y="19669"/>
                    <a:pt x="0" y="20241"/>
                    <a:pt x="450" y="20698"/>
                  </a:cubicBezTo>
                  <a:cubicBezTo>
                    <a:pt x="900" y="21155"/>
                    <a:pt x="1800" y="21498"/>
                    <a:pt x="4613" y="21269"/>
                  </a:cubicBezTo>
                  <a:cubicBezTo>
                    <a:pt x="7425" y="21041"/>
                    <a:pt x="12150" y="20241"/>
                    <a:pt x="15300" y="19269"/>
                  </a:cubicBezTo>
                  <a:cubicBezTo>
                    <a:pt x="18450" y="18298"/>
                    <a:pt x="20025" y="17155"/>
                    <a:pt x="21600" y="160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6" name="Line"/>
            <p:cNvSpPr/>
            <p:nvPr/>
          </p:nvSpPr>
          <p:spPr>
            <a:xfrm>
              <a:off x="207017" y="3096416"/>
              <a:ext cx="224784" cy="219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138" fill="norm" stroke="1" extrusionOk="0">
                  <a:moveTo>
                    <a:pt x="242" y="12864"/>
                  </a:moveTo>
                  <a:cubicBezTo>
                    <a:pt x="242" y="11845"/>
                    <a:pt x="242" y="10826"/>
                    <a:pt x="141" y="9501"/>
                  </a:cubicBezTo>
                  <a:cubicBezTo>
                    <a:pt x="40" y="8177"/>
                    <a:pt x="-162" y="6547"/>
                    <a:pt x="242" y="6037"/>
                  </a:cubicBezTo>
                  <a:cubicBezTo>
                    <a:pt x="645" y="5528"/>
                    <a:pt x="1655" y="6139"/>
                    <a:pt x="2664" y="7565"/>
                  </a:cubicBezTo>
                  <a:cubicBezTo>
                    <a:pt x="3674" y="8992"/>
                    <a:pt x="4683" y="11233"/>
                    <a:pt x="4885" y="13475"/>
                  </a:cubicBezTo>
                  <a:cubicBezTo>
                    <a:pt x="5087" y="15716"/>
                    <a:pt x="4481" y="17958"/>
                    <a:pt x="3774" y="19384"/>
                  </a:cubicBezTo>
                  <a:cubicBezTo>
                    <a:pt x="3068" y="20811"/>
                    <a:pt x="2260" y="21422"/>
                    <a:pt x="1857" y="21014"/>
                  </a:cubicBezTo>
                  <a:cubicBezTo>
                    <a:pt x="1453" y="20607"/>
                    <a:pt x="1453" y="19180"/>
                    <a:pt x="2866" y="16022"/>
                  </a:cubicBezTo>
                  <a:cubicBezTo>
                    <a:pt x="4279" y="12864"/>
                    <a:pt x="7105" y="7973"/>
                    <a:pt x="8922" y="4814"/>
                  </a:cubicBezTo>
                  <a:cubicBezTo>
                    <a:pt x="10739" y="1656"/>
                    <a:pt x="11546" y="230"/>
                    <a:pt x="11546" y="26"/>
                  </a:cubicBezTo>
                  <a:cubicBezTo>
                    <a:pt x="11546" y="-178"/>
                    <a:pt x="10739" y="841"/>
                    <a:pt x="10032" y="2777"/>
                  </a:cubicBezTo>
                  <a:cubicBezTo>
                    <a:pt x="9326" y="4713"/>
                    <a:pt x="8720" y="7565"/>
                    <a:pt x="10638" y="10011"/>
                  </a:cubicBezTo>
                  <a:cubicBezTo>
                    <a:pt x="12556" y="12456"/>
                    <a:pt x="16997" y="14494"/>
                    <a:pt x="21438" y="165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7" name="Line"/>
            <p:cNvSpPr/>
            <p:nvPr/>
          </p:nvSpPr>
          <p:spPr>
            <a:xfrm>
              <a:off x="57150" y="3382433"/>
              <a:ext cx="2794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45" y="16615"/>
                    <a:pt x="5891" y="11631"/>
                    <a:pt x="9491" y="8031"/>
                  </a:cubicBezTo>
                  <a:cubicBezTo>
                    <a:pt x="13091" y="4431"/>
                    <a:pt x="17345" y="221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8" name="Line"/>
            <p:cNvSpPr/>
            <p:nvPr/>
          </p:nvSpPr>
          <p:spPr>
            <a:xfrm>
              <a:off x="179691" y="3363383"/>
              <a:ext cx="226710" cy="111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162" fill="norm" stroke="1" extrusionOk="0">
                  <a:moveTo>
                    <a:pt x="3421" y="14400"/>
                  </a:moveTo>
                  <a:cubicBezTo>
                    <a:pt x="1821" y="16800"/>
                    <a:pt x="221" y="19200"/>
                    <a:pt x="21" y="20400"/>
                  </a:cubicBezTo>
                  <a:cubicBezTo>
                    <a:pt x="-179" y="21600"/>
                    <a:pt x="1021" y="21600"/>
                    <a:pt x="4121" y="18800"/>
                  </a:cubicBezTo>
                  <a:cubicBezTo>
                    <a:pt x="7221" y="16000"/>
                    <a:pt x="12221" y="10400"/>
                    <a:pt x="15421" y="6800"/>
                  </a:cubicBezTo>
                  <a:cubicBezTo>
                    <a:pt x="18621" y="3200"/>
                    <a:pt x="20021" y="1600"/>
                    <a:pt x="2142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9" name="Line"/>
            <p:cNvSpPr/>
            <p:nvPr/>
          </p:nvSpPr>
          <p:spPr>
            <a:xfrm>
              <a:off x="495300" y="3115733"/>
              <a:ext cx="63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0" name="Line"/>
            <p:cNvSpPr/>
            <p:nvPr/>
          </p:nvSpPr>
          <p:spPr>
            <a:xfrm>
              <a:off x="552450" y="3280833"/>
              <a:ext cx="6350" cy="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1" name="Line"/>
            <p:cNvSpPr/>
            <p:nvPr/>
          </p:nvSpPr>
          <p:spPr>
            <a:xfrm>
              <a:off x="734066" y="2724149"/>
              <a:ext cx="193034" cy="359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349" fill="norm" stroke="1" extrusionOk="0">
                  <a:moveTo>
                    <a:pt x="10729" y="2889"/>
                  </a:moveTo>
                  <a:cubicBezTo>
                    <a:pt x="10265" y="2261"/>
                    <a:pt x="9800" y="1633"/>
                    <a:pt x="8987" y="1193"/>
                  </a:cubicBezTo>
                  <a:cubicBezTo>
                    <a:pt x="8175" y="754"/>
                    <a:pt x="7013" y="502"/>
                    <a:pt x="5620" y="251"/>
                  </a:cubicBezTo>
                  <a:cubicBezTo>
                    <a:pt x="4226" y="0"/>
                    <a:pt x="2600" y="-251"/>
                    <a:pt x="1439" y="502"/>
                  </a:cubicBezTo>
                  <a:cubicBezTo>
                    <a:pt x="278" y="1256"/>
                    <a:pt x="-419" y="3014"/>
                    <a:pt x="278" y="4207"/>
                  </a:cubicBezTo>
                  <a:cubicBezTo>
                    <a:pt x="975" y="5400"/>
                    <a:pt x="3065" y="6028"/>
                    <a:pt x="5504" y="6656"/>
                  </a:cubicBezTo>
                  <a:cubicBezTo>
                    <a:pt x="7942" y="7284"/>
                    <a:pt x="10729" y="7912"/>
                    <a:pt x="11542" y="9356"/>
                  </a:cubicBezTo>
                  <a:cubicBezTo>
                    <a:pt x="12355" y="10800"/>
                    <a:pt x="11194" y="13061"/>
                    <a:pt x="10033" y="14379"/>
                  </a:cubicBezTo>
                  <a:cubicBezTo>
                    <a:pt x="8871" y="15698"/>
                    <a:pt x="7710" y="16075"/>
                    <a:pt x="7942" y="16326"/>
                  </a:cubicBezTo>
                  <a:cubicBezTo>
                    <a:pt x="8175" y="16577"/>
                    <a:pt x="9800" y="16702"/>
                    <a:pt x="11310" y="17142"/>
                  </a:cubicBezTo>
                  <a:cubicBezTo>
                    <a:pt x="12820" y="17582"/>
                    <a:pt x="14213" y="18335"/>
                    <a:pt x="15839" y="19089"/>
                  </a:cubicBezTo>
                  <a:cubicBezTo>
                    <a:pt x="17465" y="19842"/>
                    <a:pt x="19323" y="20596"/>
                    <a:pt x="21181" y="2134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2" name="Line"/>
            <p:cNvSpPr/>
            <p:nvPr/>
          </p:nvSpPr>
          <p:spPr>
            <a:xfrm>
              <a:off x="958850" y="2798233"/>
              <a:ext cx="24765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23" y="0"/>
                    <a:pt x="1846" y="0"/>
                    <a:pt x="3600" y="2191"/>
                  </a:cubicBezTo>
                  <a:cubicBezTo>
                    <a:pt x="5354" y="4383"/>
                    <a:pt x="7938" y="8765"/>
                    <a:pt x="11077" y="12365"/>
                  </a:cubicBezTo>
                  <a:cubicBezTo>
                    <a:pt x="14215" y="15965"/>
                    <a:pt x="17908" y="1878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3" name="Line"/>
            <p:cNvSpPr/>
            <p:nvPr/>
          </p:nvSpPr>
          <p:spPr>
            <a:xfrm>
              <a:off x="1099729" y="2690283"/>
              <a:ext cx="7502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21266" y="0"/>
                  </a:moveTo>
                  <a:cubicBezTo>
                    <a:pt x="16466" y="2259"/>
                    <a:pt x="11666" y="4518"/>
                    <a:pt x="8066" y="7412"/>
                  </a:cubicBezTo>
                  <a:cubicBezTo>
                    <a:pt x="4466" y="10306"/>
                    <a:pt x="2066" y="13835"/>
                    <a:pt x="866" y="16094"/>
                  </a:cubicBezTo>
                  <a:cubicBezTo>
                    <a:pt x="-334" y="18353"/>
                    <a:pt x="-334" y="19341"/>
                    <a:pt x="1166" y="20047"/>
                  </a:cubicBezTo>
                  <a:cubicBezTo>
                    <a:pt x="2666" y="20753"/>
                    <a:pt x="5666" y="21176"/>
                    <a:pt x="8666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4" name="Line"/>
            <p:cNvSpPr/>
            <p:nvPr/>
          </p:nvSpPr>
          <p:spPr>
            <a:xfrm>
              <a:off x="1308100" y="2912533"/>
              <a:ext cx="381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5" name="Line"/>
            <p:cNvSpPr/>
            <p:nvPr/>
          </p:nvSpPr>
          <p:spPr>
            <a:xfrm>
              <a:off x="1466850" y="2842683"/>
              <a:ext cx="444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6" name="Line"/>
            <p:cNvSpPr/>
            <p:nvPr/>
          </p:nvSpPr>
          <p:spPr>
            <a:xfrm>
              <a:off x="1587499" y="2779183"/>
              <a:ext cx="5715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7" name="Line"/>
            <p:cNvSpPr/>
            <p:nvPr/>
          </p:nvSpPr>
          <p:spPr>
            <a:xfrm>
              <a:off x="1708099" y="2498716"/>
              <a:ext cx="285801" cy="261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341" fill="norm" stroke="1" extrusionOk="0">
                  <a:moveTo>
                    <a:pt x="480" y="3197"/>
                  </a:moveTo>
                  <a:cubicBezTo>
                    <a:pt x="163" y="1987"/>
                    <a:pt x="-155" y="778"/>
                    <a:pt x="83" y="259"/>
                  </a:cubicBezTo>
                  <a:cubicBezTo>
                    <a:pt x="321" y="-259"/>
                    <a:pt x="1116" y="-86"/>
                    <a:pt x="3101" y="1555"/>
                  </a:cubicBezTo>
                  <a:cubicBezTo>
                    <a:pt x="5086" y="3197"/>
                    <a:pt x="8263" y="6307"/>
                    <a:pt x="11519" y="9850"/>
                  </a:cubicBezTo>
                  <a:cubicBezTo>
                    <a:pt x="14774" y="13392"/>
                    <a:pt x="18110" y="17367"/>
                    <a:pt x="21445" y="2134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8" name="Line"/>
            <p:cNvSpPr/>
            <p:nvPr/>
          </p:nvSpPr>
          <p:spPr>
            <a:xfrm>
              <a:off x="1816100" y="2459237"/>
              <a:ext cx="158750" cy="370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21600" y="878"/>
                  </a:moveTo>
                  <a:cubicBezTo>
                    <a:pt x="20736" y="387"/>
                    <a:pt x="19872" y="-104"/>
                    <a:pt x="19008" y="19"/>
                  </a:cubicBezTo>
                  <a:cubicBezTo>
                    <a:pt x="18144" y="141"/>
                    <a:pt x="17280" y="878"/>
                    <a:pt x="15552" y="2964"/>
                  </a:cubicBezTo>
                  <a:cubicBezTo>
                    <a:pt x="13824" y="5051"/>
                    <a:pt x="11232" y="8487"/>
                    <a:pt x="8496" y="11801"/>
                  </a:cubicBezTo>
                  <a:cubicBezTo>
                    <a:pt x="5760" y="15114"/>
                    <a:pt x="2880" y="18305"/>
                    <a:pt x="0" y="2149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9" name="Line"/>
            <p:cNvSpPr/>
            <p:nvPr/>
          </p:nvSpPr>
          <p:spPr>
            <a:xfrm>
              <a:off x="1314450" y="2963333"/>
              <a:ext cx="698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0" name="Line"/>
            <p:cNvSpPr/>
            <p:nvPr/>
          </p:nvSpPr>
          <p:spPr>
            <a:xfrm>
              <a:off x="2076449" y="2677583"/>
              <a:ext cx="120651" cy="126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2" fill="norm" stroke="1" extrusionOk="0">
                  <a:moveTo>
                    <a:pt x="0" y="9561"/>
                  </a:moveTo>
                  <a:cubicBezTo>
                    <a:pt x="0" y="11331"/>
                    <a:pt x="0" y="13102"/>
                    <a:pt x="189" y="15403"/>
                  </a:cubicBezTo>
                  <a:cubicBezTo>
                    <a:pt x="379" y="17705"/>
                    <a:pt x="758" y="20538"/>
                    <a:pt x="947" y="21069"/>
                  </a:cubicBezTo>
                  <a:cubicBezTo>
                    <a:pt x="1137" y="21600"/>
                    <a:pt x="1137" y="19830"/>
                    <a:pt x="1516" y="16289"/>
                  </a:cubicBezTo>
                  <a:cubicBezTo>
                    <a:pt x="1895" y="12748"/>
                    <a:pt x="2653" y="7436"/>
                    <a:pt x="3789" y="4249"/>
                  </a:cubicBezTo>
                  <a:cubicBezTo>
                    <a:pt x="4926" y="1062"/>
                    <a:pt x="6442" y="0"/>
                    <a:pt x="7958" y="0"/>
                  </a:cubicBezTo>
                  <a:cubicBezTo>
                    <a:pt x="9474" y="0"/>
                    <a:pt x="10989" y="1062"/>
                    <a:pt x="13263" y="3718"/>
                  </a:cubicBezTo>
                  <a:cubicBezTo>
                    <a:pt x="15537" y="6374"/>
                    <a:pt x="18568" y="10623"/>
                    <a:pt x="21600" y="1487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1" name="Line"/>
            <p:cNvSpPr/>
            <p:nvPr/>
          </p:nvSpPr>
          <p:spPr>
            <a:xfrm>
              <a:off x="2203450" y="2354746"/>
              <a:ext cx="149835" cy="468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457" fill="norm" stroke="1" extrusionOk="0">
                  <a:moveTo>
                    <a:pt x="0" y="1697"/>
                  </a:moveTo>
                  <a:cubicBezTo>
                    <a:pt x="300" y="1019"/>
                    <a:pt x="600" y="341"/>
                    <a:pt x="1500" y="99"/>
                  </a:cubicBezTo>
                  <a:cubicBezTo>
                    <a:pt x="2400" y="-143"/>
                    <a:pt x="3900" y="51"/>
                    <a:pt x="5400" y="777"/>
                  </a:cubicBezTo>
                  <a:cubicBezTo>
                    <a:pt x="6900" y="1504"/>
                    <a:pt x="8400" y="2763"/>
                    <a:pt x="8700" y="4119"/>
                  </a:cubicBezTo>
                  <a:cubicBezTo>
                    <a:pt x="9000" y="5475"/>
                    <a:pt x="8100" y="6928"/>
                    <a:pt x="8250" y="8284"/>
                  </a:cubicBezTo>
                  <a:cubicBezTo>
                    <a:pt x="8400" y="9640"/>
                    <a:pt x="9600" y="10899"/>
                    <a:pt x="12000" y="12110"/>
                  </a:cubicBezTo>
                  <a:cubicBezTo>
                    <a:pt x="14400" y="13321"/>
                    <a:pt x="18000" y="14483"/>
                    <a:pt x="19800" y="15694"/>
                  </a:cubicBezTo>
                  <a:cubicBezTo>
                    <a:pt x="21600" y="16905"/>
                    <a:pt x="21600" y="18164"/>
                    <a:pt x="20400" y="19132"/>
                  </a:cubicBezTo>
                  <a:cubicBezTo>
                    <a:pt x="19200" y="20101"/>
                    <a:pt x="16800" y="20779"/>
                    <a:pt x="14400" y="214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2" name="Line"/>
            <p:cNvSpPr/>
            <p:nvPr/>
          </p:nvSpPr>
          <p:spPr>
            <a:xfrm>
              <a:off x="2482850" y="2626783"/>
              <a:ext cx="127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3" name="Line"/>
            <p:cNvSpPr/>
            <p:nvPr/>
          </p:nvSpPr>
          <p:spPr>
            <a:xfrm>
              <a:off x="2511570" y="2468033"/>
              <a:ext cx="30148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600" fill="norm" stroke="1" extrusionOk="0">
                  <a:moveTo>
                    <a:pt x="665" y="21600"/>
                  </a:moveTo>
                  <a:cubicBezTo>
                    <a:pt x="215" y="20400"/>
                    <a:pt x="-235" y="19200"/>
                    <a:pt x="140" y="16650"/>
                  </a:cubicBezTo>
                  <a:cubicBezTo>
                    <a:pt x="515" y="14100"/>
                    <a:pt x="1715" y="10200"/>
                    <a:pt x="3065" y="8850"/>
                  </a:cubicBezTo>
                  <a:cubicBezTo>
                    <a:pt x="4415" y="7500"/>
                    <a:pt x="5915" y="8700"/>
                    <a:pt x="7115" y="10650"/>
                  </a:cubicBezTo>
                  <a:cubicBezTo>
                    <a:pt x="8315" y="12600"/>
                    <a:pt x="9215" y="15300"/>
                    <a:pt x="9965" y="17100"/>
                  </a:cubicBezTo>
                  <a:cubicBezTo>
                    <a:pt x="10715" y="18900"/>
                    <a:pt x="11315" y="19800"/>
                    <a:pt x="11915" y="19350"/>
                  </a:cubicBezTo>
                  <a:cubicBezTo>
                    <a:pt x="12515" y="18900"/>
                    <a:pt x="13115" y="17100"/>
                    <a:pt x="14465" y="13950"/>
                  </a:cubicBezTo>
                  <a:cubicBezTo>
                    <a:pt x="15815" y="10800"/>
                    <a:pt x="17915" y="6300"/>
                    <a:pt x="19190" y="3750"/>
                  </a:cubicBezTo>
                  <a:cubicBezTo>
                    <a:pt x="20465" y="1200"/>
                    <a:pt x="20915" y="600"/>
                    <a:pt x="2136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4" name="Line"/>
            <p:cNvSpPr/>
            <p:nvPr/>
          </p:nvSpPr>
          <p:spPr>
            <a:xfrm>
              <a:off x="2921000" y="2159264"/>
              <a:ext cx="184150" cy="440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1" fill="norm" stroke="1" extrusionOk="0">
                  <a:moveTo>
                    <a:pt x="19366" y="3570"/>
                  </a:moveTo>
                  <a:cubicBezTo>
                    <a:pt x="19366" y="3058"/>
                    <a:pt x="19366" y="2547"/>
                    <a:pt x="19366" y="1932"/>
                  </a:cubicBezTo>
                  <a:cubicBezTo>
                    <a:pt x="19366" y="1318"/>
                    <a:pt x="19366" y="602"/>
                    <a:pt x="18745" y="243"/>
                  </a:cubicBezTo>
                  <a:cubicBezTo>
                    <a:pt x="18124" y="-115"/>
                    <a:pt x="16883" y="-115"/>
                    <a:pt x="15145" y="499"/>
                  </a:cubicBezTo>
                  <a:cubicBezTo>
                    <a:pt x="13407" y="1113"/>
                    <a:pt x="11172" y="2342"/>
                    <a:pt x="8814" y="4389"/>
                  </a:cubicBezTo>
                  <a:cubicBezTo>
                    <a:pt x="6455" y="6437"/>
                    <a:pt x="3972" y="9303"/>
                    <a:pt x="2359" y="11965"/>
                  </a:cubicBezTo>
                  <a:cubicBezTo>
                    <a:pt x="745" y="14626"/>
                    <a:pt x="0" y="17083"/>
                    <a:pt x="0" y="18567"/>
                  </a:cubicBezTo>
                  <a:cubicBezTo>
                    <a:pt x="0" y="20052"/>
                    <a:pt x="745" y="20564"/>
                    <a:pt x="2483" y="20922"/>
                  </a:cubicBezTo>
                  <a:cubicBezTo>
                    <a:pt x="4221" y="21280"/>
                    <a:pt x="6952" y="21485"/>
                    <a:pt x="10303" y="21076"/>
                  </a:cubicBezTo>
                  <a:cubicBezTo>
                    <a:pt x="13655" y="20666"/>
                    <a:pt x="17628" y="19642"/>
                    <a:pt x="21600" y="186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5" name="Line"/>
            <p:cNvSpPr/>
            <p:nvPr/>
          </p:nvSpPr>
          <p:spPr>
            <a:xfrm>
              <a:off x="2917738" y="2417233"/>
              <a:ext cx="162012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8006" y="21600"/>
                  </a:moveTo>
                  <a:cubicBezTo>
                    <a:pt x="6323" y="21600"/>
                    <a:pt x="4640" y="21600"/>
                    <a:pt x="3097" y="21323"/>
                  </a:cubicBezTo>
                  <a:cubicBezTo>
                    <a:pt x="1554" y="21046"/>
                    <a:pt x="152" y="20492"/>
                    <a:pt x="11" y="19108"/>
                  </a:cubicBezTo>
                  <a:cubicBezTo>
                    <a:pt x="-129" y="17723"/>
                    <a:pt x="993" y="15508"/>
                    <a:pt x="4780" y="12185"/>
                  </a:cubicBezTo>
                  <a:cubicBezTo>
                    <a:pt x="8567" y="8862"/>
                    <a:pt x="15019" y="4431"/>
                    <a:pt x="21471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6" name="Line"/>
            <p:cNvSpPr/>
            <p:nvPr/>
          </p:nvSpPr>
          <p:spPr>
            <a:xfrm>
              <a:off x="3134469" y="2360083"/>
              <a:ext cx="161182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600" fill="norm" stroke="1" extrusionOk="0">
                  <a:moveTo>
                    <a:pt x="3688" y="0"/>
                  </a:moveTo>
                  <a:cubicBezTo>
                    <a:pt x="2005" y="267"/>
                    <a:pt x="322" y="533"/>
                    <a:pt x="42" y="1200"/>
                  </a:cubicBezTo>
                  <a:cubicBezTo>
                    <a:pt x="-239" y="1867"/>
                    <a:pt x="883" y="2933"/>
                    <a:pt x="3969" y="5467"/>
                  </a:cubicBezTo>
                  <a:cubicBezTo>
                    <a:pt x="7055" y="8000"/>
                    <a:pt x="12104" y="12000"/>
                    <a:pt x="15330" y="14933"/>
                  </a:cubicBezTo>
                  <a:cubicBezTo>
                    <a:pt x="18556" y="17867"/>
                    <a:pt x="19958" y="19733"/>
                    <a:pt x="2136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7" name="Line"/>
            <p:cNvSpPr/>
            <p:nvPr/>
          </p:nvSpPr>
          <p:spPr>
            <a:xfrm>
              <a:off x="3204162" y="2370666"/>
              <a:ext cx="66089" cy="211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600" fill="norm" stroke="1" extrusionOk="0">
                  <a:moveTo>
                    <a:pt x="21075" y="2160"/>
                  </a:moveTo>
                  <a:cubicBezTo>
                    <a:pt x="16350" y="1080"/>
                    <a:pt x="11625" y="0"/>
                    <a:pt x="8250" y="0"/>
                  </a:cubicBezTo>
                  <a:cubicBezTo>
                    <a:pt x="4875" y="0"/>
                    <a:pt x="2850" y="1080"/>
                    <a:pt x="1500" y="4212"/>
                  </a:cubicBezTo>
                  <a:cubicBezTo>
                    <a:pt x="150" y="7344"/>
                    <a:pt x="-525" y="12528"/>
                    <a:pt x="487" y="15768"/>
                  </a:cubicBezTo>
                  <a:cubicBezTo>
                    <a:pt x="1500" y="19008"/>
                    <a:pt x="4200" y="20304"/>
                    <a:pt x="69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8" name="Line"/>
            <p:cNvSpPr/>
            <p:nvPr/>
          </p:nvSpPr>
          <p:spPr>
            <a:xfrm>
              <a:off x="3324912" y="2282165"/>
              <a:ext cx="113354" cy="488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6" h="21489" fill="norm" stroke="1" extrusionOk="0">
                  <a:moveTo>
                    <a:pt x="3925" y="7337"/>
                  </a:moveTo>
                  <a:cubicBezTo>
                    <a:pt x="2382" y="7710"/>
                    <a:pt x="839" y="8082"/>
                    <a:pt x="839" y="9246"/>
                  </a:cubicBezTo>
                  <a:cubicBezTo>
                    <a:pt x="839" y="10410"/>
                    <a:pt x="2382" y="12365"/>
                    <a:pt x="4118" y="14320"/>
                  </a:cubicBezTo>
                  <a:cubicBezTo>
                    <a:pt x="5853" y="16275"/>
                    <a:pt x="7782" y="18230"/>
                    <a:pt x="8746" y="19534"/>
                  </a:cubicBezTo>
                  <a:cubicBezTo>
                    <a:pt x="9711" y="20837"/>
                    <a:pt x="9711" y="21489"/>
                    <a:pt x="9711" y="21489"/>
                  </a:cubicBezTo>
                  <a:cubicBezTo>
                    <a:pt x="9711" y="21489"/>
                    <a:pt x="9711" y="20837"/>
                    <a:pt x="8746" y="18882"/>
                  </a:cubicBezTo>
                  <a:cubicBezTo>
                    <a:pt x="7782" y="16927"/>
                    <a:pt x="5853" y="13668"/>
                    <a:pt x="4118" y="10549"/>
                  </a:cubicBezTo>
                  <a:cubicBezTo>
                    <a:pt x="2382" y="7430"/>
                    <a:pt x="839" y="4451"/>
                    <a:pt x="261" y="2729"/>
                  </a:cubicBezTo>
                  <a:cubicBezTo>
                    <a:pt x="-318" y="1006"/>
                    <a:pt x="68" y="541"/>
                    <a:pt x="1418" y="261"/>
                  </a:cubicBezTo>
                  <a:cubicBezTo>
                    <a:pt x="2768" y="-18"/>
                    <a:pt x="5082" y="-111"/>
                    <a:pt x="8168" y="168"/>
                  </a:cubicBezTo>
                  <a:cubicBezTo>
                    <a:pt x="11253" y="448"/>
                    <a:pt x="15111" y="1099"/>
                    <a:pt x="17618" y="2310"/>
                  </a:cubicBezTo>
                  <a:cubicBezTo>
                    <a:pt x="20125" y="3520"/>
                    <a:pt x="21282" y="5289"/>
                    <a:pt x="20318" y="6592"/>
                  </a:cubicBezTo>
                  <a:cubicBezTo>
                    <a:pt x="19353" y="7896"/>
                    <a:pt x="16268" y="8734"/>
                    <a:pt x="13761" y="9153"/>
                  </a:cubicBezTo>
                  <a:cubicBezTo>
                    <a:pt x="11253" y="9572"/>
                    <a:pt x="9325" y="9572"/>
                    <a:pt x="8168" y="9246"/>
                  </a:cubicBezTo>
                  <a:cubicBezTo>
                    <a:pt x="7011" y="8920"/>
                    <a:pt x="6625" y="8268"/>
                    <a:pt x="6239" y="761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9" name="Line"/>
            <p:cNvSpPr/>
            <p:nvPr/>
          </p:nvSpPr>
          <p:spPr>
            <a:xfrm>
              <a:off x="3447258" y="2033814"/>
              <a:ext cx="146843" cy="414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1372" fill="norm" stroke="1" extrusionOk="0">
                  <a:moveTo>
                    <a:pt x="11066" y="3070"/>
                  </a:moveTo>
                  <a:cubicBezTo>
                    <a:pt x="11370" y="2524"/>
                    <a:pt x="11674" y="1979"/>
                    <a:pt x="11978" y="1379"/>
                  </a:cubicBezTo>
                  <a:cubicBezTo>
                    <a:pt x="12282" y="779"/>
                    <a:pt x="12587" y="124"/>
                    <a:pt x="11978" y="15"/>
                  </a:cubicBezTo>
                  <a:cubicBezTo>
                    <a:pt x="11370" y="-94"/>
                    <a:pt x="9849" y="342"/>
                    <a:pt x="7567" y="2197"/>
                  </a:cubicBezTo>
                  <a:cubicBezTo>
                    <a:pt x="5285" y="4051"/>
                    <a:pt x="2243" y="7324"/>
                    <a:pt x="874" y="10433"/>
                  </a:cubicBezTo>
                  <a:cubicBezTo>
                    <a:pt x="-495" y="13542"/>
                    <a:pt x="-191" y="16488"/>
                    <a:pt x="1330" y="18397"/>
                  </a:cubicBezTo>
                  <a:cubicBezTo>
                    <a:pt x="2851" y="20306"/>
                    <a:pt x="5590" y="21179"/>
                    <a:pt x="9088" y="21342"/>
                  </a:cubicBezTo>
                  <a:cubicBezTo>
                    <a:pt x="12587" y="21506"/>
                    <a:pt x="16846" y="20961"/>
                    <a:pt x="21105" y="20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0" name="Line"/>
            <p:cNvSpPr/>
            <p:nvPr/>
          </p:nvSpPr>
          <p:spPr>
            <a:xfrm>
              <a:off x="3642222" y="2037013"/>
              <a:ext cx="218579" cy="35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174" fill="norm" stroke="1" extrusionOk="0">
                  <a:moveTo>
                    <a:pt x="9609" y="9048"/>
                  </a:moveTo>
                  <a:cubicBezTo>
                    <a:pt x="6701" y="7406"/>
                    <a:pt x="3793" y="5763"/>
                    <a:pt x="2235" y="4627"/>
                  </a:cubicBezTo>
                  <a:cubicBezTo>
                    <a:pt x="678" y="3490"/>
                    <a:pt x="470" y="2858"/>
                    <a:pt x="262" y="2227"/>
                  </a:cubicBezTo>
                  <a:cubicBezTo>
                    <a:pt x="55" y="1595"/>
                    <a:pt x="-153" y="963"/>
                    <a:pt x="159" y="458"/>
                  </a:cubicBezTo>
                  <a:cubicBezTo>
                    <a:pt x="470" y="-47"/>
                    <a:pt x="1301" y="-426"/>
                    <a:pt x="4105" y="963"/>
                  </a:cubicBezTo>
                  <a:cubicBezTo>
                    <a:pt x="6909" y="2353"/>
                    <a:pt x="11685" y="5511"/>
                    <a:pt x="14905" y="8542"/>
                  </a:cubicBezTo>
                  <a:cubicBezTo>
                    <a:pt x="18124" y="11574"/>
                    <a:pt x="19785" y="14479"/>
                    <a:pt x="20616" y="16563"/>
                  </a:cubicBezTo>
                  <a:cubicBezTo>
                    <a:pt x="21447" y="18648"/>
                    <a:pt x="21447" y="19911"/>
                    <a:pt x="21447" y="2117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1" name="Line"/>
            <p:cNvSpPr/>
            <p:nvPr/>
          </p:nvSpPr>
          <p:spPr>
            <a:xfrm>
              <a:off x="3687270" y="2214033"/>
              <a:ext cx="116380" cy="237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422" fill="norm" stroke="1" extrusionOk="0">
                  <a:moveTo>
                    <a:pt x="21207" y="0"/>
                  </a:moveTo>
                  <a:cubicBezTo>
                    <a:pt x="18893" y="0"/>
                    <a:pt x="16578" y="0"/>
                    <a:pt x="13878" y="1051"/>
                  </a:cubicBezTo>
                  <a:cubicBezTo>
                    <a:pt x="11178" y="2103"/>
                    <a:pt x="8093" y="4205"/>
                    <a:pt x="5586" y="7264"/>
                  </a:cubicBezTo>
                  <a:cubicBezTo>
                    <a:pt x="3078" y="10322"/>
                    <a:pt x="1150" y="14336"/>
                    <a:pt x="378" y="16917"/>
                  </a:cubicBezTo>
                  <a:cubicBezTo>
                    <a:pt x="-393" y="19497"/>
                    <a:pt x="-7" y="20644"/>
                    <a:pt x="1728" y="21122"/>
                  </a:cubicBezTo>
                  <a:cubicBezTo>
                    <a:pt x="3464" y="21600"/>
                    <a:pt x="6550" y="21409"/>
                    <a:pt x="9636" y="2121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2" name="Line"/>
            <p:cNvSpPr/>
            <p:nvPr/>
          </p:nvSpPr>
          <p:spPr>
            <a:xfrm>
              <a:off x="3886199" y="2029883"/>
              <a:ext cx="101933" cy="50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6" h="21600" fill="norm" stroke="1" extrusionOk="0">
                  <a:moveTo>
                    <a:pt x="0" y="0"/>
                  </a:moveTo>
                  <a:cubicBezTo>
                    <a:pt x="2541" y="0"/>
                    <a:pt x="5082" y="0"/>
                    <a:pt x="8259" y="866"/>
                  </a:cubicBezTo>
                  <a:cubicBezTo>
                    <a:pt x="11435" y="1732"/>
                    <a:pt x="15247" y="3463"/>
                    <a:pt x="17788" y="5924"/>
                  </a:cubicBezTo>
                  <a:cubicBezTo>
                    <a:pt x="20329" y="8385"/>
                    <a:pt x="21600" y="11575"/>
                    <a:pt x="18847" y="14309"/>
                  </a:cubicBezTo>
                  <a:cubicBezTo>
                    <a:pt x="16094" y="17043"/>
                    <a:pt x="9318" y="19322"/>
                    <a:pt x="2541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3" name="Line"/>
            <p:cNvSpPr/>
            <p:nvPr/>
          </p:nvSpPr>
          <p:spPr>
            <a:xfrm>
              <a:off x="2911421" y="2666256"/>
              <a:ext cx="947641" cy="252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483" fill="norm" stroke="1" extrusionOk="0">
                  <a:moveTo>
                    <a:pt x="2815" y="21483"/>
                  </a:moveTo>
                  <a:cubicBezTo>
                    <a:pt x="2094" y="21303"/>
                    <a:pt x="1372" y="21123"/>
                    <a:pt x="843" y="20943"/>
                  </a:cubicBezTo>
                  <a:cubicBezTo>
                    <a:pt x="314" y="20763"/>
                    <a:pt x="-23" y="20583"/>
                    <a:pt x="1" y="20493"/>
                  </a:cubicBezTo>
                  <a:cubicBezTo>
                    <a:pt x="25" y="20403"/>
                    <a:pt x="410" y="20403"/>
                    <a:pt x="1420" y="19503"/>
                  </a:cubicBezTo>
                  <a:cubicBezTo>
                    <a:pt x="2430" y="18603"/>
                    <a:pt x="4066" y="16803"/>
                    <a:pt x="5750" y="14913"/>
                  </a:cubicBezTo>
                  <a:cubicBezTo>
                    <a:pt x="7434" y="13023"/>
                    <a:pt x="9165" y="11043"/>
                    <a:pt x="10969" y="9153"/>
                  </a:cubicBezTo>
                  <a:cubicBezTo>
                    <a:pt x="12773" y="7263"/>
                    <a:pt x="14650" y="5463"/>
                    <a:pt x="16333" y="3933"/>
                  </a:cubicBezTo>
                  <a:cubicBezTo>
                    <a:pt x="18017" y="2403"/>
                    <a:pt x="19508" y="1143"/>
                    <a:pt x="20374" y="513"/>
                  </a:cubicBezTo>
                  <a:cubicBezTo>
                    <a:pt x="21240" y="-117"/>
                    <a:pt x="21481" y="-117"/>
                    <a:pt x="21529" y="243"/>
                  </a:cubicBezTo>
                  <a:cubicBezTo>
                    <a:pt x="21577" y="603"/>
                    <a:pt x="21433" y="1323"/>
                    <a:pt x="20855" y="2583"/>
                  </a:cubicBezTo>
                  <a:cubicBezTo>
                    <a:pt x="20278" y="3843"/>
                    <a:pt x="19268" y="5643"/>
                    <a:pt x="18258" y="744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4" name="Line"/>
            <p:cNvSpPr/>
            <p:nvPr/>
          </p:nvSpPr>
          <p:spPr>
            <a:xfrm>
              <a:off x="2971800" y="2747433"/>
              <a:ext cx="965200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0722"/>
                    <a:pt x="0" y="19844"/>
                    <a:pt x="450" y="18790"/>
                  </a:cubicBezTo>
                  <a:cubicBezTo>
                    <a:pt x="900" y="17737"/>
                    <a:pt x="1800" y="16507"/>
                    <a:pt x="3055" y="15278"/>
                  </a:cubicBezTo>
                  <a:cubicBezTo>
                    <a:pt x="4311" y="14049"/>
                    <a:pt x="5921" y="12820"/>
                    <a:pt x="7532" y="11415"/>
                  </a:cubicBezTo>
                  <a:cubicBezTo>
                    <a:pt x="9142" y="10010"/>
                    <a:pt x="10753" y="8429"/>
                    <a:pt x="12742" y="6673"/>
                  </a:cubicBezTo>
                  <a:cubicBezTo>
                    <a:pt x="14732" y="4917"/>
                    <a:pt x="17100" y="2985"/>
                    <a:pt x="18639" y="1844"/>
                  </a:cubicBezTo>
                  <a:cubicBezTo>
                    <a:pt x="20179" y="702"/>
                    <a:pt x="20889" y="351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5" name="Line"/>
            <p:cNvSpPr/>
            <p:nvPr/>
          </p:nvSpPr>
          <p:spPr>
            <a:xfrm>
              <a:off x="1308100" y="4252179"/>
              <a:ext cx="234950" cy="214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7" fill="norm" stroke="1" extrusionOk="0">
                  <a:moveTo>
                    <a:pt x="0" y="5005"/>
                  </a:moveTo>
                  <a:cubicBezTo>
                    <a:pt x="195" y="3759"/>
                    <a:pt x="389" y="2513"/>
                    <a:pt x="876" y="2201"/>
                  </a:cubicBezTo>
                  <a:cubicBezTo>
                    <a:pt x="1362" y="1890"/>
                    <a:pt x="2141" y="2513"/>
                    <a:pt x="2822" y="5109"/>
                  </a:cubicBezTo>
                  <a:cubicBezTo>
                    <a:pt x="3503" y="7705"/>
                    <a:pt x="4086" y="12274"/>
                    <a:pt x="4378" y="15078"/>
                  </a:cubicBezTo>
                  <a:cubicBezTo>
                    <a:pt x="4670" y="17882"/>
                    <a:pt x="4670" y="18920"/>
                    <a:pt x="4281" y="19751"/>
                  </a:cubicBezTo>
                  <a:cubicBezTo>
                    <a:pt x="3892" y="20582"/>
                    <a:pt x="3114" y="21205"/>
                    <a:pt x="2530" y="20997"/>
                  </a:cubicBezTo>
                  <a:cubicBezTo>
                    <a:pt x="1946" y="20790"/>
                    <a:pt x="1557" y="19751"/>
                    <a:pt x="1459" y="17155"/>
                  </a:cubicBezTo>
                  <a:cubicBezTo>
                    <a:pt x="1362" y="14559"/>
                    <a:pt x="1557" y="10405"/>
                    <a:pt x="2335" y="7497"/>
                  </a:cubicBezTo>
                  <a:cubicBezTo>
                    <a:pt x="3114" y="4590"/>
                    <a:pt x="4476" y="2928"/>
                    <a:pt x="5643" y="2097"/>
                  </a:cubicBezTo>
                  <a:cubicBezTo>
                    <a:pt x="6811" y="1267"/>
                    <a:pt x="7784" y="1267"/>
                    <a:pt x="8757" y="2201"/>
                  </a:cubicBezTo>
                  <a:cubicBezTo>
                    <a:pt x="9730" y="3136"/>
                    <a:pt x="10703" y="5005"/>
                    <a:pt x="11189" y="6563"/>
                  </a:cubicBezTo>
                  <a:cubicBezTo>
                    <a:pt x="11676" y="8120"/>
                    <a:pt x="11676" y="9367"/>
                    <a:pt x="11578" y="9367"/>
                  </a:cubicBezTo>
                  <a:cubicBezTo>
                    <a:pt x="11481" y="9367"/>
                    <a:pt x="11286" y="8120"/>
                    <a:pt x="11384" y="6874"/>
                  </a:cubicBezTo>
                  <a:cubicBezTo>
                    <a:pt x="11481" y="5628"/>
                    <a:pt x="11870" y="4382"/>
                    <a:pt x="12357" y="3240"/>
                  </a:cubicBezTo>
                  <a:cubicBezTo>
                    <a:pt x="12843" y="2097"/>
                    <a:pt x="13427" y="1059"/>
                    <a:pt x="14205" y="436"/>
                  </a:cubicBezTo>
                  <a:cubicBezTo>
                    <a:pt x="14984" y="-187"/>
                    <a:pt x="15957" y="-395"/>
                    <a:pt x="16930" y="1578"/>
                  </a:cubicBezTo>
                  <a:cubicBezTo>
                    <a:pt x="17903" y="3551"/>
                    <a:pt x="18876" y="7705"/>
                    <a:pt x="19654" y="10197"/>
                  </a:cubicBezTo>
                  <a:cubicBezTo>
                    <a:pt x="20432" y="12690"/>
                    <a:pt x="21016" y="13520"/>
                    <a:pt x="21600" y="143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6" name="Line"/>
            <p:cNvSpPr/>
            <p:nvPr/>
          </p:nvSpPr>
          <p:spPr>
            <a:xfrm>
              <a:off x="1597133" y="4211766"/>
              <a:ext cx="111017" cy="142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0" h="21342" fill="norm" stroke="1" extrusionOk="0">
                  <a:moveTo>
                    <a:pt x="2873" y="8001"/>
                  </a:moveTo>
                  <a:cubicBezTo>
                    <a:pt x="4801" y="8636"/>
                    <a:pt x="6730" y="9271"/>
                    <a:pt x="9623" y="8795"/>
                  </a:cubicBezTo>
                  <a:cubicBezTo>
                    <a:pt x="12516" y="8318"/>
                    <a:pt x="16373" y="6730"/>
                    <a:pt x="18109" y="5142"/>
                  </a:cubicBezTo>
                  <a:cubicBezTo>
                    <a:pt x="19844" y="3554"/>
                    <a:pt x="19459" y="1966"/>
                    <a:pt x="18109" y="1013"/>
                  </a:cubicBezTo>
                  <a:cubicBezTo>
                    <a:pt x="16759" y="60"/>
                    <a:pt x="14444" y="-258"/>
                    <a:pt x="11551" y="218"/>
                  </a:cubicBezTo>
                  <a:cubicBezTo>
                    <a:pt x="8659" y="695"/>
                    <a:pt x="5187" y="1966"/>
                    <a:pt x="2680" y="4824"/>
                  </a:cubicBezTo>
                  <a:cubicBezTo>
                    <a:pt x="173" y="7683"/>
                    <a:pt x="-1370" y="12130"/>
                    <a:pt x="1716" y="15148"/>
                  </a:cubicBezTo>
                  <a:cubicBezTo>
                    <a:pt x="4801" y="18166"/>
                    <a:pt x="12516" y="19754"/>
                    <a:pt x="20230" y="2134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7" name="Line"/>
            <p:cNvSpPr/>
            <p:nvPr/>
          </p:nvSpPr>
          <p:spPr>
            <a:xfrm>
              <a:off x="1740355" y="4204690"/>
              <a:ext cx="145596" cy="153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0596" fill="norm" stroke="1" extrusionOk="0">
                  <a:moveTo>
                    <a:pt x="14745" y="3846"/>
                  </a:moveTo>
                  <a:cubicBezTo>
                    <a:pt x="13202" y="2710"/>
                    <a:pt x="11659" y="1573"/>
                    <a:pt x="9962" y="720"/>
                  </a:cubicBezTo>
                  <a:cubicBezTo>
                    <a:pt x="8265" y="-133"/>
                    <a:pt x="6414" y="-701"/>
                    <a:pt x="4562" y="1857"/>
                  </a:cubicBezTo>
                  <a:cubicBezTo>
                    <a:pt x="2711" y="4415"/>
                    <a:pt x="859" y="10099"/>
                    <a:pt x="242" y="13794"/>
                  </a:cubicBezTo>
                  <a:cubicBezTo>
                    <a:pt x="-375" y="17488"/>
                    <a:pt x="242" y="19194"/>
                    <a:pt x="1476" y="20046"/>
                  </a:cubicBezTo>
                  <a:cubicBezTo>
                    <a:pt x="2711" y="20899"/>
                    <a:pt x="4562" y="20899"/>
                    <a:pt x="6722" y="19052"/>
                  </a:cubicBezTo>
                  <a:cubicBezTo>
                    <a:pt x="8882" y="17204"/>
                    <a:pt x="11351" y="13510"/>
                    <a:pt x="13048" y="10810"/>
                  </a:cubicBezTo>
                  <a:cubicBezTo>
                    <a:pt x="14745" y="8110"/>
                    <a:pt x="15671" y="6404"/>
                    <a:pt x="16134" y="6262"/>
                  </a:cubicBezTo>
                  <a:cubicBezTo>
                    <a:pt x="16596" y="6120"/>
                    <a:pt x="16596" y="7541"/>
                    <a:pt x="17059" y="8820"/>
                  </a:cubicBezTo>
                  <a:cubicBezTo>
                    <a:pt x="17522" y="10099"/>
                    <a:pt x="18448" y="11236"/>
                    <a:pt x="19219" y="11662"/>
                  </a:cubicBezTo>
                  <a:cubicBezTo>
                    <a:pt x="19991" y="12088"/>
                    <a:pt x="20608" y="11804"/>
                    <a:pt x="21225" y="1152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8" name="Line"/>
            <p:cNvSpPr/>
            <p:nvPr/>
          </p:nvSpPr>
          <p:spPr>
            <a:xfrm>
              <a:off x="1932516" y="4168800"/>
              <a:ext cx="112184" cy="157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65" fill="norm" stroke="1" extrusionOk="0">
                  <a:moveTo>
                    <a:pt x="815" y="5119"/>
                  </a:moveTo>
                  <a:cubicBezTo>
                    <a:pt x="408" y="9550"/>
                    <a:pt x="0" y="13981"/>
                    <a:pt x="0" y="16889"/>
                  </a:cubicBezTo>
                  <a:cubicBezTo>
                    <a:pt x="0" y="19796"/>
                    <a:pt x="408" y="21181"/>
                    <a:pt x="815" y="20489"/>
                  </a:cubicBezTo>
                  <a:cubicBezTo>
                    <a:pt x="1223" y="19796"/>
                    <a:pt x="1630" y="17027"/>
                    <a:pt x="2445" y="14119"/>
                  </a:cubicBezTo>
                  <a:cubicBezTo>
                    <a:pt x="3260" y="11212"/>
                    <a:pt x="4483" y="8166"/>
                    <a:pt x="5909" y="5673"/>
                  </a:cubicBezTo>
                  <a:cubicBezTo>
                    <a:pt x="7336" y="3181"/>
                    <a:pt x="8966" y="1243"/>
                    <a:pt x="10800" y="412"/>
                  </a:cubicBezTo>
                  <a:cubicBezTo>
                    <a:pt x="12634" y="-419"/>
                    <a:pt x="14672" y="-142"/>
                    <a:pt x="16506" y="2627"/>
                  </a:cubicBezTo>
                  <a:cubicBezTo>
                    <a:pt x="18340" y="5396"/>
                    <a:pt x="19970" y="10658"/>
                    <a:pt x="21600" y="159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9" name="Line"/>
            <p:cNvSpPr/>
            <p:nvPr/>
          </p:nvSpPr>
          <p:spPr>
            <a:xfrm>
              <a:off x="2228849" y="4150783"/>
              <a:ext cx="1143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0" name="Line"/>
            <p:cNvSpPr/>
            <p:nvPr/>
          </p:nvSpPr>
          <p:spPr>
            <a:xfrm>
              <a:off x="2235200" y="4226983"/>
              <a:ext cx="1397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45" y="16457"/>
                    <a:pt x="5891" y="11314"/>
                    <a:pt x="9491" y="7714"/>
                  </a:cubicBezTo>
                  <a:cubicBezTo>
                    <a:pt x="13091" y="4114"/>
                    <a:pt x="17345" y="20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1" name="Line"/>
            <p:cNvSpPr/>
            <p:nvPr/>
          </p:nvSpPr>
          <p:spPr>
            <a:xfrm>
              <a:off x="2669893" y="3903133"/>
              <a:ext cx="9808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3851"/>
                    <a:pt x="-1585" y="7702"/>
                    <a:pt x="575" y="11302"/>
                  </a:cubicBezTo>
                  <a:cubicBezTo>
                    <a:pt x="2735" y="14902"/>
                    <a:pt x="11375" y="18251"/>
                    <a:pt x="20015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2" name="Line"/>
            <p:cNvSpPr/>
            <p:nvPr/>
          </p:nvSpPr>
          <p:spPr>
            <a:xfrm>
              <a:off x="2520950" y="4214283"/>
              <a:ext cx="4191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73" y="15429"/>
                    <a:pt x="6545" y="9257"/>
                    <a:pt x="10145" y="5657"/>
                  </a:cubicBezTo>
                  <a:cubicBezTo>
                    <a:pt x="13745" y="2057"/>
                    <a:pt x="17673" y="1029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3" name="Line"/>
            <p:cNvSpPr/>
            <p:nvPr/>
          </p:nvSpPr>
          <p:spPr>
            <a:xfrm>
              <a:off x="2655242" y="4374679"/>
              <a:ext cx="221308" cy="289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099" fill="norm" stroke="1" extrusionOk="0">
                  <a:moveTo>
                    <a:pt x="4228" y="8212"/>
                  </a:moveTo>
                  <a:cubicBezTo>
                    <a:pt x="3199" y="8212"/>
                    <a:pt x="2171" y="8212"/>
                    <a:pt x="1348" y="7672"/>
                  </a:cubicBezTo>
                  <a:cubicBezTo>
                    <a:pt x="525" y="7132"/>
                    <a:pt x="-92" y="6052"/>
                    <a:pt x="11" y="4740"/>
                  </a:cubicBezTo>
                  <a:cubicBezTo>
                    <a:pt x="114" y="3429"/>
                    <a:pt x="937" y="1886"/>
                    <a:pt x="2479" y="960"/>
                  </a:cubicBezTo>
                  <a:cubicBezTo>
                    <a:pt x="4022" y="35"/>
                    <a:pt x="6285" y="-274"/>
                    <a:pt x="8137" y="266"/>
                  </a:cubicBezTo>
                  <a:cubicBezTo>
                    <a:pt x="9988" y="806"/>
                    <a:pt x="11428" y="2195"/>
                    <a:pt x="13485" y="5280"/>
                  </a:cubicBezTo>
                  <a:cubicBezTo>
                    <a:pt x="15542" y="8366"/>
                    <a:pt x="18217" y="13149"/>
                    <a:pt x="19657" y="16157"/>
                  </a:cubicBezTo>
                  <a:cubicBezTo>
                    <a:pt x="21097" y="19166"/>
                    <a:pt x="21302" y="20400"/>
                    <a:pt x="21405" y="20863"/>
                  </a:cubicBezTo>
                  <a:cubicBezTo>
                    <a:pt x="21508" y="21326"/>
                    <a:pt x="21508" y="21017"/>
                    <a:pt x="21508" y="20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4" name="Line"/>
            <p:cNvSpPr/>
            <p:nvPr/>
          </p:nvSpPr>
          <p:spPr>
            <a:xfrm>
              <a:off x="2571750" y="4538133"/>
              <a:ext cx="26035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95" y="1362"/>
                    <a:pt x="18790" y="2724"/>
                    <a:pt x="16068" y="5449"/>
                  </a:cubicBezTo>
                  <a:cubicBezTo>
                    <a:pt x="13346" y="8173"/>
                    <a:pt x="9307" y="12259"/>
                    <a:pt x="6410" y="15178"/>
                  </a:cubicBezTo>
                  <a:cubicBezTo>
                    <a:pt x="3512" y="18097"/>
                    <a:pt x="1756" y="19849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5" name="Line"/>
            <p:cNvSpPr/>
            <p:nvPr/>
          </p:nvSpPr>
          <p:spPr>
            <a:xfrm>
              <a:off x="2514600" y="4920377"/>
              <a:ext cx="298450" cy="113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6" fill="norm" stroke="1" extrusionOk="0">
                  <a:moveTo>
                    <a:pt x="0" y="20976"/>
                  </a:moveTo>
                  <a:cubicBezTo>
                    <a:pt x="153" y="19012"/>
                    <a:pt x="306" y="17049"/>
                    <a:pt x="1302" y="15085"/>
                  </a:cubicBezTo>
                  <a:cubicBezTo>
                    <a:pt x="2298" y="13121"/>
                    <a:pt x="4136" y="11158"/>
                    <a:pt x="7200" y="8409"/>
                  </a:cubicBezTo>
                  <a:cubicBezTo>
                    <a:pt x="10264" y="5660"/>
                    <a:pt x="14553" y="2125"/>
                    <a:pt x="17157" y="751"/>
                  </a:cubicBezTo>
                  <a:cubicBezTo>
                    <a:pt x="19762" y="-624"/>
                    <a:pt x="20681" y="161"/>
                    <a:pt x="21600" y="94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6" name="Line"/>
            <p:cNvSpPr/>
            <p:nvPr/>
          </p:nvSpPr>
          <p:spPr>
            <a:xfrm>
              <a:off x="2584450" y="5065183"/>
              <a:ext cx="1397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7" name="Line"/>
            <p:cNvSpPr/>
            <p:nvPr/>
          </p:nvSpPr>
          <p:spPr>
            <a:xfrm>
              <a:off x="7283449" y="4037277"/>
              <a:ext cx="2490412" cy="56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300" fill="norm" stroke="1" extrusionOk="0">
                  <a:moveTo>
                    <a:pt x="0" y="14100"/>
                  </a:moveTo>
                  <a:cubicBezTo>
                    <a:pt x="715" y="15700"/>
                    <a:pt x="1430" y="17300"/>
                    <a:pt x="2145" y="18100"/>
                  </a:cubicBezTo>
                  <a:cubicBezTo>
                    <a:pt x="2860" y="18900"/>
                    <a:pt x="3576" y="18900"/>
                    <a:pt x="4226" y="18500"/>
                  </a:cubicBezTo>
                  <a:cubicBezTo>
                    <a:pt x="4877" y="18100"/>
                    <a:pt x="5464" y="17300"/>
                    <a:pt x="6133" y="16100"/>
                  </a:cubicBezTo>
                  <a:cubicBezTo>
                    <a:pt x="6803" y="14900"/>
                    <a:pt x="7554" y="13300"/>
                    <a:pt x="8325" y="12500"/>
                  </a:cubicBezTo>
                  <a:cubicBezTo>
                    <a:pt x="9095" y="11700"/>
                    <a:pt x="9883" y="11700"/>
                    <a:pt x="10662" y="11700"/>
                  </a:cubicBezTo>
                  <a:cubicBezTo>
                    <a:pt x="11442" y="11700"/>
                    <a:pt x="12212" y="11700"/>
                    <a:pt x="12954" y="11700"/>
                  </a:cubicBezTo>
                  <a:cubicBezTo>
                    <a:pt x="13697" y="11700"/>
                    <a:pt x="14412" y="11700"/>
                    <a:pt x="15118" y="10900"/>
                  </a:cubicBezTo>
                  <a:cubicBezTo>
                    <a:pt x="15824" y="10100"/>
                    <a:pt x="16521" y="8500"/>
                    <a:pt x="17245" y="6500"/>
                  </a:cubicBezTo>
                  <a:cubicBezTo>
                    <a:pt x="17969" y="4500"/>
                    <a:pt x="18721" y="2100"/>
                    <a:pt x="19381" y="900"/>
                  </a:cubicBezTo>
                  <a:cubicBezTo>
                    <a:pt x="20041" y="-300"/>
                    <a:pt x="20610" y="-300"/>
                    <a:pt x="20967" y="900"/>
                  </a:cubicBezTo>
                  <a:cubicBezTo>
                    <a:pt x="21325" y="2100"/>
                    <a:pt x="21472" y="4500"/>
                    <a:pt x="21536" y="7700"/>
                  </a:cubicBezTo>
                  <a:cubicBezTo>
                    <a:pt x="21600" y="10900"/>
                    <a:pt x="21582" y="14900"/>
                    <a:pt x="21490" y="17300"/>
                  </a:cubicBezTo>
                  <a:cubicBezTo>
                    <a:pt x="21398" y="19700"/>
                    <a:pt x="21233" y="20500"/>
                    <a:pt x="21068" y="213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8" name="Line"/>
            <p:cNvSpPr/>
            <p:nvPr/>
          </p:nvSpPr>
          <p:spPr>
            <a:xfrm>
              <a:off x="7118350" y="4075208"/>
              <a:ext cx="2862908" cy="69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407" fill="norm" stroke="1" extrusionOk="0">
                  <a:moveTo>
                    <a:pt x="0" y="21407"/>
                  </a:moveTo>
                  <a:cubicBezTo>
                    <a:pt x="208" y="14207"/>
                    <a:pt x="415" y="7007"/>
                    <a:pt x="798" y="3407"/>
                  </a:cubicBezTo>
                  <a:cubicBezTo>
                    <a:pt x="1181" y="-193"/>
                    <a:pt x="1740" y="-193"/>
                    <a:pt x="2291" y="134"/>
                  </a:cubicBezTo>
                  <a:cubicBezTo>
                    <a:pt x="2842" y="462"/>
                    <a:pt x="3384" y="1116"/>
                    <a:pt x="3959" y="2098"/>
                  </a:cubicBezTo>
                  <a:cubicBezTo>
                    <a:pt x="4534" y="3080"/>
                    <a:pt x="5141" y="4389"/>
                    <a:pt x="5755" y="5371"/>
                  </a:cubicBezTo>
                  <a:cubicBezTo>
                    <a:pt x="6370" y="6352"/>
                    <a:pt x="6992" y="7007"/>
                    <a:pt x="7559" y="7662"/>
                  </a:cubicBezTo>
                  <a:cubicBezTo>
                    <a:pt x="8126" y="8316"/>
                    <a:pt x="8637" y="8971"/>
                    <a:pt x="9148" y="9625"/>
                  </a:cubicBezTo>
                  <a:cubicBezTo>
                    <a:pt x="9659" y="10280"/>
                    <a:pt x="10169" y="10934"/>
                    <a:pt x="10728" y="11262"/>
                  </a:cubicBezTo>
                  <a:cubicBezTo>
                    <a:pt x="11287" y="11589"/>
                    <a:pt x="11894" y="11589"/>
                    <a:pt x="12532" y="11916"/>
                  </a:cubicBezTo>
                  <a:cubicBezTo>
                    <a:pt x="13171" y="12243"/>
                    <a:pt x="13841" y="12898"/>
                    <a:pt x="14464" y="13552"/>
                  </a:cubicBezTo>
                  <a:cubicBezTo>
                    <a:pt x="15086" y="14207"/>
                    <a:pt x="15661" y="14862"/>
                    <a:pt x="16212" y="15516"/>
                  </a:cubicBezTo>
                  <a:cubicBezTo>
                    <a:pt x="16763" y="16171"/>
                    <a:pt x="17290" y="16825"/>
                    <a:pt x="17848" y="17807"/>
                  </a:cubicBezTo>
                  <a:cubicBezTo>
                    <a:pt x="18407" y="18789"/>
                    <a:pt x="18998" y="20098"/>
                    <a:pt x="19604" y="20425"/>
                  </a:cubicBezTo>
                  <a:cubicBezTo>
                    <a:pt x="20211" y="20752"/>
                    <a:pt x="20834" y="20098"/>
                    <a:pt x="21177" y="18462"/>
                  </a:cubicBezTo>
                  <a:cubicBezTo>
                    <a:pt x="21520" y="16825"/>
                    <a:pt x="21584" y="14207"/>
                    <a:pt x="21592" y="11589"/>
                  </a:cubicBezTo>
                  <a:cubicBezTo>
                    <a:pt x="21600" y="8971"/>
                    <a:pt x="21552" y="6352"/>
                    <a:pt x="21504" y="37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9" name="Line"/>
            <p:cNvSpPr/>
            <p:nvPr/>
          </p:nvSpPr>
          <p:spPr>
            <a:xfrm>
              <a:off x="7334250" y="4131733"/>
              <a:ext cx="698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0" name="Line"/>
            <p:cNvSpPr/>
            <p:nvPr/>
          </p:nvSpPr>
          <p:spPr>
            <a:xfrm>
              <a:off x="7212468" y="4125647"/>
              <a:ext cx="2258643" cy="94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540" fill="norm" stroke="1" extrusionOk="0">
                  <a:moveTo>
                    <a:pt x="193" y="4260"/>
                  </a:moveTo>
                  <a:cubicBezTo>
                    <a:pt x="92" y="3780"/>
                    <a:pt x="-9" y="3300"/>
                    <a:pt x="1" y="2820"/>
                  </a:cubicBezTo>
                  <a:cubicBezTo>
                    <a:pt x="11" y="2340"/>
                    <a:pt x="133" y="1860"/>
                    <a:pt x="578" y="1620"/>
                  </a:cubicBezTo>
                  <a:cubicBezTo>
                    <a:pt x="1022" y="1380"/>
                    <a:pt x="1791" y="1380"/>
                    <a:pt x="2570" y="1140"/>
                  </a:cubicBezTo>
                  <a:cubicBezTo>
                    <a:pt x="3348" y="900"/>
                    <a:pt x="4137" y="420"/>
                    <a:pt x="4875" y="180"/>
                  </a:cubicBezTo>
                  <a:cubicBezTo>
                    <a:pt x="5613" y="-60"/>
                    <a:pt x="6301" y="-60"/>
                    <a:pt x="7049" y="180"/>
                  </a:cubicBezTo>
                  <a:cubicBezTo>
                    <a:pt x="7798" y="420"/>
                    <a:pt x="8607" y="900"/>
                    <a:pt x="9436" y="1380"/>
                  </a:cubicBezTo>
                  <a:cubicBezTo>
                    <a:pt x="10265" y="1860"/>
                    <a:pt x="11115" y="2340"/>
                    <a:pt x="11974" y="2580"/>
                  </a:cubicBezTo>
                  <a:cubicBezTo>
                    <a:pt x="12834" y="2820"/>
                    <a:pt x="13703" y="2820"/>
                    <a:pt x="14563" y="2820"/>
                  </a:cubicBezTo>
                  <a:cubicBezTo>
                    <a:pt x="15422" y="2820"/>
                    <a:pt x="16272" y="2820"/>
                    <a:pt x="17142" y="2820"/>
                  </a:cubicBezTo>
                  <a:cubicBezTo>
                    <a:pt x="18011" y="2820"/>
                    <a:pt x="18901" y="2820"/>
                    <a:pt x="19619" y="3780"/>
                  </a:cubicBezTo>
                  <a:cubicBezTo>
                    <a:pt x="20337" y="4740"/>
                    <a:pt x="20883" y="6660"/>
                    <a:pt x="21197" y="8340"/>
                  </a:cubicBezTo>
                  <a:cubicBezTo>
                    <a:pt x="21510" y="10020"/>
                    <a:pt x="21591" y="11460"/>
                    <a:pt x="21581" y="13140"/>
                  </a:cubicBezTo>
                  <a:cubicBezTo>
                    <a:pt x="21571" y="14820"/>
                    <a:pt x="21470" y="16740"/>
                    <a:pt x="21247" y="18180"/>
                  </a:cubicBezTo>
                  <a:cubicBezTo>
                    <a:pt x="21025" y="19620"/>
                    <a:pt x="20681" y="20580"/>
                    <a:pt x="20337" y="215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1" name="Line"/>
            <p:cNvSpPr/>
            <p:nvPr/>
          </p:nvSpPr>
          <p:spPr>
            <a:xfrm>
              <a:off x="6882295" y="4125383"/>
              <a:ext cx="2585555" cy="72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225" fill="norm" stroke="1" extrusionOk="0">
                  <a:moveTo>
                    <a:pt x="3616" y="12960"/>
                  </a:moveTo>
                  <a:cubicBezTo>
                    <a:pt x="2926" y="12343"/>
                    <a:pt x="2237" y="11726"/>
                    <a:pt x="1689" y="12034"/>
                  </a:cubicBezTo>
                  <a:cubicBezTo>
                    <a:pt x="1141" y="12343"/>
                    <a:pt x="734" y="13577"/>
                    <a:pt x="452" y="15120"/>
                  </a:cubicBezTo>
                  <a:cubicBezTo>
                    <a:pt x="169" y="16663"/>
                    <a:pt x="10" y="18514"/>
                    <a:pt x="1" y="19749"/>
                  </a:cubicBezTo>
                  <a:cubicBezTo>
                    <a:pt x="-8" y="20983"/>
                    <a:pt x="133" y="21600"/>
                    <a:pt x="505" y="20983"/>
                  </a:cubicBezTo>
                  <a:cubicBezTo>
                    <a:pt x="876" y="20366"/>
                    <a:pt x="1477" y="18514"/>
                    <a:pt x="2042" y="16663"/>
                  </a:cubicBezTo>
                  <a:cubicBezTo>
                    <a:pt x="2608" y="14811"/>
                    <a:pt x="3138" y="12960"/>
                    <a:pt x="3739" y="11109"/>
                  </a:cubicBezTo>
                  <a:cubicBezTo>
                    <a:pt x="4340" y="9257"/>
                    <a:pt x="5012" y="7406"/>
                    <a:pt x="5719" y="5863"/>
                  </a:cubicBezTo>
                  <a:cubicBezTo>
                    <a:pt x="6426" y="4320"/>
                    <a:pt x="7168" y="3086"/>
                    <a:pt x="7805" y="2160"/>
                  </a:cubicBezTo>
                  <a:cubicBezTo>
                    <a:pt x="8441" y="1234"/>
                    <a:pt x="8971" y="617"/>
                    <a:pt x="9519" y="309"/>
                  </a:cubicBezTo>
                  <a:cubicBezTo>
                    <a:pt x="10067" y="0"/>
                    <a:pt x="10633" y="0"/>
                    <a:pt x="11199" y="0"/>
                  </a:cubicBezTo>
                  <a:cubicBezTo>
                    <a:pt x="11764" y="0"/>
                    <a:pt x="12330" y="0"/>
                    <a:pt x="12913" y="0"/>
                  </a:cubicBezTo>
                  <a:cubicBezTo>
                    <a:pt x="13496" y="0"/>
                    <a:pt x="14097" y="0"/>
                    <a:pt x="14690" y="0"/>
                  </a:cubicBezTo>
                  <a:cubicBezTo>
                    <a:pt x="15282" y="0"/>
                    <a:pt x="15865" y="0"/>
                    <a:pt x="16537" y="309"/>
                  </a:cubicBezTo>
                  <a:cubicBezTo>
                    <a:pt x="17208" y="617"/>
                    <a:pt x="17968" y="1234"/>
                    <a:pt x="18711" y="1543"/>
                  </a:cubicBezTo>
                  <a:cubicBezTo>
                    <a:pt x="19453" y="1851"/>
                    <a:pt x="20178" y="1851"/>
                    <a:pt x="20655" y="1543"/>
                  </a:cubicBezTo>
                  <a:cubicBezTo>
                    <a:pt x="21132" y="1234"/>
                    <a:pt x="21362" y="617"/>
                    <a:pt x="21592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2" name="Line"/>
            <p:cNvSpPr/>
            <p:nvPr/>
          </p:nvSpPr>
          <p:spPr>
            <a:xfrm>
              <a:off x="7766050" y="4631551"/>
              <a:ext cx="311150" cy="389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fill="norm" stroke="1" extrusionOk="0">
                  <a:moveTo>
                    <a:pt x="0" y="1503"/>
                  </a:moveTo>
                  <a:cubicBezTo>
                    <a:pt x="0" y="919"/>
                    <a:pt x="0" y="335"/>
                    <a:pt x="367" y="102"/>
                  </a:cubicBezTo>
                  <a:cubicBezTo>
                    <a:pt x="735" y="-132"/>
                    <a:pt x="1469" y="-15"/>
                    <a:pt x="2939" y="1036"/>
                  </a:cubicBezTo>
                  <a:cubicBezTo>
                    <a:pt x="4408" y="2086"/>
                    <a:pt x="6612" y="4071"/>
                    <a:pt x="9184" y="6815"/>
                  </a:cubicBezTo>
                  <a:cubicBezTo>
                    <a:pt x="11755" y="9559"/>
                    <a:pt x="14694" y="13062"/>
                    <a:pt x="16824" y="15630"/>
                  </a:cubicBezTo>
                  <a:cubicBezTo>
                    <a:pt x="18955" y="18199"/>
                    <a:pt x="20278" y="19833"/>
                    <a:pt x="21600" y="214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3" name="Line"/>
            <p:cNvSpPr/>
            <p:nvPr/>
          </p:nvSpPr>
          <p:spPr>
            <a:xfrm>
              <a:off x="7785100" y="4601633"/>
              <a:ext cx="285750" cy="46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60" y="1775"/>
                    <a:pt x="15520" y="3551"/>
                    <a:pt x="12800" y="5868"/>
                  </a:cubicBezTo>
                  <a:cubicBezTo>
                    <a:pt x="10080" y="8186"/>
                    <a:pt x="7680" y="11047"/>
                    <a:pt x="5600" y="13759"/>
                  </a:cubicBezTo>
                  <a:cubicBezTo>
                    <a:pt x="3520" y="16471"/>
                    <a:pt x="1760" y="1903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4" name="Line"/>
            <p:cNvSpPr/>
            <p:nvPr/>
          </p:nvSpPr>
          <p:spPr>
            <a:xfrm>
              <a:off x="7562850" y="4544483"/>
              <a:ext cx="5016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90" y="16320"/>
                    <a:pt x="6380" y="11040"/>
                    <a:pt x="9615" y="7440"/>
                  </a:cubicBezTo>
                  <a:cubicBezTo>
                    <a:pt x="12851" y="3840"/>
                    <a:pt x="16132" y="1920"/>
                    <a:pt x="18137" y="960"/>
                  </a:cubicBezTo>
                  <a:cubicBezTo>
                    <a:pt x="20142" y="0"/>
                    <a:pt x="20871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5" name="Line"/>
            <p:cNvSpPr/>
            <p:nvPr/>
          </p:nvSpPr>
          <p:spPr>
            <a:xfrm>
              <a:off x="8153400" y="4913733"/>
              <a:ext cx="139700" cy="16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0" y="4799"/>
                  </a:moveTo>
                  <a:cubicBezTo>
                    <a:pt x="655" y="9447"/>
                    <a:pt x="1309" y="14095"/>
                    <a:pt x="1473" y="17102"/>
                  </a:cubicBezTo>
                  <a:cubicBezTo>
                    <a:pt x="1636" y="20110"/>
                    <a:pt x="1309" y="21477"/>
                    <a:pt x="982" y="21477"/>
                  </a:cubicBezTo>
                  <a:cubicBezTo>
                    <a:pt x="655" y="21477"/>
                    <a:pt x="327" y="20110"/>
                    <a:pt x="1309" y="16692"/>
                  </a:cubicBezTo>
                  <a:cubicBezTo>
                    <a:pt x="2291" y="13274"/>
                    <a:pt x="4582" y="7806"/>
                    <a:pt x="7036" y="4525"/>
                  </a:cubicBezTo>
                  <a:cubicBezTo>
                    <a:pt x="9491" y="1244"/>
                    <a:pt x="12109" y="150"/>
                    <a:pt x="14073" y="14"/>
                  </a:cubicBezTo>
                  <a:cubicBezTo>
                    <a:pt x="16036" y="-123"/>
                    <a:pt x="17345" y="697"/>
                    <a:pt x="18491" y="4388"/>
                  </a:cubicBezTo>
                  <a:cubicBezTo>
                    <a:pt x="19636" y="8080"/>
                    <a:pt x="20618" y="14642"/>
                    <a:pt x="21600" y="2120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6" name="Line"/>
            <p:cNvSpPr/>
            <p:nvPr/>
          </p:nvSpPr>
          <p:spPr>
            <a:xfrm>
              <a:off x="6267450" y="4726320"/>
              <a:ext cx="304271" cy="345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481" fill="norm" stroke="1" extrusionOk="0">
                  <a:moveTo>
                    <a:pt x="0" y="21481"/>
                  </a:moveTo>
                  <a:cubicBezTo>
                    <a:pt x="1950" y="16608"/>
                    <a:pt x="3900" y="11735"/>
                    <a:pt x="5250" y="8574"/>
                  </a:cubicBezTo>
                  <a:cubicBezTo>
                    <a:pt x="6600" y="5413"/>
                    <a:pt x="7350" y="3964"/>
                    <a:pt x="7875" y="2647"/>
                  </a:cubicBezTo>
                  <a:cubicBezTo>
                    <a:pt x="8400" y="1330"/>
                    <a:pt x="8700" y="144"/>
                    <a:pt x="8775" y="13"/>
                  </a:cubicBezTo>
                  <a:cubicBezTo>
                    <a:pt x="8850" y="-119"/>
                    <a:pt x="8700" y="803"/>
                    <a:pt x="8250" y="3240"/>
                  </a:cubicBezTo>
                  <a:cubicBezTo>
                    <a:pt x="7800" y="5676"/>
                    <a:pt x="7050" y="9627"/>
                    <a:pt x="6750" y="12261"/>
                  </a:cubicBezTo>
                  <a:cubicBezTo>
                    <a:pt x="6450" y="14896"/>
                    <a:pt x="6600" y="16213"/>
                    <a:pt x="6900" y="17135"/>
                  </a:cubicBezTo>
                  <a:cubicBezTo>
                    <a:pt x="7200" y="18057"/>
                    <a:pt x="7650" y="18583"/>
                    <a:pt x="8250" y="18913"/>
                  </a:cubicBezTo>
                  <a:cubicBezTo>
                    <a:pt x="8850" y="19242"/>
                    <a:pt x="9600" y="19374"/>
                    <a:pt x="10575" y="18913"/>
                  </a:cubicBezTo>
                  <a:cubicBezTo>
                    <a:pt x="11550" y="18452"/>
                    <a:pt x="12750" y="17398"/>
                    <a:pt x="14475" y="15225"/>
                  </a:cubicBezTo>
                  <a:cubicBezTo>
                    <a:pt x="16200" y="13052"/>
                    <a:pt x="18450" y="9759"/>
                    <a:pt x="19725" y="7652"/>
                  </a:cubicBezTo>
                  <a:cubicBezTo>
                    <a:pt x="21000" y="5544"/>
                    <a:pt x="21300" y="4622"/>
                    <a:pt x="21450" y="4491"/>
                  </a:cubicBezTo>
                  <a:cubicBezTo>
                    <a:pt x="21600" y="4359"/>
                    <a:pt x="21600" y="5018"/>
                    <a:pt x="21450" y="6796"/>
                  </a:cubicBezTo>
                  <a:cubicBezTo>
                    <a:pt x="21300" y="8574"/>
                    <a:pt x="21000" y="11471"/>
                    <a:pt x="20775" y="13315"/>
                  </a:cubicBezTo>
                  <a:cubicBezTo>
                    <a:pt x="20550" y="15159"/>
                    <a:pt x="20400" y="15949"/>
                    <a:pt x="20250" y="167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7" name="Line"/>
            <p:cNvSpPr/>
            <p:nvPr/>
          </p:nvSpPr>
          <p:spPr>
            <a:xfrm>
              <a:off x="6344592" y="4537066"/>
              <a:ext cx="221309" cy="159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180" fill="norm" stroke="1" extrusionOk="0">
                  <a:moveTo>
                    <a:pt x="3611" y="8557"/>
                  </a:moveTo>
                  <a:cubicBezTo>
                    <a:pt x="2788" y="9679"/>
                    <a:pt x="1965" y="10801"/>
                    <a:pt x="1245" y="12624"/>
                  </a:cubicBezTo>
                  <a:cubicBezTo>
                    <a:pt x="525" y="14448"/>
                    <a:pt x="-92" y="16972"/>
                    <a:pt x="11" y="17533"/>
                  </a:cubicBezTo>
                  <a:cubicBezTo>
                    <a:pt x="114" y="18094"/>
                    <a:pt x="937" y="16692"/>
                    <a:pt x="2891" y="13466"/>
                  </a:cubicBezTo>
                  <a:cubicBezTo>
                    <a:pt x="4845" y="10240"/>
                    <a:pt x="7931" y="5190"/>
                    <a:pt x="9988" y="2525"/>
                  </a:cubicBezTo>
                  <a:cubicBezTo>
                    <a:pt x="12045" y="-139"/>
                    <a:pt x="13074" y="-420"/>
                    <a:pt x="13691" y="422"/>
                  </a:cubicBezTo>
                  <a:cubicBezTo>
                    <a:pt x="14308" y="1263"/>
                    <a:pt x="14514" y="3227"/>
                    <a:pt x="15748" y="6874"/>
                  </a:cubicBezTo>
                  <a:cubicBezTo>
                    <a:pt x="16982" y="10520"/>
                    <a:pt x="19245" y="15850"/>
                    <a:pt x="21508" y="211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8" name="Line"/>
            <p:cNvSpPr/>
            <p:nvPr/>
          </p:nvSpPr>
          <p:spPr>
            <a:xfrm>
              <a:off x="6959599" y="4836583"/>
              <a:ext cx="133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9" name="Line"/>
            <p:cNvSpPr/>
            <p:nvPr/>
          </p:nvSpPr>
          <p:spPr>
            <a:xfrm>
              <a:off x="6940549" y="4963583"/>
              <a:ext cx="1905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0" name="Line"/>
            <p:cNvSpPr/>
            <p:nvPr/>
          </p:nvSpPr>
          <p:spPr>
            <a:xfrm>
              <a:off x="8648700" y="4855633"/>
              <a:ext cx="1714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1" name="Line"/>
            <p:cNvSpPr/>
            <p:nvPr/>
          </p:nvSpPr>
          <p:spPr>
            <a:xfrm>
              <a:off x="8679320" y="4950883"/>
              <a:ext cx="19163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2975" y="0"/>
                  </a:moveTo>
                  <a:cubicBezTo>
                    <a:pt x="1551" y="7200"/>
                    <a:pt x="126" y="14400"/>
                    <a:pt x="8" y="18000"/>
                  </a:cubicBezTo>
                  <a:cubicBezTo>
                    <a:pt x="-111" y="21600"/>
                    <a:pt x="1076" y="21600"/>
                    <a:pt x="4874" y="21600"/>
                  </a:cubicBezTo>
                  <a:cubicBezTo>
                    <a:pt x="8671" y="21600"/>
                    <a:pt x="15080" y="21600"/>
                    <a:pt x="21489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2" name="Line"/>
            <p:cNvSpPr/>
            <p:nvPr/>
          </p:nvSpPr>
          <p:spPr>
            <a:xfrm>
              <a:off x="9362580" y="4644869"/>
              <a:ext cx="302121" cy="301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389" fill="norm" stroke="1" extrusionOk="0">
                  <a:moveTo>
                    <a:pt x="20060" y="986"/>
                  </a:moveTo>
                  <a:cubicBezTo>
                    <a:pt x="20660" y="536"/>
                    <a:pt x="21260" y="86"/>
                    <a:pt x="21110" y="11"/>
                  </a:cubicBezTo>
                  <a:cubicBezTo>
                    <a:pt x="20960" y="-64"/>
                    <a:pt x="20060" y="236"/>
                    <a:pt x="17660" y="1136"/>
                  </a:cubicBezTo>
                  <a:cubicBezTo>
                    <a:pt x="15260" y="2036"/>
                    <a:pt x="11360" y="3536"/>
                    <a:pt x="8510" y="4661"/>
                  </a:cubicBezTo>
                  <a:cubicBezTo>
                    <a:pt x="5660" y="5786"/>
                    <a:pt x="3860" y="6536"/>
                    <a:pt x="2510" y="7136"/>
                  </a:cubicBezTo>
                  <a:cubicBezTo>
                    <a:pt x="1160" y="7736"/>
                    <a:pt x="260" y="8186"/>
                    <a:pt x="110" y="8636"/>
                  </a:cubicBezTo>
                  <a:cubicBezTo>
                    <a:pt x="-40" y="9086"/>
                    <a:pt x="560" y="9536"/>
                    <a:pt x="2210" y="9986"/>
                  </a:cubicBezTo>
                  <a:cubicBezTo>
                    <a:pt x="3860" y="10436"/>
                    <a:pt x="6560" y="10886"/>
                    <a:pt x="8435" y="11261"/>
                  </a:cubicBezTo>
                  <a:cubicBezTo>
                    <a:pt x="10310" y="11636"/>
                    <a:pt x="11360" y="11936"/>
                    <a:pt x="11735" y="12461"/>
                  </a:cubicBezTo>
                  <a:cubicBezTo>
                    <a:pt x="12110" y="12986"/>
                    <a:pt x="11810" y="13736"/>
                    <a:pt x="10385" y="14636"/>
                  </a:cubicBezTo>
                  <a:cubicBezTo>
                    <a:pt x="8960" y="15536"/>
                    <a:pt x="6410" y="16586"/>
                    <a:pt x="4760" y="17261"/>
                  </a:cubicBezTo>
                  <a:cubicBezTo>
                    <a:pt x="3110" y="17936"/>
                    <a:pt x="2360" y="18236"/>
                    <a:pt x="1535" y="18836"/>
                  </a:cubicBezTo>
                  <a:cubicBezTo>
                    <a:pt x="710" y="19436"/>
                    <a:pt x="-190" y="20336"/>
                    <a:pt x="35" y="20861"/>
                  </a:cubicBezTo>
                  <a:cubicBezTo>
                    <a:pt x="260" y="21386"/>
                    <a:pt x="1610" y="21536"/>
                    <a:pt x="4910" y="21236"/>
                  </a:cubicBezTo>
                  <a:cubicBezTo>
                    <a:pt x="8210" y="20936"/>
                    <a:pt x="13460" y="20186"/>
                    <a:pt x="16535" y="19661"/>
                  </a:cubicBezTo>
                  <a:cubicBezTo>
                    <a:pt x="19610" y="19136"/>
                    <a:pt x="20510" y="18836"/>
                    <a:pt x="21410" y="18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3" name="Line"/>
            <p:cNvSpPr/>
            <p:nvPr/>
          </p:nvSpPr>
          <p:spPr>
            <a:xfrm>
              <a:off x="9734549" y="4652433"/>
              <a:ext cx="2857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00" y="2348"/>
                    <a:pt x="8000" y="4696"/>
                    <a:pt x="11360" y="7513"/>
                  </a:cubicBezTo>
                  <a:cubicBezTo>
                    <a:pt x="14720" y="10330"/>
                    <a:pt x="17440" y="13617"/>
                    <a:pt x="19040" y="16043"/>
                  </a:cubicBezTo>
                  <a:cubicBezTo>
                    <a:pt x="20640" y="18470"/>
                    <a:pt x="21120" y="20035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4" name="Line"/>
            <p:cNvSpPr/>
            <p:nvPr/>
          </p:nvSpPr>
          <p:spPr>
            <a:xfrm>
              <a:off x="9807135" y="4606255"/>
              <a:ext cx="257615" cy="382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460" fill="norm" stroke="1" extrusionOk="0">
                  <a:moveTo>
                    <a:pt x="21373" y="97"/>
                  </a:moveTo>
                  <a:cubicBezTo>
                    <a:pt x="20495" y="-21"/>
                    <a:pt x="19617" y="-140"/>
                    <a:pt x="18300" y="453"/>
                  </a:cubicBezTo>
                  <a:cubicBezTo>
                    <a:pt x="16983" y="1047"/>
                    <a:pt x="15227" y="2352"/>
                    <a:pt x="12856" y="4489"/>
                  </a:cubicBezTo>
                  <a:cubicBezTo>
                    <a:pt x="10485" y="6625"/>
                    <a:pt x="7500" y="9592"/>
                    <a:pt x="5217" y="12084"/>
                  </a:cubicBezTo>
                  <a:cubicBezTo>
                    <a:pt x="2934" y="14576"/>
                    <a:pt x="1353" y="16594"/>
                    <a:pt x="563" y="17900"/>
                  </a:cubicBezTo>
                  <a:cubicBezTo>
                    <a:pt x="-227" y="19205"/>
                    <a:pt x="-227" y="19798"/>
                    <a:pt x="827" y="20273"/>
                  </a:cubicBezTo>
                  <a:cubicBezTo>
                    <a:pt x="1880" y="20748"/>
                    <a:pt x="3988" y="21104"/>
                    <a:pt x="6095" y="2146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5" name="Line"/>
            <p:cNvSpPr/>
            <p:nvPr/>
          </p:nvSpPr>
          <p:spPr>
            <a:xfrm>
              <a:off x="10052049" y="4861983"/>
              <a:ext cx="25401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6" name="Line"/>
            <p:cNvSpPr/>
            <p:nvPr/>
          </p:nvSpPr>
          <p:spPr>
            <a:xfrm>
              <a:off x="10039350" y="4710524"/>
              <a:ext cx="111179" cy="49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200" fill="norm" stroke="1" extrusionOk="0">
                  <a:moveTo>
                    <a:pt x="19562" y="15800"/>
                  </a:moveTo>
                  <a:cubicBezTo>
                    <a:pt x="18340" y="12200"/>
                    <a:pt x="17117" y="8600"/>
                    <a:pt x="17932" y="6800"/>
                  </a:cubicBezTo>
                  <a:cubicBezTo>
                    <a:pt x="18747" y="5000"/>
                    <a:pt x="21600" y="5000"/>
                    <a:pt x="21396" y="4100"/>
                  </a:cubicBezTo>
                  <a:cubicBezTo>
                    <a:pt x="21192" y="3200"/>
                    <a:pt x="17932" y="1400"/>
                    <a:pt x="15283" y="500"/>
                  </a:cubicBezTo>
                  <a:cubicBezTo>
                    <a:pt x="12634" y="-400"/>
                    <a:pt x="10596" y="-400"/>
                    <a:pt x="8151" y="3200"/>
                  </a:cubicBezTo>
                  <a:cubicBezTo>
                    <a:pt x="5706" y="6800"/>
                    <a:pt x="2853" y="14000"/>
                    <a:pt x="0" y="21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7" name="Line"/>
            <p:cNvSpPr/>
            <p:nvPr/>
          </p:nvSpPr>
          <p:spPr>
            <a:xfrm>
              <a:off x="9328149" y="5099843"/>
              <a:ext cx="787401" cy="79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7" fill="norm" stroke="1" extrusionOk="0">
                  <a:moveTo>
                    <a:pt x="0" y="21387"/>
                  </a:moveTo>
                  <a:cubicBezTo>
                    <a:pt x="1510" y="16840"/>
                    <a:pt x="3019" y="12292"/>
                    <a:pt x="4848" y="8882"/>
                  </a:cubicBezTo>
                  <a:cubicBezTo>
                    <a:pt x="6677" y="5471"/>
                    <a:pt x="8826" y="3198"/>
                    <a:pt x="11177" y="1776"/>
                  </a:cubicBezTo>
                  <a:cubicBezTo>
                    <a:pt x="13529" y="355"/>
                    <a:pt x="16084" y="-213"/>
                    <a:pt x="17855" y="71"/>
                  </a:cubicBezTo>
                  <a:cubicBezTo>
                    <a:pt x="19626" y="355"/>
                    <a:pt x="20613" y="1492"/>
                    <a:pt x="21600" y="2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8" name="Line"/>
            <p:cNvSpPr/>
            <p:nvPr/>
          </p:nvSpPr>
          <p:spPr>
            <a:xfrm>
              <a:off x="9678377" y="5215394"/>
              <a:ext cx="221274" cy="229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0916" fill="norm" stroke="1" extrusionOk="0">
                  <a:moveTo>
                    <a:pt x="6076" y="4250"/>
                  </a:moveTo>
                  <a:cubicBezTo>
                    <a:pt x="5254" y="4828"/>
                    <a:pt x="4431" y="5407"/>
                    <a:pt x="3608" y="7528"/>
                  </a:cubicBezTo>
                  <a:cubicBezTo>
                    <a:pt x="2785" y="9650"/>
                    <a:pt x="1962" y="13314"/>
                    <a:pt x="1345" y="16014"/>
                  </a:cubicBezTo>
                  <a:cubicBezTo>
                    <a:pt x="728" y="18714"/>
                    <a:pt x="316" y="20450"/>
                    <a:pt x="111" y="20835"/>
                  </a:cubicBezTo>
                  <a:cubicBezTo>
                    <a:pt x="-95" y="21221"/>
                    <a:pt x="-95" y="20257"/>
                    <a:pt x="831" y="17267"/>
                  </a:cubicBezTo>
                  <a:cubicBezTo>
                    <a:pt x="1756" y="14278"/>
                    <a:pt x="3608" y="9264"/>
                    <a:pt x="5562" y="5889"/>
                  </a:cubicBezTo>
                  <a:cubicBezTo>
                    <a:pt x="7516" y="2514"/>
                    <a:pt x="9574" y="778"/>
                    <a:pt x="11631" y="200"/>
                  </a:cubicBezTo>
                  <a:cubicBezTo>
                    <a:pt x="13688" y="-379"/>
                    <a:pt x="15745" y="200"/>
                    <a:pt x="17391" y="3285"/>
                  </a:cubicBezTo>
                  <a:cubicBezTo>
                    <a:pt x="19036" y="6371"/>
                    <a:pt x="20271" y="11964"/>
                    <a:pt x="21505" y="1755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949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285851" y="3537341"/>
              <a:ext cx="1230330" cy="1620587"/>
            </a:xfrm>
            <a:prstGeom prst="rect">
              <a:avLst/>
            </a:prstGeom>
            <a:effectLst/>
          </p:spPr>
        </p:pic>
        <p:pic>
          <p:nvPicPr>
            <p:cNvPr id="1951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922403" y="4216009"/>
              <a:ext cx="1544997" cy="1421780"/>
            </a:xfrm>
            <a:prstGeom prst="rect">
              <a:avLst/>
            </a:prstGeom>
            <a:effectLst/>
          </p:spPr>
        </p:pic>
        <p:sp>
          <p:nvSpPr>
            <p:cNvPr id="1953" name="Line"/>
            <p:cNvSpPr/>
            <p:nvPr/>
          </p:nvSpPr>
          <p:spPr>
            <a:xfrm>
              <a:off x="5073649" y="3138820"/>
              <a:ext cx="105052" cy="2726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585" fill="norm" stroke="1" extrusionOk="0">
                  <a:moveTo>
                    <a:pt x="18144" y="320"/>
                  </a:moveTo>
                  <a:cubicBezTo>
                    <a:pt x="19008" y="169"/>
                    <a:pt x="19872" y="19"/>
                    <a:pt x="20520" y="2"/>
                  </a:cubicBezTo>
                  <a:cubicBezTo>
                    <a:pt x="21168" y="-15"/>
                    <a:pt x="21600" y="102"/>
                    <a:pt x="21384" y="421"/>
                  </a:cubicBezTo>
                  <a:cubicBezTo>
                    <a:pt x="21168" y="739"/>
                    <a:pt x="20304" y="1259"/>
                    <a:pt x="20088" y="1845"/>
                  </a:cubicBezTo>
                  <a:cubicBezTo>
                    <a:pt x="19872" y="2432"/>
                    <a:pt x="20304" y="3085"/>
                    <a:pt x="20520" y="3739"/>
                  </a:cubicBezTo>
                  <a:cubicBezTo>
                    <a:pt x="20736" y="4392"/>
                    <a:pt x="20736" y="5046"/>
                    <a:pt x="20520" y="5666"/>
                  </a:cubicBezTo>
                  <a:cubicBezTo>
                    <a:pt x="20304" y="6286"/>
                    <a:pt x="19872" y="6872"/>
                    <a:pt x="19224" y="7534"/>
                  </a:cubicBezTo>
                  <a:cubicBezTo>
                    <a:pt x="18576" y="8196"/>
                    <a:pt x="17712" y="8933"/>
                    <a:pt x="16632" y="9604"/>
                  </a:cubicBezTo>
                  <a:cubicBezTo>
                    <a:pt x="15552" y="10274"/>
                    <a:pt x="14256" y="10877"/>
                    <a:pt x="13392" y="11464"/>
                  </a:cubicBezTo>
                  <a:cubicBezTo>
                    <a:pt x="12528" y="12050"/>
                    <a:pt x="12096" y="12620"/>
                    <a:pt x="11664" y="13248"/>
                  </a:cubicBezTo>
                  <a:cubicBezTo>
                    <a:pt x="11232" y="13877"/>
                    <a:pt x="10800" y="14564"/>
                    <a:pt x="10584" y="15268"/>
                  </a:cubicBezTo>
                  <a:cubicBezTo>
                    <a:pt x="10368" y="15971"/>
                    <a:pt x="10368" y="16692"/>
                    <a:pt x="10368" y="17379"/>
                  </a:cubicBezTo>
                  <a:cubicBezTo>
                    <a:pt x="10368" y="18066"/>
                    <a:pt x="10368" y="18720"/>
                    <a:pt x="9936" y="19331"/>
                  </a:cubicBezTo>
                  <a:cubicBezTo>
                    <a:pt x="9504" y="19943"/>
                    <a:pt x="8640" y="20513"/>
                    <a:pt x="6912" y="20881"/>
                  </a:cubicBezTo>
                  <a:cubicBezTo>
                    <a:pt x="5184" y="21250"/>
                    <a:pt x="2592" y="21417"/>
                    <a:pt x="0" y="2158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4" name="Line"/>
            <p:cNvSpPr/>
            <p:nvPr/>
          </p:nvSpPr>
          <p:spPr>
            <a:xfrm>
              <a:off x="2025650" y="6620883"/>
              <a:ext cx="590550" cy="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7" fill="norm" stroke="1" extrusionOk="0">
                  <a:moveTo>
                    <a:pt x="0" y="20847"/>
                  </a:moveTo>
                  <a:cubicBezTo>
                    <a:pt x="2710" y="16990"/>
                    <a:pt x="5419" y="13133"/>
                    <a:pt x="8245" y="9276"/>
                  </a:cubicBezTo>
                  <a:cubicBezTo>
                    <a:pt x="11071" y="5418"/>
                    <a:pt x="14013" y="1561"/>
                    <a:pt x="16258" y="404"/>
                  </a:cubicBezTo>
                  <a:cubicBezTo>
                    <a:pt x="18503" y="-753"/>
                    <a:pt x="20052" y="790"/>
                    <a:pt x="21600" y="2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5" name="Line"/>
            <p:cNvSpPr/>
            <p:nvPr/>
          </p:nvSpPr>
          <p:spPr>
            <a:xfrm>
              <a:off x="1961021" y="6639983"/>
              <a:ext cx="801230" cy="202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561" fill="norm" stroke="1" extrusionOk="0">
                  <a:moveTo>
                    <a:pt x="2937" y="20925"/>
                  </a:moveTo>
                  <a:cubicBezTo>
                    <a:pt x="2196" y="21150"/>
                    <a:pt x="1455" y="21375"/>
                    <a:pt x="913" y="21488"/>
                  </a:cubicBezTo>
                  <a:cubicBezTo>
                    <a:pt x="372" y="21600"/>
                    <a:pt x="30" y="21600"/>
                    <a:pt x="1" y="21375"/>
                  </a:cubicBezTo>
                  <a:cubicBezTo>
                    <a:pt x="-27" y="21150"/>
                    <a:pt x="258" y="20700"/>
                    <a:pt x="1369" y="19350"/>
                  </a:cubicBezTo>
                  <a:cubicBezTo>
                    <a:pt x="2481" y="18000"/>
                    <a:pt x="4418" y="15750"/>
                    <a:pt x="6413" y="13612"/>
                  </a:cubicBezTo>
                  <a:cubicBezTo>
                    <a:pt x="8408" y="11475"/>
                    <a:pt x="10460" y="9450"/>
                    <a:pt x="12597" y="7538"/>
                  </a:cubicBezTo>
                  <a:cubicBezTo>
                    <a:pt x="14734" y="5625"/>
                    <a:pt x="16957" y="3825"/>
                    <a:pt x="18467" y="2587"/>
                  </a:cubicBezTo>
                  <a:cubicBezTo>
                    <a:pt x="19977" y="1350"/>
                    <a:pt x="20775" y="675"/>
                    <a:pt x="21573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6" name="Line"/>
            <p:cNvSpPr/>
            <p:nvPr/>
          </p:nvSpPr>
          <p:spPr>
            <a:xfrm>
              <a:off x="2504581" y="6432793"/>
              <a:ext cx="280164" cy="42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1480" fill="norm" stroke="1" extrusionOk="0">
                  <a:moveTo>
                    <a:pt x="1717" y="1492"/>
                  </a:moveTo>
                  <a:cubicBezTo>
                    <a:pt x="757" y="847"/>
                    <a:pt x="-203" y="202"/>
                    <a:pt x="37" y="41"/>
                  </a:cubicBezTo>
                  <a:cubicBezTo>
                    <a:pt x="277" y="-120"/>
                    <a:pt x="1717" y="202"/>
                    <a:pt x="4597" y="793"/>
                  </a:cubicBezTo>
                  <a:cubicBezTo>
                    <a:pt x="7477" y="1384"/>
                    <a:pt x="11797" y="2244"/>
                    <a:pt x="15157" y="3641"/>
                  </a:cubicBezTo>
                  <a:cubicBezTo>
                    <a:pt x="18517" y="5038"/>
                    <a:pt x="20917" y="6973"/>
                    <a:pt x="21157" y="9068"/>
                  </a:cubicBezTo>
                  <a:cubicBezTo>
                    <a:pt x="21397" y="11164"/>
                    <a:pt x="19477" y="13420"/>
                    <a:pt x="17317" y="15193"/>
                  </a:cubicBezTo>
                  <a:cubicBezTo>
                    <a:pt x="15157" y="16967"/>
                    <a:pt x="12757" y="18256"/>
                    <a:pt x="11557" y="19223"/>
                  </a:cubicBezTo>
                  <a:cubicBezTo>
                    <a:pt x="10357" y="20190"/>
                    <a:pt x="10357" y="20835"/>
                    <a:pt x="10357" y="214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7" name="Line"/>
            <p:cNvSpPr/>
            <p:nvPr/>
          </p:nvSpPr>
          <p:spPr>
            <a:xfrm>
              <a:off x="3797300" y="6214533"/>
              <a:ext cx="9807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4320"/>
                    <a:pt x="21600" y="8640"/>
                    <a:pt x="19440" y="12240"/>
                  </a:cubicBezTo>
                  <a:cubicBezTo>
                    <a:pt x="17280" y="15840"/>
                    <a:pt x="8640" y="1872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8" name="Line"/>
            <p:cNvSpPr/>
            <p:nvPr/>
          </p:nvSpPr>
          <p:spPr>
            <a:xfrm>
              <a:off x="3632200" y="6551083"/>
              <a:ext cx="476250" cy="1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60" y="10800"/>
                    <a:pt x="1920" y="21600"/>
                    <a:pt x="3840" y="21600"/>
                  </a:cubicBezTo>
                  <a:cubicBezTo>
                    <a:pt x="5760" y="21600"/>
                    <a:pt x="8640" y="10800"/>
                    <a:pt x="11760" y="8100"/>
                  </a:cubicBezTo>
                  <a:cubicBezTo>
                    <a:pt x="14880" y="5400"/>
                    <a:pt x="18240" y="10800"/>
                    <a:pt x="21600" y="162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9" name="Line"/>
            <p:cNvSpPr/>
            <p:nvPr/>
          </p:nvSpPr>
          <p:spPr>
            <a:xfrm>
              <a:off x="3733827" y="6711949"/>
              <a:ext cx="247624" cy="32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459" fill="norm" stroke="1" extrusionOk="0">
                  <a:moveTo>
                    <a:pt x="2195" y="6635"/>
                  </a:moveTo>
                  <a:cubicBezTo>
                    <a:pt x="1279" y="6212"/>
                    <a:pt x="364" y="5788"/>
                    <a:pt x="90" y="5224"/>
                  </a:cubicBezTo>
                  <a:cubicBezTo>
                    <a:pt x="-185" y="4659"/>
                    <a:pt x="181" y="3953"/>
                    <a:pt x="1096" y="3035"/>
                  </a:cubicBezTo>
                  <a:cubicBezTo>
                    <a:pt x="2012" y="2118"/>
                    <a:pt x="3476" y="988"/>
                    <a:pt x="5123" y="424"/>
                  </a:cubicBezTo>
                  <a:cubicBezTo>
                    <a:pt x="6771" y="-141"/>
                    <a:pt x="8601" y="-141"/>
                    <a:pt x="10249" y="424"/>
                  </a:cubicBezTo>
                  <a:cubicBezTo>
                    <a:pt x="11896" y="988"/>
                    <a:pt x="13361" y="2118"/>
                    <a:pt x="14917" y="4306"/>
                  </a:cubicBezTo>
                  <a:cubicBezTo>
                    <a:pt x="16473" y="6494"/>
                    <a:pt x="18120" y="9741"/>
                    <a:pt x="19218" y="12777"/>
                  </a:cubicBezTo>
                  <a:cubicBezTo>
                    <a:pt x="20317" y="15812"/>
                    <a:pt x="20866" y="18635"/>
                    <a:pt x="21415" y="2145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0" name="Line"/>
            <p:cNvSpPr/>
            <p:nvPr/>
          </p:nvSpPr>
          <p:spPr>
            <a:xfrm>
              <a:off x="3714750" y="6944783"/>
              <a:ext cx="20955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509" y="0"/>
                    <a:pt x="19418" y="0"/>
                    <a:pt x="17673" y="1523"/>
                  </a:cubicBezTo>
                  <a:cubicBezTo>
                    <a:pt x="15927" y="3046"/>
                    <a:pt x="13527" y="6092"/>
                    <a:pt x="10473" y="9692"/>
                  </a:cubicBezTo>
                  <a:cubicBezTo>
                    <a:pt x="7418" y="13292"/>
                    <a:pt x="3709" y="17446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1" name="Line"/>
            <p:cNvSpPr/>
            <p:nvPr/>
          </p:nvSpPr>
          <p:spPr>
            <a:xfrm>
              <a:off x="4629150" y="6519333"/>
              <a:ext cx="2222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2" name="Line"/>
            <p:cNvSpPr/>
            <p:nvPr/>
          </p:nvSpPr>
          <p:spPr>
            <a:xfrm>
              <a:off x="4603750" y="6684433"/>
              <a:ext cx="266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3" name="Line"/>
            <p:cNvSpPr/>
            <p:nvPr/>
          </p:nvSpPr>
          <p:spPr>
            <a:xfrm>
              <a:off x="5346850" y="6188634"/>
              <a:ext cx="377729" cy="377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375" fill="norm" stroke="1" extrusionOk="0">
                  <a:moveTo>
                    <a:pt x="19791" y="1108"/>
                  </a:moveTo>
                  <a:cubicBezTo>
                    <a:pt x="20631" y="628"/>
                    <a:pt x="21471" y="148"/>
                    <a:pt x="21411" y="28"/>
                  </a:cubicBezTo>
                  <a:cubicBezTo>
                    <a:pt x="21351" y="-92"/>
                    <a:pt x="20391" y="148"/>
                    <a:pt x="18111" y="1168"/>
                  </a:cubicBezTo>
                  <a:cubicBezTo>
                    <a:pt x="15831" y="2188"/>
                    <a:pt x="12231" y="3988"/>
                    <a:pt x="9051" y="5608"/>
                  </a:cubicBezTo>
                  <a:cubicBezTo>
                    <a:pt x="5871" y="7228"/>
                    <a:pt x="3111" y="8668"/>
                    <a:pt x="1611" y="9688"/>
                  </a:cubicBezTo>
                  <a:cubicBezTo>
                    <a:pt x="111" y="10708"/>
                    <a:pt x="-129" y="11308"/>
                    <a:pt x="51" y="11668"/>
                  </a:cubicBezTo>
                  <a:cubicBezTo>
                    <a:pt x="231" y="12028"/>
                    <a:pt x="831" y="12148"/>
                    <a:pt x="2631" y="12268"/>
                  </a:cubicBezTo>
                  <a:cubicBezTo>
                    <a:pt x="4431" y="12388"/>
                    <a:pt x="7431" y="12508"/>
                    <a:pt x="9231" y="12688"/>
                  </a:cubicBezTo>
                  <a:cubicBezTo>
                    <a:pt x="11031" y="12868"/>
                    <a:pt x="11631" y="13108"/>
                    <a:pt x="11691" y="13468"/>
                  </a:cubicBezTo>
                  <a:cubicBezTo>
                    <a:pt x="11751" y="13828"/>
                    <a:pt x="11271" y="14308"/>
                    <a:pt x="9591" y="15268"/>
                  </a:cubicBezTo>
                  <a:cubicBezTo>
                    <a:pt x="7911" y="16228"/>
                    <a:pt x="5031" y="17668"/>
                    <a:pt x="3171" y="18748"/>
                  </a:cubicBezTo>
                  <a:cubicBezTo>
                    <a:pt x="1311" y="19828"/>
                    <a:pt x="471" y="20548"/>
                    <a:pt x="351" y="20968"/>
                  </a:cubicBezTo>
                  <a:cubicBezTo>
                    <a:pt x="231" y="21388"/>
                    <a:pt x="831" y="21508"/>
                    <a:pt x="3111" y="21208"/>
                  </a:cubicBezTo>
                  <a:cubicBezTo>
                    <a:pt x="5391" y="20908"/>
                    <a:pt x="9351" y="20188"/>
                    <a:pt x="12051" y="19648"/>
                  </a:cubicBezTo>
                  <a:cubicBezTo>
                    <a:pt x="14751" y="19108"/>
                    <a:pt x="16191" y="18748"/>
                    <a:pt x="17631" y="1838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4" name="Line"/>
            <p:cNvSpPr/>
            <p:nvPr/>
          </p:nvSpPr>
          <p:spPr>
            <a:xfrm>
              <a:off x="5778499" y="6266280"/>
              <a:ext cx="234951" cy="253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9" fill="norm" stroke="1" extrusionOk="0">
                  <a:moveTo>
                    <a:pt x="0" y="1539"/>
                  </a:moveTo>
                  <a:cubicBezTo>
                    <a:pt x="584" y="819"/>
                    <a:pt x="1168" y="99"/>
                    <a:pt x="1849" y="9"/>
                  </a:cubicBezTo>
                  <a:cubicBezTo>
                    <a:pt x="2530" y="-81"/>
                    <a:pt x="3308" y="459"/>
                    <a:pt x="5059" y="2169"/>
                  </a:cubicBezTo>
                  <a:cubicBezTo>
                    <a:pt x="6811" y="3879"/>
                    <a:pt x="9535" y="6759"/>
                    <a:pt x="12454" y="10179"/>
                  </a:cubicBezTo>
                  <a:cubicBezTo>
                    <a:pt x="15373" y="13599"/>
                    <a:pt x="18486" y="17559"/>
                    <a:pt x="21600" y="2151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5" name="Line"/>
            <p:cNvSpPr/>
            <p:nvPr/>
          </p:nvSpPr>
          <p:spPr>
            <a:xfrm>
              <a:off x="5725497" y="6242361"/>
              <a:ext cx="281604" cy="365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26" fill="norm" stroke="1" extrusionOk="0">
                  <a:moveTo>
                    <a:pt x="21445" y="1720"/>
                  </a:moveTo>
                  <a:cubicBezTo>
                    <a:pt x="21445" y="975"/>
                    <a:pt x="21445" y="230"/>
                    <a:pt x="21123" y="44"/>
                  </a:cubicBezTo>
                  <a:cubicBezTo>
                    <a:pt x="20800" y="-142"/>
                    <a:pt x="20155" y="230"/>
                    <a:pt x="18302" y="1844"/>
                  </a:cubicBezTo>
                  <a:cubicBezTo>
                    <a:pt x="16448" y="3458"/>
                    <a:pt x="13385" y="6313"/>
                    <a:pt x="10564" y="9044"/>
                  </a:cubicBezTo>
                  <a:cubicBezTo>
                    <a:pt x="7744" y="11775"/>
                    <a:pt x="5164" y="14382"/>
                    <a:pt x="3472" y="16058"/>
                  </a:cubicBezTo>
                  <a:cubicBezTo>
                    <a:pt x="1779" y="17734"/>
                    <a:pt x="973" y="18479"/>
                    <a:pt x="490" y="19224"/>
                  </a:cubicBezTo>
                  <a:cubicBezTo>
                    <a:pt x="6" y="19968"/>
                    <a:pt x="-155" y="20713"/>
                    <a:pt x="167" y="21086"/>
                  </a:cubicBezTo>
                  <a:cubicBezTo>
                    <a:pt x="490" y="21458"/>
                    <a:pt x="1296" y="21458"/>
                    <a:pt x="2182" y="21396"/>
                  </a:cubicBezTo>
                  <a:cubicBezTo>
                    <a:pt x="3069" y="21334"/>
                    <a:pt x="4036" y="21210"/>
                    <a:pt x="5003" y="210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6" name="Line"/>
            <p:cNvSpPr/>
            <p:nvPr/>
          </p:nvSpPr>
          <p:spPr>
            <a:xfrm>
              <a:off x="6108700" y="6468533"/>
              <a:ext cx="12700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7" name="Line"/>
            <p:cNvSpPr/>
            <p:nvPr/>
          </p:nvSpPr>
          <p:spPr>
            <a:xfrm>
              <a:off x="6083300" y="6345439"/>
              <a:ext cx="75390" cy="7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3" h="20849" fill="norm" stroke="1" extrusionOk="0">
                  <a:moveTo>
                    <a:pt x="15762" y="657"/>
                  </a:moveTo>
                  <a:cubicBezTo>
                    <a:pt x="12843" y="88"/>
                    <a:pt x="9924" y="-480"/>
                    <a:pt x="7881" y="657"/>
                  </a:cubicBezTo>
                  <a:cubicBezTo>
                    <a:pt x="5838" y="1794"/>
                    <a:pt x="4670" y="4636"/>
                    <a:pt x="4086" y="7478"/>
                  </a:cubicBezTo>
                  <a:cubicBezTo>
                    <a:pt x="3503" y="10320"/>
                    <a:pt x="3503" y="13162"/>
                    <a:pt x="4670" y="15436"/>
                  </a:cubicBezTo>
                  <a:cubicBezTo>
                    <a:pt x="5838" y="17709"/>
                    <a:pt x="8173" y="19415"/>
                    <a:pt x="10800" y="20267"/>
                  </a:cubicBezTo>
                  <a:cubicBezTo>
                    <a:pt x="13427" y="21120"/>
                    <a:pt x="16346" y="21120"/>
                    <a:pt x="18389" y="19699"/>
                  </a:cubicBezTo>
                  <a:cubicBezTo>
                    <a:pt x="20432" y="18278"/>
                    <a:pt x="21600" y="15436"/>
                    <a:pt x="20141" y="13731"/>
                  </a:cubicBezTo>
                  <a:cubicBezTo>
                    <a:pt x="18681" y="12025"/>
                    <a:pt x="14595" y="11457"/>
                    <a:pt x="10800" y="12594"/>
                  </a:cubicBezTo>
                  <a:cubicBezTo>
                    <a:pt x="7005" y="13731"/>
                    <a:pt x="3503" y="16573"/>
                    <a:pt x="0" y="194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8" name="Line"/>
            <p:cNvSpPr/>
            <p:nvPr/>
          </p:nvSpPr>
          <p:spPr>
            <a:xfrm>
              <a:off x="5365750" y="6685612"/>
              <a:ext cx="774700" cy="36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1" fill="norm" stroke="1" extrusionOk="0">
                  <a:moveTo>
                    <a:pt x="0" y="20931"/>
                  </a:moveTo>
                  <a:cubicBezTo>
                    <a:pt x="1889" y="18531"/>
                    <a:pt x="3777" y="16131"/>
                    <a:pt x="5902" y="12531"/>
                  </a:cubicBezTo>
                  <a:cubicBezTo>
                    <a:pt x="8026" y="8931"/>
                    <a:pt x="10387" y="4131"/>
                    <a:pt x="12541" y="1731"/>
                  </a:cubicBezTo>
                  <a:cubicBezTo>
                    <a:pt x="14695" y="-669"/>
                    <a:pt x="16643" y="-669"/>
                    <a:pt x="18118" y="2331"/>
                  </a:cubicBezTo>
                  <a:cubicBezTo>
                    <a:pt x="19593" y="5331"/>
                    <a:pt x="20597" y="11331"/>
                    <a:pt x="21600" y="1733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9" name="Line"/>
            <p:cNvSpPr/>
            <p:nvPr/>
          </p:nvSpPr>
          <p:spPr>
            <a:xfrm>
              <a:off x="5712229" y="6816952"/>
              <a:ext cx="269472" cy="217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090" fill="norm" stroke="1" extrusionOk="0">
                  <a:moveTo>
                    <a:pt x="4270" y="1315"/>
                  </a:moveTo>
                  <a:cubicBezTo>
                    <a:pt x="3595" y="5840"/>
                    <a:pt x="2920" y="10366"/>
                    <a:pt x="2414" y="13349"/>
                  </a:cubicBezTo>
                  <a:cubicBezTo>
                    <a:pt x="1908" y="16332"/>
                    <a:pt x="1570" y="17772"/>
                    <a:pt x="1149" y="19006"/>
                  </a:cubicBezTo>
                  <a:cubicBezTo>
                    <a:pt x="727" y="20240"/>
                    <a:pt x="220" y="21269"/>
                    <a:pt x="52" y="21063"/>
                  </a:cubicBezTo>
                  <a:cubicBezTo>
                    <a:pt x="-117" y="20858"/>
                    <a:pt x="52" y="19418"/>
                    <a:pt x="1655" y="16435"/>
                  </a:cubicBezTo>
                  <a:cubicBezTo>
                    <a:pt x="3258" y="13452"/>
                    <a:pt x="6295" y="8926"/>
                    <a:pt x="9164" y="5840"/>
                  </a:cubicBezTo>
                  <a:cubicBezTo>
                    <a:pt x="12033" y="2755"/>
                    <a:pt x="14733" y="1109"/>
                    <a:pt x="16505" y="389"/>
                  </a:cubicBezTo>
                  <a:cubicBezTo>
                    <a:pt x="18277" y="-331"/>
                    <a:pt x="19120" y="-125"/>
                    <a:pt x="19795" y="1623"/>
                  </a:cubicBezTo>
                  <a:cubicBezTo>
                    <a:pt x="20471" y="3372"/>
                    <a:pt x="20977" y="6663"/>
                    <a:pt x="21230" y="9852"/>
                  </a:cubicBezTo>
                  <a:cubicBezTo>
                    <a:pt x="21483" y="13040"/>
                    <a:pt x="21483" y="16126"/>
                    <a:pt x="21483" y="1921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0" name="Line"/>
            <p:cNvSpPr/>
            <p:nvPr/>
          </p:nvSpPr>
          <p:spPr>
            <a:xfrm>
              <a:off x="7664978" y="5172570"/>
              <a:ext cx="507472" cy="45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0001" fill="norm" stroke="1" extrusionOk="0">
                  <a:moveTo>
                    <a:pt x="1591" y="14337"/>
                  </a:moveTo>
                  <a:cubicBezTo>
                    <a:pt x="874" y="15276"/>
                    <a:pt x="157" y="16215"/>
                    <a:pt x="22" y="17624"/>
                  </a:cubicBezTo>
                  <a:cubicBezTo>
                    <a:pt x="-112" y="19033"/>
                    <a:pt x="336" y="20911"/>
                    <a:pt x="1949" y="19502"/>
                  </a:cubicBezTo>
                  <a:cubicBezTo>
                    <a:pt x="3563" y="18094"/>
                    <a:pt x="6341" y="13398"/>
                    <a:pt x="9254" y="9172"/>
                  </a:cubicBezTo>
                  <a:cubicBezTo>
                    <a:pt x="12167" y="4946"/>
                    <a:pt x="15214" y="1189"/>
                    <a:pt x="17276" y="250"/>
                  </a:cubicBezTo>
                  <a:cubicBezTo>
                    <a:pt x="19337" y="-689"/>
                    <a:pt x="20412" y="1189"/>
                    <a:pt x="21488" y="306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1" name="Line"/>
            <p:cNvSpPr/>
            <p:nvPr/>
          </p:nvSpPr>
          <p:spPr>
            <a:xfrm>
              <a:off x="7670800" y="5268383"/>
              <a:ext cx="450850" cy="56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8" fill="norm" stroke="1" extrusionOk="0">
                  <a:moveTo>
                    <a:pt x="3042" y="16800"/>
                  </a:moveTo>
                  <a:cubicBezTo>
                    <a:pt x="2434" y="17600"/>
                    <a:pt x="1825" y="18400"/>
                    <a:pt x="1217" y="19200"/>
                  </a:cubicBezTo>
                  <a:cubicBezTo>
                    <a:pt x="608" y="20000"/>
                    <a:pt x="0" y="20800"/>
                    <a:pt x="0" y="21200"/>
                  </a:cubicBezTo>
                  <a:cubicBezTo>
                    <a:pt x="0" y="21600"/>
                    <a:pt x="608" y="21600"/>
                    <a:pt x="2789" y="19200"/>
                  </a:cubicBezTo>
                  <a:cubicBezTo>
                    <a:pt x="4969" y="16800"/>
                    <a:pt x="8721" y="12000"/>
                    <a:pt x="12118" y="8400"/>
                  </a:cubicBezTo>
                  <a:cubicBezTo>
                    <a:pt x="15515" y="4800"/>
                    <a:pt x="18558" y="24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2" name="Line"/>
            <p:cNvSpPr/>
            <p:nvPr/>
          </p:nvSpPr>
          <p:spPr>
            <a:xfrm>
              <a:off x="7319649" y="5490229"/>
              <a:ext cx="186052" cy="163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0813" fill="norm" stroke="1" extrusionOk="0">
                  <a:moveTo>
                    <a:pt x="11868" y="6532"/>
                  </a:moveTo>
                  <a:cubicBezTo>
                    <a:pt x="12596" y="4102"/>
                    <a:pt x="13324" y="1672"/>
                    <a:pt x="13081" y="592"/>
                  </a:cubicBezTo>
                  <a:cubicBezTo>
                    <a:pt x="12839" y="-488"/>
                    <a:pt x="11625" y="-218"/>
                    <a:pt x="9320" y="2482"/>
                  </a:cubicBezTo>
                  <a:cubicBezTo>
                    <a:pt x="7014" y="5182"/>
                    <a:pt x="3616" y="10312"/>
                    <a:pt x="1796" y="13552"/>
                  </a:cubicBezTo>
                  <a:cubicBezTo>
                    <a:pt x="-24" y="16792"/>
                    <a:pt x="-267" y="18142"/>
                    <a:pt x="218" y="19222"/>
                  </a:cubicBezTo>
                  <a:cubicBezTo>
                    <a:pt x="704" y="20302"/>
                    <a:pt x="1917" y="21112"/>
                    <a:pt x="5558" y="20707"/>
                  </a:cubicBezTo>
                  <a:cubicBezTo>
                    <a:pt x="9198" y="20302"/>
                    <a:pt x="15266" y="18682"/>
                    <a:pt x="21333" y="1706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3" name="Line"/>
            <p:cNvSpPr/>
            <p:nvPr/>
          </p:nvSpPr>
          <p:spPr>
            <a:xfrm>
              <a:off x="7472734" y="5536025"/>
              <a:ext cx="96467" cy="111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091" fill="norm" stroke="1" extrusionOk="0">
                  <a:moveTo>
                    <a:pt x="21400" y="2222"/>
                  </a:moveTo>
                  <a:cubicBezTo>
                    <a:pt x="19052" y="1022"/>
                    <a:pt x="16704" y="-178"/>
                    <a:pt x="13417" y="22"/>
                  </a:cubicBezTo>
                  <a:cubicBezTo>
                    <a:pt x="10130" y="222"/>
                    <a:pt x="5904" y="1822"/>
                    <a:pt x="3322" y="4822"/>
                  </a:cubicBezTo>
                  <a:cubicBezTo>
                    <a:pt x="739" y="7822"/>
                    <a:pt x="-200" y="12222"/>
                    <a:pt x="35" y="15222"/>
                  </a:cubicBezTo>
                  <a:cubicBezTo>
                    <a:pt x="270" y="18222"/>
                    <a:pt x="1678" y="19822"/>
                    <a:pt x="3557" y="20622"/>
                  </a:cubicBezTo>
                  <a:cubicBezTo>
                    <a:pt x="5435" y="21422"/>
                    <a:pt x="7783" y="21422"/>
                    <a:pt x="10365" y="18822"/>
                  </a:cubicBezTo>
                  <a:cubicBezTo>
                    <a:pt x="12948" y="16222"/>
                    <a:pt x="15765" y="11022"/>
                    <a:pt x="18583" y="58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4" name="Line"/>
            <p:cNvSpPr/>
            <p:nvPr/>
          </p:nvSpPr>
          <p:spPr>
            <a:xfrm>
              <a:off x="7575550" y="5554209"/>
              <a:ext cx="120650" cy="111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3" fill="norm" stroke="1" extrusionOk="0">
                  <a:moveTo>
                    <a:pt x="0" y="3586"/>
                  </a:moveTo>
                  <a:cubicBezTo>
                    <a:pt x="1516" y="2386"/>
                    <a:pt x="3032" y="1186"/>
                    <a:pt x="4358" y="1386"/>
                  </a:cubicBezTo>
                  <a:cubicBezTo>
                    <a:pt x="5684" y="1586"/>
                    <a:pt x="6821" y="3186"/>
                    <a:pt x="7011" y="5186"/>
                  </a:cubicBezTo>
                  <a:cubicBezTo>
                    <a:pt x="7200" y="7186"/>
                    <a:pt x="6442" y="9586"/>
                    <a:pt x="5874" y="11786"/>
                  </a:cubicBezTo>
                  <a:cubicBezTo>
                    <a:pt x="5305" y="13986"/>
                    <a:pt x="4926" y="15986"/>
                    <a:pt x="4168" y="17786"/>
                  </a:cubicBezTo>
                  <a:cubicBezTo>
                    <a:pt x="3411" y="19586"/>
                    <a:pt x="2274" y="21186"/>
                    <a:pt x="1895" y="20986"/>
                  </a:cubicBezTo>
                  <a:cubicBezTo>
                    <a:pt x="1516" y="20786"/>
                    <a:pt x="1895" y="18786"/>
                    <a:pt x="3979" y="15186"/>
                  </a:cubicBezTo>
                  <a:cubicBezTo>
                    <a:pt x="6063" y="11586"/>
                    <a:pt x="9853" y="6386"/>
                    <a:pt x="12695" y="3386"/>
                  </a:cubicBezTo>
                  <a:cubicBezTo>
                    <a:pt x="15537" y="386"/>
                    <a:pt x="17432" y="-414"/>
                    <a:pt x="18568" y="186"/>
                  </a:cubicBezTo>
                  <a:cubicBezTo>
                    <a:pt x="19705" y="786"/>
                    <a:pt x="20084" y="2786"/>
                    <a:pt x="20463" y="5986"/>
                  </a:cubicBezTo>
                  <a:cubicBezTo>
                    <a:pt x="20842" y="9186"/>
                    <a:pt x="21221" y="13586"/>
                    <a:pt x="21600" y="179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5" name="Line"/>
            <p:cNvSpPr/>
            <p:nvPr/>
          </p:nvSpPr>
          <p:spPr>
            <a:xfrm>
              <a:off x="7702499" y="5529912"/>
              <a:ext cx="93185" cy="207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346" fill="norm" stroke="1" extrusionOk="0">
                  <a:moveTo>
                    <a:pt x="20171" y="6423"/>
                  </a:moveTo>
                  <a:cubicBezTo>
                    <a:pt x="20651" y="5333"/>
                    <a:pt x="21131" y="4242"/>
                    <a:pt x="21131" y="3151"/>
                  </a:cubicBezTo>
                  <a:cubicBezTo>
                    <a:pt x="21131" y="2060"/>
                    <a:pt x="20651" y="969"/>
                    <a:pt x="19211" y="423"/>
                  </a:cubicBezTo>
                  <a:cubicBezTo>
                    <a:pt x="17771" y="-122"/>
                    <a:pt x="15371" y="-122"/>
                    <a:pt x="13211" y="314"/>
                  </a:cubicBezTo>
                  <a:cubicBezTo>
                    <a:pt x="11051" y="751"/>
                    <a:pt x="9131" y="1623"/>
                    <a:pt x="7451" y="3042"/>
                  </a:cubicBezTo>
                  <a:cubicBezTo>
                    <a:pt x="5771" y="4460"/>
                    <a:pt x="4331" y="6423"/>
                    <a:pt x="5291" y="8387"/>
                  </a:cubicBezTo>
                  <a:cubicBezTo>
                    <a:pt x="6251" y="10351"/>
                    <a:pt x="9611" y="12314"/>
                    <a:pt x="11531" y="14060"/>
                  </a:cubicBezTo>
                  <a:cubicBezTo>
                    <a:pt x="13451" y="15805"/>
                    <a:pt x="13931" y="17333"/>
                    <a:pt x="12731" y="18533"/>
                  </a:cubicBezTo>
                  <a:cubicBezTo>
                    <a:pt x="11531" y="19733"/>
                    <a:pt x="8651" y="20605"/>
                    <a:pt x="6011" y="21042"/>
                  </a:cubicBezTo>
                  <a:cubicBezTo>
                    <a:pt x="3371" y="21478"/>
                    <a:pt x="971" y="21478"/>
                    <a:pt x="251" y="20823"/>
                  </a:cubicBezTo>
                  <a:cubicBezTo>
                    <a:pt x="-469" y="20169"/>
                    <a:pt x="491" y="18860"/>
                    <a:pt x="1451" y="1755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6" name="Line"/>
            <p:cNvSpPr/>
            <p:nvPr/>
          </p:nvSpPr>
          <p:spPr>
            <a:xfrm>
              <a:off x="7861300" y="5655733"/>
              <a:ext cx="2540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7" name="Line"/>
            <p:cNvSpPr/>
            <p:nvPr/>
          </p:nvSpPr>
          <p:spPr>
            <a:xfrm>
              <a:off x="8096250" y="5580747"/>
              <a:ext cx="127000" cy="151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4" fill="norm" stroke="1" extrusionOk="0">
                  <a:moveTo>
                    <a:pt x="0" y="6931"/>
                  </a:moveTo>
                  <a:cubicBezTo>
                    <a:pt x="1080" y="8115"/>
                    <a:pt x="2160" y="9298"/>
                    <a:pt x="3600" y="9890"/>
                  </a:cubicBezTo>
                  <a:cubicBezTo>
                    <a:pt x="5040" y="10482"/>
                    <a:pt x="6840" y="10482"/>
                    <a:pt x="9000" y="9890"/>
                  </a:cubicBezTo>
                  <a:cubicBezTo>
                    <a:pt x="11160" y="9298"/>
                    <a:pt x="13680" y="8115"/>
                    <a:pt x="15480" y="6487"/>
                  </a:cubicBezTo>
                  <a:cubicBezTo>
                    <a:pt x="17280" y="4860"/>
                    <a:pt x="18360" y="2789"/>
                    <a:pt x="17280" y="1457"/>
                  </a:cubicBezTo>
                  <a:cubicBezTo>
                    <a:pt x="16200" y="126"/>
                    <a:pt x="12960" y="-466"/>
                    <a:pt x="9900" y="422"/>
                  </a:cubicBezTo>
                  <a:cubicBezTo>
                    <a:pt x="6840" y="1309"/>
                    <a:pt x="3960" y="3676"/>
                    <a:pt x="3060" y="6635"/>
                  </a:cubicBezTo>
                  <a:cubicBezTo>
                    <a:pt x="2160" y="9594"/>
                    <a:pt x="3240" y="13145"/>
                    <a:pt x="6660" y="15660"/>
                  </a:cubicBezTo>
                  <a:cubicBezTo>
                    <a:pt x="10080" y="18175"/>
                    <a:pt x="15840" y="19655"/>
                    <a:pt x="21600" y="2113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8" name="Line"/>
            <p:cNvSpPr/>
            <p:nvPr/>
          </p:nvSpPr>
          <p:spPr>
            <a:xfrm>
              <a:off x="8234818" y="5574506"/>
              <a:ext cx="83683" cy="183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263" fill="norm" stroke="1" extrusionOk="0">
                  <a:moveTo>
                    <a:pt x="21349" y="3529"/>
                  </a:moveTo>
                  <a:cubicBezTo>
                    <a:pt x="20269" y="2302"/>
                    <a:pt x="19189" y="1074"/>
                    <a:pt x="17299" y="461"/>
                  </a:cubicBezTo>
                  <a:cubicBezTo>
                    <a:pt x="15409" y="-153"/>
                    <a:pt x="12709" y="-153"/>
                    <a:pt x="11359" y="461"/>
                  </a:cubicBezTo>
                  <a:cubicBezTo>
                    <a:pt x="10009" y="1074"/>
                    <a:pt x="10009" y="2302"/>
                    <a:pt x="11359" y="3406"/>
                  </a:cubicBezTo>
                  <a:cubicBezTo>
                    <a:pt x="12709" y="4511"/>
                    <a:pt x="15409" y="5492"/>
                    <a:pt x="16759" y="7333"/>
                  </a:cubicBezTo>
                  <a:cubicBezTo>
                    <a:pt x="18109" y="9174"/>
                    <a:pt x="18109" y="11874"/>
                    <a:pt x="15949" y="14206"/>
                  </a:cubicBezTo>
                  <a:cubicBezTo>
                    <a:pt x="13789" y="16538"/>
                    <a:pt x="9469" y="18502"/>
                    <a:pt x="5959" y="19729"/>
                  </a:cubicBezTo>
                  <a:cubicBezTo>
                    <a:pt x="2449" y="20956"/>
                    <a:pt x="-251" y="21447"/>
                    <a:pt x="19" y="21202"/>
                  </a:cubicBezTo>
                  <a:cubicBezTo>
                    <a:pt x="289" y="20956"/>
                    <a:pt x="3529" y="19974"/>
                    <a:pt x="7579" y="18256"/>
                  </a:cubicBezTo>
                  <a:cubicBezTo>
                    <a:pt x="11629" y="16538"/>
                    <a:pt x="16489" y="14083"/>
                    <a:pt x="21349" y="116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9" name="Line"/>
            <p:cNvSpPr/>
            <p:nvPr/>
          </p:nvSpPr>
          <p:spPr>
            <a:xfrm>
              <a:off x="8403166" y="5367036"/>
              <a:ext cx="85990" cy="34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285" fill="norm" stroke="1" extrusionOk="0">
                  <a:moveTo>
                    <a:pt x="18439" y="3672"/>
                  </a:moveTo>
                  <a:cubicBezTo>
                    <a:pt x="19493" y="2896"/>
                    <a:pt x="20546" y="2120"/>
                    <a:pt x="21073" y="1344"/>
                  </a:cubicBezTo>
                  <a:cubicBezTo>
                    <a:pt x="21600" y="568"/>
                    <a:pt x="21600" y="-208"/>
                    <a:pt x="20283" y="51"/>
                  </a:cubicBezTo>
                  <a:cubicBezTo>
                    <a:pt x="18966" y="309"/>
                    <a:pt x="16332" y="1603"/>
                    <a:pt x="12907" y="4513"/>
                  </a:cubicBezTo>
                  <a:cubicBezTo>
                    <a:pt x="9483" y="7423"/>
                    <a:pt x="5268" y="11950"/>
                    <a:pt x="2898" y="14602"/>
                  </a:cubicBezTo>
                  <a:cubicBezTo>
                    <a:pt x="527" y="17253"/>
                    <a:pt x="0" y="18029"/>
                    <a:pt x="0" y="18805"/>
                  </a:cubicBezTo>
                  <a:cubicBezTo>
                    <a:pt x="0" y="19581"/>
                    <a:pt x="527" y="20357"/>
                    <a:pt x="2107" y="20810"/>
                  </a:cubicBezTo>
                  <a:cubicBezTo>
                    <a:pt x="3688" y="21263"/>
                    <a:pt x="6322" y="21392"/>
                    <a:pt x="8429" y="21198"/>
                  </a:cubicBezTo>
                  <a:cubicBezTo>
                    <a:pt x="10537" y="21004"/>
                    <a:pt x="12117" y="20487"/>
                    <a:pt x="12907" y="19905"/>
                  </a:cubicBezTo>
                  <a:cubicBezTo>
                    <a:pt x="13698" y="19323"/>
                    <a:pt x="13698" y="18676"/>
                    <a:pt x="13698" y="1802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0" name="Line"/>
            <p:cNvSpPr/>
            <p:nvPr/>
          </p:nvSpPr>
          <p:spPr>
            <a:xfrm>
              <a:off x="8395697" y="5585883"/>
              <a:ext cx="126004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9550" y="21600"/>
                  </a:moveTo>
                  <a:cubicBezTo>
                    <a:pt x="8110" y="19440"/>
                    <a:pt x="6670" y="17280"/>
                    <a:pt x="4690" y="14040"/>
                  </a:cubicBezTo>
                  <a:cubicBezTo>
                    <a:pt x="2710" y="10800"/>
                    <a:pt x="190" y="6480"/>
                    <a:pt x="10" y="3960"/>
                  </a:cubicBezTo>
                  <a:cubicBezTo>
                    <a:pt x="-170" y="1440"/>
                    <a:pt x="1990" y="720"/>
                    <a:pt x="5950" y="360"/>
                  </a:cubicBezTo>
                  <a:cubicBezTo>
                    <a:pt x="9910" y="0"/>
                    <a:pt x="15670" y="0"/>
                    <a:pt x="2143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1" name="Line"/>
            <p:cNvSpPr/>
            <p:nvPr/>
          </p:nvSpPr>
          <p:spPr>
            <a:xfrm>
              <a:off x="8585200" y="5630333"/>
              <a:ext cx="1" cy="12701"/>
            </a:xfrm>
            <a:prstGeom prst="ellips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2" name="Line"/>
            <p:cNvSpPr/>
            <p:nvPr/>
          </p:nvSpPr>
          <p:spPr>
            <a:xfrm>
              <a:off x="3199329" y="5808133"/>
              <a:ext cx="3440346" cy="1676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595" fill="norm" stroke="1" extrusionOk="0">
                  <a:moveTo>
                    <a:pt x="10906" y="2536"/>
                  </a:moveTo>
                  <a:cubicBezTo>
                    <a:pt x="10853" y="2236"/>
                    <a:pt x="10800" y="1936"/>
                    <a:pt x="10694" y="1623"/>
                  </a:cubicBezTo>
                  <a:cubicBezTo>
                    <a:pt x="10588" y="1309"/>
                    <a:pt x="10429" y="982"/>
                    <a:pt x="10137" y="736"/>
                  </a:cubicBezTo>
                  <a:cubicBezTo>
                    <a:pt x="9845" y="491"/>
                    <a:pt x="9421" y="327"/>
                    <a:pt x="8963" y="205"/>
                  </a:cubicBezTo>
                  <a:cubicBezTo>
                    <a:pt x="8506" y="82"/>
                    <a:pt x="8015" y="0"/>
                    <a:pt x="7531" y="0"/>
                  </a:cubicBezTo>
                  <a:cubicBezTo>
                    <a:pt x="7047" y="0"/>
                    <a:pt x="6570" y="82"/>
                    <a:pt x="6079" y="273"/>
                  </a:cubicBezTo>
                  <a:cubicBezTo>
                    <a:pt x="5589" y="464"/>
                    <a:pt x="5085" y="764"/>
                    <a:pt x="4621" y="1105"/>
                  </a:cubicBezTo>
                  <a:cubicBezTo>
                    <a:pt x="4157" y="1445"/>
                    <a:pt x="3732" y="1827"/>
                    <a:pt x="3302" y="2291"/>
                  </a:cubicBezTo>
                  <a:cubicBezTo>
                    <a:pt x="2871" y="2755"/>
                    <a:pt x="2433" y="3300"/>
                    <a:pt x="2055" y="3845"/>
                  </a:cubicBezTo>
                  <a:cubicBezTo>
                    <a:pt x="1677" y="4391"/>
                    <a:pt x="1359" y="4936"/>
                    <a:pt x="1081" y="5577"/>
                  </a:cubicBezTo>
                  <a:cubicBezTo>
                    <a:pt x="802" y="6218"/>
                    <a:pt x="563" y="6955"/>
                    <a:pt x="384" y="7759"/>
                  </a:cubicBezTo>
                  <a:cubicBezTo>
                    <a:pt x="205" y="8564"/>
                    <a:pt x="86" y="9436"/>
                    <a:pt x="33" y="10405"/>
                  </a:cubicBezTo>
                  <a:cubicBezTo>
                    <a:pt x="-20" y="11373"/>
                    <a:pt x="-7" y="12436"/>
                    <a:pt x="53" y="13309"/>
                  </a:cubicBezTo>
                  <a:cubicBezTo>
                    <a:pt x="113" y="14182"/>
                    <a:pt x="219" y="14864"/>
                    <a:pt x="431" y="15586"/>
                  </a:cubicBezTo>
                  <a:cubicBezTo>
                    <a:pt x="643" y="16309"/>
                    <a:pt x="961" y="17073"/>
                    <a:pt x="1326" y="17727"/>
                  </a:cubicBezTo>
                  <a:cubicBezTo>
                    <a:pt x="1690" y="18382"/>
                    <a:pt x="2102" y="18927"/>
                    <a:pt x="2526" y="19377"/>
                  </a:cubicBezTo>
                  <a:cubicBezTo>
                    <a:pt x="2950" y="19827"/>
                    <a:pt x="3388" y="20182"/>
                    <a:pt x="3865" y="20468"/>
                  </a:cubicBezTo>
                  <a:cubicBezTo>
                    <a:pt x="4342" y="20755"/>
                    <a:pt x="4860" y="20973"/>
                    <a:pt x="5357" y="21136"/>
                  </a:cubicBezTo>
                  <a:cubicBezTo>
                    <a:pt x="5854" y="21300"/>
                    <a:pt x="6331" y="21409"/>
                    <a:pt x="6815" y="21477"/>
                  </a:cubicBezTo>
                  <a:cubicBezTo>
                    <a:pt x="7299" y="21545"/>
                    <a:pt x="7790" y="21573"/>
                    <a:pt x="8300" y="21586"/>
                  </a:cubicBezTo>
                  <a:cubicBezTo>
                    <a:pt x="8811" y="21600"/>
                    <a:pt x="9341" y="21600"/>
                    <a:pt x="9878" y="21573"/>
                  </a:cubicBezTo>
                  <a:cubicBezTo>
                    <a:pt x="10415" y="21545"/>
                    <a:pt x="10959" y="21491"/>
                    <a:pt x="11503" y="21423"/>
                  </a:cubicBezTo>
                  <a:cubicBezTo>
                    <a:pt x="12046" y="21355"/>
                    <a:pt x="12590" y="21273"/>
                    <a:pt x="13120" y="21136"/>
                  </a:cubicBezTo>
                  <a:cubicBezTo>
                    <a:pt x="13651" y="21000"/>
                    <a:pt x="14168" y="20809"/>
                    <a:pt x="14678" y="20564"/>
                  </a:cubicBezTo>
                  <a:cubicBezTo>
                    <a:pt x="15189" y="20318"/>
                    <a:pt x="15693" y="20018"/>
                    <a:pt x="16163" y="19705"/>
                  </a:cubicBezTo>
                  <a:cubicBezTo>
                    <a:pt x="16634" y="19391"/>
                    <a:pt x="17072" y="19064"/>
                    <a:pt x="17542" y="18641"/>
                  </a:cubicBezTo>
                  <a:cubicBezTo>
                    <a:pt x="18013" y="18218"/>
                    <a:pt x="18517" y="17700"/>
                    <a:pt x="18961" y="17155"/>
                  </a:cubicBezTo>
                  <a:cubicBezTo>
                    <a:pt x="19405" y="16609"/>
                    <a:pt x="19790" y="16036"/>
                    <a:pt x="20155" y="15382"/>
                  </a:cubicBezTo>
                  <a:cubicBezTo>
                    <a:pt x="20519" y="14727"/>
                    <a:pt x="20864" y="13991"/>
                    <a:pt x="21109" y="13241"/>
                  </a:cubicBezTo>
                  <a:cubicBezTo>
                    <a:pt x="21355" y="12491"/>
                    <a:pt x="21500" y="11727"/>
                    <a:pt x="21540" y="10909"/>
                  </a:cubicBezTo>
                  <a:cubicBezTo>
                    <a:pt x="21580" y="10091"/>
                    <a:pt x="21514" y="9218"/>
                    <a:pt x="21361" y="8427"/>
                  </a:cubicBezTo>
                  <a:cubicBezTo>
                    <a:pt x="21209" y="7636"/>
                    <a:pt x="20970" y="6927"/>
                    <a:pt x="20672" y="6273"/>
                  </a:cubicBezTo>
                  <a:cubicBezTo>
                    <a:pt x="20373" y="5618"/>
                    <a:pt x="20015" y="5018"/>
                    <a:pt x="19591" y="4500"/>
                  </a:cubicBezTo>
                  <a:cubicBezTo>
                    <a:pt x="19167" y="3982"/>
                    <a:pt x="18676" y="3545"/>
                    <a:pt x="18172" y="3164"/>
                  </a:cubicBezTo>
                  <a:cubicBezTo>
                    <a:pt x="17668" y="2782"/>
                    <a:pt x="17151" y="2455"/>
                    <a:pt x="16687" y="2195"/>
                  </a:cubicBezTo>
                  <a:cubicBezTo>
                    <a:pt x="16223" y="1936"/>
                    <a:pt x="15812" y="1745"/>
                    <a:pt x="15368" y="1555"/>
                  </a:cubicBezTo>
                  <a:cubicBezTo>
                    <a:pt x="14924" y="1364"/>
                    <a:pt x="14446" y="1173"/>
                    <a:pt x="13982" y="1009"/>
                  </a:cubicBezTo>
                  <a:cubicBezTo>
                    <a:pt x="13518" y="845"/>
                    <a:pt x="13067" y="709"/>
                    <a:pt x="12610" y="614"/>
                  </a:cubicBezTo>
                  <a:cubicBezTo>
                    <a:pt x="12152" y="518"/>
                    <a:pt x="11688" y="464"/>
                    <a:pt x="11171" y="436"/>
                  </a:cubicBezTo>
                  <a:cubicBezTo>
                    <a:pt x="10654" y="409"/>
                    <a:pt x="10084" y="409"/>
                    <a:pt x="9547" y="505"/>
                  </a:cubicBezTo>
                  <a:cubicBezTo>
                    <a:pt x="9010" y="600"/>
                    <a:pt x="8506" y="791"/>
                    <a:pt x="8188" y="941"/>
                  </a:cubicBezTo>
                  <a:cubicBezTo>
                    <a:pt x="7870" y="1091"/>
                    <a:pt x="7737" y="1200"/>
                    <a:pt x="7604" y="13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3" name="Line"/>
            <p:cNvSpPr/>
            <p:nvPr/>
          </p:nvSpPr>
          <p:spPr>
            <a:xfrm>
              <a:off x="6978650" y="6716977"/>
              <a:ext cx="539750" cy="18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0" fill="norm" stroke="1" extrusionOk="0">
                  <a:moveTo>
                    <a:pt x="0" y="20700"/>
                  </a:moveTo>
                  <a:cubicBezTo>
                    <a:pt x="3388" y="13500"/>
                    <a:pt x="6776" y="6300"/>
                    <a:pt x="9784" y="2700"/>
                  </a:cubicBezTo>
                  <a:cubicBezTo>
                    <a:pt x="12791" y="-900"/>
                    <a:pt x="15416" y="-900"/>
                    <a:pt x="17322" y="2700"/>
                  </a:cubicBezTo>
                  <a:cubicBezTo>
                    <a:pt x="19228" y="6300"/>
                    <a:pt x="20414" y="13500"/>
                    <a:pt x="21600" y="207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4" name="Line"/>
            <p:cNvSpPr/>
            <p:nvPr/>
          </p:nvSpPr>
          <p:spPr>
            <a:xfrm>
              <a:off x="6923616" y="6760633"/>
              <a:ext cx="651934" cy="67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48" y="20250"/>
                  </a:moveTo>
                  <a:cubicBezTo>
                    <a:pt x="3226" y="20925"/>
                    <a:pt x="2104" y="21600"/>
                    <a:pt x="1297" y="21600"/>
                  </a:cubicBezTo>
                  <a:cubicBezTo>
                    <a:pt x="491" y="21600"/>
                    <a:pt x="0" y="20925"/>
                    <a:pt x="0" y="20588"/>
                  </a:cubicBezTo>
                  <a:cubicBezTo>
                    <a:pt x="0" y="20250"/>
                    <a:pt x="491" y="20250"/>
                    <a:pt x="1964" y="19575"/>
                  </a:cubicBezTo>
                  <a:cubicBezTo>
                    <a:pt x="3436" y="18900"/>
                    <a:pt x="5891" y="17550"/>
                    <a:pt x="8310" y="15862"/>
                  </a:cubicBezTo>
                  <a:cubicBezTo>
                    <a:pt x="10730" y="14175"/>
                    <a:pt x="13114" y="12150"/>
                    <a:pt x="15323" y="9450"/>
                  </a:cubicBezTo>
                  <a:cubicBezTo>
                    <a:pt x="17532" y="6750"/>
                    <a:pt x="19566" y="3375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5" name="Line"/>
            <p:cNvSpPr/>
            <p:nvPr/>
          </p:nvSpPr>
          <p:spPr>
            <a:xfrm>
              <a:off x="7409293" y="6591360"/>
              <a:ext cx="173076" cy="328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9" h="21458" fill="norm" stroke="1" extrusionOk="0">
                  <a:moveTo>
                    <a:pt x="5476" y="4427"/>
                  </a:moveTo>
                  <a:cubicBezTo>
                    <a:pt x="3697" y="3596"/>
                    <a:pt x="1918" y="2766"/>
                    <a:pt x="902" y="2004"/>
                  </a:cubicBezTo>
                  <a:cubicBezTo>
                    <a:pt x="-115" y="1243"/>
                    <a:pt x="-369" y="550"/>
                    <a:pt x="647" y="204"/>
                  </a:cubicBezTo>
                  <a:cubicBezTo>
                    <a:pt x="1664" y="-142"/>
                    <a:pt x="3951" y="-142"/>
                    <a:pt x="7255" y="966"/>
                  </a:cubicBezTo>
                  <a:cubicBezTo>
                    <a:pt x="10558" y="2073"/>
                    <a:pt x="14878" y="4289"/>
                    <a:pt x="17546" y="6504"/>
                  </a:cubicBezTo>
                  <a:cubicBezTo>
                    <a:pt x="20215" y="8720"/>
                    <a:pt x="21231" y="10935"/>
                    <a:pt x="20596" y="12804"/>
                  </a:cubicBezTo>
                  <a:cubicBezTo>
                    <a:pt x="19960" y="14673"/>
                    <a:pt x="17673" y="16196"/>
                    <a:pt x="14751" y="17304"/>
                  </a:cubicBezTo>
                  <a:cubicBezTo>
                    <a:pt x="11829" y="18412"/>
                    <a:pt x="8271" y="19104"/>
                    <a:pt x="6238" y="19727"/>
                  </a:cubicBezTo>
                  <a:cubicBezTo>
                    <a:pt x="4205" y="20350"/>
                    <a:pt x="3697" y="20904"/>
                    <a:pt x="3189" y="2145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6" name="Line"/>
            <p:cNvSpPr/>
            <p:nvPr/>
          </p:nvSpPr>
          <p:spPr>
            <a:xfrm>
              <a:off x="8134350" y="6503753"/>
              <a:ext cx="304800" cy="453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fill="norm" stroke="1" extrusionOk="0">
                  <a:moveTo>
                    <a:pt x="0" y="5863"/>
                  </a:moveTo>
                  <a:cubicBezTo>
                    <a:pt x="900" y="4658"/>
                    <a:pt x="1800" y="3452"/>
                    <a:pt x="3075" y="2498"/>
                  </a:cubicBezTo>
                  <a:cubicBezTo>
                    <a:pt x="4350" y="1543"/>
                    <a:pt x="6000" y="840"/>
                    <a:pt x="7275" y="438"/>
                  </a:cubicBezTo>
                  <a:cubicBezTo>
                    <a:pt x="8550" y="36"/>
                    <a:pt x="9450" y="-64"/>
                    <a:pt x="10200" y="36"/>
                  </a:cubicBezTo>
                  <a:cubicBezTo>
                    <a:pt x="10950" y="137"/>
                    <a:pt x="11550" y="438"/>
                    <a:pt x="12900" y="1996"/>
                  </a:cubicBezTo>
                  <a:cubicBezTo>
                    <a:pt x="14250" y="3553"/>
                    <a:pt x="16350" y="6366"/>
                    <a:pt x="17925" y="9229"/>
                  </a:cubicBezTo>
                  <a:cubicBezTo>
                    <a:pt x="19500" y="12092"/>
                    <a:pt x="20550" y="15006"/>
                    <a:pt x="21075" y="17065"/>
                  </a:cubicBezTo>
                  <a:cubicBezTo>
                    <a:pt x="21600" y="19125"/>
                    <a:pt x="21600" y="20330"/>
                    <a:pt x="21600" y="2153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7" name="Line"/>
            <p:cNvSpPr/>
            <p:nvPr/>
          </p:nvSpPr>
          <p:spPr>
            <a:xfrm>
              <a:off x="8155781" y="6771881"/>
              <a:ext cx="245269" cy="19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291" fill="norm" stroke="1" extrusionOk="0">
                  <a:moveTo>
                    <a:pt x="21392" y="161"/>
                  </a:moveTo>
                  <a:cubicBezTo>
                    <a:pt x="19915" y="-74"/>
                    <a:pt x="18438" y="-309"/>
                    <a:pt x="16130" y="1452"/>
                  </a:cubicBezTo>
                  <a:cubicBezTo>
                    <a:pt x="13823" y="3213"/>
                    <a:pt x="10684" y="6969"/>
                    <a:pt x="8007" y="10021"/>
                  </a:cubicBezTo>
                  <a:cubicBezTo>
                    <a:pt x="5330" y="13074"/>
                    <a:pt x="3115" y="15421"/>
                    <a:pt x="1730" y="17182"/>
                  </a:cubicBezTo>
                  <a:cubicBezTo>
                    <a:pt x="346" y="18943"/>
                    <a:pt x="-208" y="20117"/>
                    <a:pt x="69" y="20704"/>
                  </a:cubicBezTo>
                  <a:cubicBezTo>
                    <a:pt x="346" y="21291"/>
                    <a:pt x="1454" y="21291"/>
                    <a:pt x="2561" y="212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8" name="Line"/>
            <p:cNvSpPr/>
            <p:nvPr/>
          </p:nvSpPr>
          <p:spPr>
            <a:xfrm>
              <a:off x="8832850" y="6750826"/>
              <a:ext cx="209550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5673" y="2735"/>
                    <a:pt x="11345" y="-1585"/>
                    <a:pt x="14945" y="575"/>
                  </a:cubicBezTo>
                  <a:cubicBezTo>
                    <a:pt x="18545" y="2735"/>
                    <a:pt x="20073" y="11375"/>
                    <a:pt x="21600" y="2001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9" name="Line"/>
            <p:cNvSpPr/>
            <p:nvPr/>
          </p:nvSpPr>
          <p:spPr>
            <a:xfrm>
              <a:off x="8844418" y="6874933"/>
              <a:ext cx="280532" cy="34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0482" fill="norm" stroke="1" extrusionOk="0">
                  <a:moveTo>
                    <a:pt x="1548" y="11435"/>
                  </a:moveTo>
                  <a:cubicBezTo>
                    <a:pt x="736" y="13976"/>
                    <a:pt x="-76" y="16518"/>
                    <a:pt x="5" y="18424"/>
                  </a:cubicBezTo>
                  <a:cubicBezTo>
                    <a:pt x="86" y="20329"/>
                    <a:pt x="1061" y="21600"/>
                    <a:pt x="4390" y="19059"/>
                  </a:cubicBezTo>
                  <a:cubicBezTo>
                    <a:pt x="7719" y="16518"/>
                    <a:pt x="13404" y="10165"/>
                    <a:pt x="16652" y="6353"/>
                  </a:cubicBezTo>
                  <a:cubicBezTo>
                    <a:pt x="19900" y="2541"/>
                    <a:pt x="20712" y="1271"/>
                    <a:pt x="21524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0" name="Line"/>
            <p:cNvSpPr/>
            <p:nvPr/>
          </p:nvSpPr>
          <p:spPr>
            <a:xfrm>
              <a:off x="9703698" y="6430445"/>
              <a:ext cx="142290" cy="241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4" h="21227" fill="norm" stroke="1" extrusionOk="0">
                  <a:moveTo>
                    <a:pt x="3624" y="2793"/>
                  </a:moveTo>
                  <a:cubicBezTo>
                    <a:pt x="2997" y="7075"/>
                    <a:pt x="2371" y="11358"/>
                    <a:pt x="1745" y="14058"/>
                  </a:cubicBezTo>
                  <a:cubicBezTo>
                    <a:pt x="1119" y="16758"/>
                    <a:pt x="493" y="17875"/>
                    <a:pt x="180" y="17596"/>
                  </a:cubicBezTo>
                  <a:cubicBezTo>
                    <a:pt x="-133" y="17317"/>
                    <a:pt x="-133" y="15641"/>
                    <a:pt x="963" y="13034"/>
                  </a:cubicBezTo>
                  <a:cubicBezTo>
                    <a:pt x="2058" y="10427"/>
                    <a:pt x="4250" y="6889"/>
                    <a:pt x="6128" y="4561"/>
                  </a:cubicBezTo>
                  <a:cubicBezTo>
                    <a:pt x="8006" y="2234"/>
                    <a:pt x="9571" y="1117"/>
                    <a:pt x="11137" y="465"/>
                  </a:cubicBezTo>
                  <a:cubicBezTo>
                    <a:pt x="12702" y="-187"/>
                    <a:pt x="14267" y="-373"/>
                    <a:pt x="16145" y="1396"/>
                  </a:cubicBezTo>
                  <a:cubicBezTo>
                    <a:pt x="18024" y="3165"/>
                    <a:pt x="20215" y="6889"/>
                    <a:pt x="20841" y="10520"/>
                  </a:cubicBezTo>
                  <a:cubicBezTo>
                    <a:pt x="21467" y="14151"/>
                    <a:pt x="20528" y="17689"/>
                    <a:pt x="19589" y="212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1" name="Line"/>
            <p:cNvSpPr/>
            <p:nvPr/>
          </p:nvSpPr>
          <p:spPr>
            <a:xfrm>
              <a:off x="9445855" y="6803860"/>
              <a:ext cx="783996" cy="32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030" fill="norm" stroke="1" extrusionOk="0">
                  <a:moveTo>
                    <a:pt x="1823" y="21030"/>
                  </a:moveTo>
                  <a:cubicBezTo>
                    <a:pt x="1417" y="21030"/>
                    <a:pt x="1010" y="21030"/>
                    <a:pt x="633" y="21030"/>
                  </a:cubicBezTo>
                  <a:cubicBezTo>
                    <a:pt x="255" y="21030"/>
                    <a:pt x="-93" y="21030"/>
                    <a:pt x="23" y="19680"/>
                  </a:cubicBezTo>
                  <a:cubicBezTo>
                    <a:pt x="139" y="18330"/>
                    <a:pt x="720" y="15630"/>
                    <a:pt x="1968" y="12930"/>
                  </a:cubicBezTo>
                  <a:cubicBezTo>
                    <a:pt x="3217" y="10230"/>
                    <a:pt x="5133" y="7530"/>
                    <a:pt x="7223" y="4830"/>
                  </a:cubicBezTo>
                  <a:cubicBezTo>
                    <a:pt x="9313" y="2130"/>
                    <a:pt x="11578" y="-570"/>
                    <a:pt x="13988" y="105"/>
                  </a:cubicBezTo>
                  <a:cubicBezTo>
                    <a:pt x="16397" y="780"/>
                    <a:pt x="18952" y="4830"/>
                    <a:pt x="21507" y="888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2" name="Line"/>
            <p:cNvSpPr/>
            <p:nvPr/>
          </p:nvSpPr>
          <p:spPr>
            <a:xfrm>
              <a:off x="9418783" y="6951133"/>
              <a:ext cx="331733" cy="272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566" fill="norm" stroke="1" extrusionOk="0">
                  <a:moveTo>
                    <a:pt x="19164" y="3014"/>
                  </a:moveTo>
                  <a:cubicBezTo>
                    <a:pt x="19574" y="2344"/>
                    <a:pt x="19984" y="1674"/>
                    <a:pt x="20463" y="1088"/>
                  </a:cubicBezTo>
                  <a:cubicBezTo>
                    <a:pt x="20941" y="502"/>
                    <a:pt x="21488" y="0"/>
                    <a:pt x="21420" y="0"/>
                  </a:cubicBezTo>
                  <a:cubicBezTo>
                    <a:pt x="21351" y="0"/>
                    <a:pt x="20668" y="502"/>
                    <a:pt x="18344" y="1256"/>
                  </a:cubicBezTo>
                  <a:cubicBezTo>
                    <a:pt x="16020" y="2009"/>
                    <a:pt x="12055" y="3014"/>
                    <a:pt x="8842" y="4019"/>
                  </a:cubicBezTo>
                  <a:cubicBezTo>
                    <a:pt x="5630" y="5023"/>
                    <a:pt x="3169" y="6028"/>
                    <a:pt x="1734" y="6865"/>
                  </a:cubicBezTo>
                  <a:cubicBezTo>
                    <a:pt x="298" y="7702"/>
                    <a:pt x="-112" y="8372"/>
                    <a:pt x="25" y="8874"/>
                  </a:cubicBezTo>
                  <a:cubicBezTo>
                    <a:pt x="161" y="9377"/>
                    <a:pt x="845" y="9712"/>
                    <a:pt x="2622" y="10298"/>
                  </a:cubicBezTo>
                  <a:cubicBezTo>
                    <a:pt x="4399" y="10884"/>
                    <a:pt x="7270" y="11721"/>
                    <a:pt x="9184" y="12307"/>
                  </a:cubicBezTo>
                  <a:cubicBezTo>
                    <a:pt x="11098" y="12893"/>
                    <a:pt x="12055" y="13228"/>
                    <a:pt x="12465" y="13814"/>
                  </a:cubicBezTo>
                  <a:cubicBezTo>
                    <a:pt x="12875" y="14400"/>
                    <a:pt x="12739" y="15237"/>
                    <a:pt x="11577" y="16158"/>
                  </a:cubicBezTo>
                  <a:cubicBezTo>
                    <a:pt x="10415" y="17079"/>
                    <a:pt x="8227" y="18084"/>
                    <a:pt x="6723" y="18753"/>
                  </a:cubicBezTo>
                  <a:cubicBezTo>
                    <a:pt x="5220" y="19423"/>
                    <a:pt x="4399" y="19758"/>
                    <a:pt x="3374" y="20177"/>
                  </a:cubicBezTo>
                  <a:cubicBezTo>
                    <a:pt x="2349" y="20595"/>
                    <a:pt x="1118" y="21098"/>
                    <a:pt x="1050" y="21349"/>
                  </a:cubicBezTo>
                  <a:cubicBezTo>
                    <a:pt x="982" y="21600"/>
                    <a:pt x="2075" y="21600"/>
                    <a:pt x="4878" y="21516"/>
                  </a:cubicBezTo>
                  <a:cubicBezTo>
                    <a:pt x="7680" y="21433"/>
                    <a:pt x="12192" y="21265"/>
                    <a:pt x="14926" y="21098"/>
                  </a:cubicBezTo>
                  <a:cubicBezTo>
                    <a:pt x="17660" y="20930"/>
                    <a:pt x="18617" y="20763"/>
                    <a:pt x="19574" y="2059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3" name="Line"/>
            <p:cNvSpPr/>
            <p:nvPr/>
          </p:nvSpPr>
          <p:spPr>
            <a:xfrm>
              <a:off x="9798050" y="7001933"/>
              <a:ext cx="241300" cy="241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47" y="189"/>
                    <a:pt x="1895" y="379"/>
                    <a:pt x="3411" y="1705"/>
                  </a:cubicBezTo>
                  <a:cubicBezTo>
                    <a:pt x="4926" y="3032"/>
                    <a:pt x="7011" y="5495"/>
                    <a:pt x="10137" y="9000"/>
                  </a:cubicBezTo>
                  <a:cubicBezTo>
                    <a:pt x="13263" y="12505"/>
                    <a:pt x="17432" y="17053"/>
                    <a:pt x="21600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4" name="Line"/>
            <p:cNvSpPr/>
            <p:nvPr/>
          </p:nvSpPr>
          <p:spPr>
            <a:xfrm>
              <a:off x="9815745" y="6995583"/>
              <a:ext cx="217256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600" fill="norm" stroke="1" extrusionOk="0">
                  <a:moveTo>
                    <a:pt x="21317" y="0"/>
                  </a:moveTo>
                  <a:cubicBezTo>
                    <a:pt x="19240" y="919"/>
                    <a:pt x="17163" y="1838"/>
                    <a:pt x="14359" y="3983"/>
                  </a:cubicBezTo>
                  <a:cubicBezTo>
                    <a:pt x="11555" y="6128"/>
                    <a:pt x="8025" y="9498"/>
                    <a:pt x="5532" y="12102"/>
                  </a:cubicBezTo>
                  <a:cubicBezTo>
                    <a:pt x="3040" y="14706"/>
                    <a:pt x="1586" y="16545"/>
                    <a:pt x="755" y="17923"/>
                  </a:cubicBezTo>
                  <a:cubicBezTo>
                    <a:pt x="-75" y="19302"/>
                    <a:pt x="-283" y="20221"/>
                    <a:pt x="444" y="20757"/>
                  </a:cubicBezTo>
                  <a:cubicBezTo>
                    <a:pt x="1171" y="21294"/>
                    <a:pt x="2832" y="21447"/>
                    <a:pt x="449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5" name="Line"/>
            <p:cNvSpPr/>
            <p:nvPr/>
          </p:nvSpPr>
          <p:spPr>
            <a:xfrm>
              <a:off x="10128199" y="7249583"/>
              <a:ext cx="25452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9978" y="0"/>
                  </a:moveTo>
                  <a:cubicBezTo>
                    <a:pt x="11670" y="1350"/>
                    <a:pt x="3363" y="2700"/>
                    <a:pt x="870" y="6300"/>
                  </a:cubicBezTo>
                  <a:cubicBezTo>
                    <a:pt x="-1622" y="9900"/>
                    <a:pt x="1701" y="15750"/>
                    <a:pt x="5024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6" name="Line"/>
            <p:cNvSpPr/>
            <p:nvPr/>
          </p:nvSpPr>
          <p:spPr>
            <a:xfrm>
              <a:off x="10133249" y="7092950"/>
              <a:ext cx="74465" cy="67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8" h="20952" fill="norm" stroke="1" extrusionOk="0">
                  <a:moveTo>
                    <a:pt x="17886" y="1309"/>
                  </a:moveTo>
                  <a:cubicBezTo>
                    <a:pt x="14967" y="655"/>
                    <a:pt x="12048" y="0"/>
                    <a:pt x="9129" y="0"/>
                  </a:cubicBezTo>
                  <a:cubicBezTo>
                    <a:pt x="6210" y="0"/>
                    <a:pt x="3291" y="655"/>
                    <a:pt x="1540" y="2945"/>
                  </a:cubicBezTo>
                  <a:cubicBezTo>
                    <a:pt x="-211" y="5236"/>
                    <a:pt x="-795" y="9164"/>
                    <a:pt x="1540" y="12764"/>
                  </a:cubicBezTo>
                  <a:cubicBezTo>
                    <a:pt x="3875" y="16364"/>
                    <a:pt x="9129" y="19636"/>
                    <a:pt x="13216" y="20618"/>
                  </a:cubicBezTo>
                  <a:cubicBezTo>
                    <a:pt x="17302" y="21600"/>
                    <a:pt x="20221" y="20291"/>
                    <a:pt x="20513" y="18327"/>
                  </a:cubicBezTo>
                  <a:cubicBezTo>
                    <a:pt x="20805" y="16364"/>
                    <a:pt x="18470" y="13745"/>
                    <a:pt x="14675" y="12764"/>
                  </a:cubicBezTo>
                  <a:cubicBezTo>
                    <a:pt x="10881" y="11782"/>
                    <a:pt x="5627" y="12436"/>
                    <a:pt x="373" y="13091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7" name="Line"/>
            <p:cNvSpPr/>
            <p:nvPr/>
          </p:nvSpPr>
          <p:spPr>
            <a:xfrm>
              <a:off x="8097196" y="6174316"/>
              <a:ext cx="284805" cy="339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397" fill="norm" stroke="1" extrusionOk="0">
                  <a:moveTo>
                    <a:pt x="10008" y="8533"/>
                  </a:moveTo>
                  <a:cubicBezTo>
                    <a:pt x="9208" y="8800"/>
                    <a:pt x="8408" y="9067"/>
                    <a:pt x="7608" y="9933"/>
                  </a:cubicBezTo>
                  <a:cubicBezTo>
                    <a:pt x="6808" y="10800"/>
                    <a:pt x="6008" y="12267"/>
                    <a:pt x="4968" y="13867"/>
                  </a:cubicBezTo>
                  <a:cubicBezTo>
                    <a:pt x="3928" y="15467"/>
                    <a:pt x="2648" y="17200"/>
                    <a:pt x="1688" y="18600"/>
                  </a:cubicBezTo>
                  <a:cubicBezTo>
                    <a:pt x="728" y="20000"/>
                    <a:pt x="88" y="21067"/>
                    <a:pt x="8" y="21333"/>
                  </a:cubicBezTo>
                  <a:cubicBezTo>
                    <a:pt x="-72" y="21600"/>
                    <a:pt x="408" y="21067"/>
                    <a:pt x="1768" y="19133"/>
                  </a:cubicBezTo>
                  <a:cubicBezTo>
                    <a:pt x="3128" y="17200"/>
                    <a:pt x="5368" y="13867"/>
                    <a:pt x="7448" y="10667"/>
                  </a:cubicBezTo>
                  <a:cubicBezTo>
                    <a:pt x="9528" y="7467"/>
                    <a:pt x="11448" y="4400"/>
                    <a:pt x="12488" y="2533"/>
                  </a:cubicBezTo>
                  <a:cubicBezTo>
                    <a:pt x="13528" y="667"/>
                    <a:pt x="13688" y="0"/>
                    <a:pt x="14008" y="0"/>
                  </a:cubicBezTo>
                  <a:cubicBezTo>
                    <a:pt x="14328" y="0"/>
                    <a:pt x="14808" y="667"/>
                    <a:pt x="15608" y="2733"/>
                  </a:cubicBezTo>
                  <a:cubicBezTo>
                    <a:pt x="16408" y="4800"/>
                    <a:pt x="17528" y="8267"/>
                    <a:pt x="18568" y="10933"/>
                  </a:cubicBezTo>
                  <a:cubicBezTo>
                    <a:pt x="19608" y="13600"/>
                    <a:pt x="20568" y="15467"/>
                    <a:pt x="21528" y="1733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8" name="Line"/>
            <p:cNvSpPr/>
            <p:nvPr/>
          </p:nvSpPr>
          <p:spPr>
            <a:xfrm>
              <a:off x="8382533" y="7057951"/>
              <a:ext cx="163478" cy="223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505" fill="norm" stroke="1" extrusionOk="0">
                  <a:moveTo>
                    <a:pt x="3253" y="3777"/>
                  </a:moveTo>
                  <a:cubicBezTo>
                    <a:pt x="2422" y="7852"/>
                    <a:pt x="1592" y="11928"/>
                    <a:pt x="1038" y="14475"/>
                  </a:cubicBezTo>
                  <a:cubicBezTo>
                    <a:pt x="484" y="17022"/>
                    <a:pt x="207" y="18041"/>
                    <a:pt x="68" y="18041"/>
                  </a:cubicBezTo>
                  <a:cubicBezTo>
                    <a:pt x="-70" y="18041"/>
                    <a:pt x="-70" y="17022"/>
                    <a:pt x="761" y="14271"/>
                  </a:cubicBezTo>
                  <a:cubicBezTo>
                    <a:pt x="1592" y="11520"/>
                    <a:pt x="3253" y="7037"/>
                    <a:pt x="4638" y="4184"/>
                  </a:cubicBezTo>
                  <a:cubicBezTo>
                    <a:pt x="6022" y="1331"/>
                    <a:pt x="7130" y="109"/>
                    <a:pt x="7822" y="7"/>
                  </a:cubicBezTo>
                  <a:cubicBezTo>
                    <a:pt x="8515" y="-95"/>
                    <a:pt x="8792" y="924"/>
                    <a:pt x="8930" y="1943"/>
                  </a:cubicBezTo>
                  <a:cubicBezTo>
                    <a:pt x="9068" y="2962"/>
                    <a:pt x="9068" y="3980"/>
                    <a:pt x="9207" y="4999"/>
                  </a:cubicBezTo>
                  <a:cubicBezTo>
                    <a:pt x="9345" y="6018"/>
                    <a:pt x="9622" y="7037"/>
                    <a:pt x="10453" y="7343"/>
                  </a:cubicBezTo>
                  <a:cubicBezTo>
                    <a:pt x="11284" y="7648"/>
                    <a:pt x="12668" y="7241"/>
                    <a:pt x="13776" y="6528"/>
                  </a:cubicBezTo>
                  <a:cubicBezTo>
                    <a:pt x="14884" y="5814"/>
                    <a:pt x="15715" y="4796"/>
                    <a:pt x="16961" y="3471"/>
                  </a:cubicBezTo>
                  <a:cubicBezTo>
                    <a:pt x="18207" y="2147"/>
                    <a:pt x="19868" y="516"/>
                    <a:pt x="20699" y="211"/>
                  </a:cubicBezTo>
                  <a:cubicBezTo>
                    <a:pt x="21530" y="-95"/>
                    <a:pt x="21530" y="924"/>
                    <a:pt x="21115" y="4082"/>
                  </a:cubicBezTo>
                  <a:cubicBezTo>
                    <a:pt x="20699" y="7241"/>
                    <a:pt x="19868" y="12539"/>
                    <a:pt x="19453" y="15799"/>
                  </a:cubicBezTo>
                  <a:cubicBezTo>
                    <a:pt x="19038" y="19060"/>
                    <a:pt x="19038" y="20282"/>
                    <a:pt x="19038" y="2150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9" name="Line"/>
            <p:cNvSpPr/>
            <p:nvPr/>
          </p:nvSpPr>
          <p:spPr>
            <a:xfrm>
              <a:off x="8582319" y="7101416"/>
              <a:ext cx="149482" cy="167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600" fill="norm" stroke="1" extrusionOk="0">
                  <a:moveTo>
                    <a:pt x="3108" y="7656"/>
                  </a:moveTo>
                  <a:cubicBezTo>
                    <a:pt x="2808" y="10390"/>
                    <a:pt x="2508" y="13124"/>
                    <a:pt x="1908" y="15585"/>
                  </a:cubicBezTo>
                  <a:cubicBezTo>
                    <a:pt x="1308" y="18046"/>
                    <a:pt x="408" y="20233"/>
                    <a:pt x="108" y="20643"/>
                  </a:cubicBezTo>
                  <a:cubicBezTo>
                    <a:pt x="-192" y="21053"/>
                    <a:pt x="108" y="19686"/>
                    <a:pt x="1308" y="16405"/>
                  </a:cubicBezTo>
                  <a:cubicBezTo>
                    <a:pt x="2508" y="13124"/>
                    <a:pt x="4608" y="7929"/>
                    <a:pt x="5958" y="4648"/>
                  </a:cubicBezTo>
                  <a:cubicBezTo>
                    <a:pt x="7308" y="1367"/>
                    <a:pt x="7908" y="0"/>
                    <a:pt x="8358" y="0"/>
                  </a:cubicBezTo>
                  <a:cubicBezTo>
                    <a:pt x="8808" y="0"/>
                    <a:pt x="9108" y="1367"/>
                    <a:pt x="9258" y="2871"/>
                  </a:cubicBezTo>
                  <a:cubicBezTo>
                    <a:pt x="9408" y="4375"/>
                    <a:pt x="9408" y="6015"/>
                    <a:pt x="10158" y="6699"/>
                  </a:cubicBezTo>
                  <a:cubicBezTo>
                    <a:pt x="10908" y="7382"/>
                    <a:pt x="12408" y="7109"/>
                    <a:pt x="13608" y="6425"/>
                  </a:cubicBezTo>
                  <a:cubicBezTo>
                    <a:pt x="14808" y="5742"/>
                    <a:pt x="15708" y="4648"/>
                    <a:pt x="16758" y="3554"/>
                  </a:cubicBezTo>
                  <a:cubicBezTo>
                    <a:pt x="17808" y="2461"/>
                    <a:pt x="19008" y="1367"/>
                    <a:pt x="19908" y="1504"/>
                  </a:cubicBezTo>
                  <a:cubicBezTo>
                    <a:pt x="20808" y="1641"/>
                    <a:pt x="21408" y="3008"/>
                    <a:pt x="21108" y="6562"/>
                  </a:cubicBezTo>
                  <a:cubicBezTo>
                    <a:pt x="20808" y="10116"/>
                    <a:pt x="19608" y="15858"/>
                    <a:pt x="18408" y="2160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0" name="Line"/>
            <p:cNvSpPr/>
            <p:nvPr/>
          </p:nvSpPr>
          <p:spPr>
            <a:xfrm>
              <a:off x="8752416" y="7098130"/>
              <a:ext cx="137584" cy="181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8" fill="norm" stroke="1" extrusionOk="0">
                  <a:moveTo>
                    <a:pt x="15618" y="5916"/>
                  </a:moveTo>
                  <a:cubicBezTo>
                    <a:pt x="16283" y="4660"/>
                    <a:pt x="16948" y="3404"/>
                    <a:pt x="16782" y="2274"/>
                  </a:cubicBezTo>
                  <a:cubicBezTo>
                    <a:pt x="16615" y="1144"/>
                    <a:pt x="15618" y="139"/>
                    <a:pt x="14289" y="14"/>
                  </a:cubicBezTo>
                  <a:cubicBezTo>
                    <a:pt x="12960" y="-112"/>
                    <a:pt x="11298" y="641"/>
                    <a:pt x="8972" y="3028"/>
                  </a:cubicBezTo>
                  <a:cubicBezTo>
                    <a:pt x="6646" y="5414"/>
                    <a:pt x="3655" y="9432"/>
                    <a:pt x="1994" y="12069"/>
                  </a:cubicBezTo>
                  <a:cubicBezTo>
                    <a:pt x="332" y="14707"/>
                    <a:pt x="0" y="15962"/>
                    <a:pt x="0" y="17218"/>
                  </a:cubicBezTo>
                  <a:cubicBezTo>
                    <a:pt x="0" y="18474"/>
                    <a:pt x="332" y="19730"/>
                    <a:pt x="3157" y="20483"/>
                  </a:cubicBezTo>
                  <a:cubicBezTo>
                    <a:pt x="5982" y="21237"/>
                    <a:pt x="11298" y="21488"/>
                    <a:pt x="14788" y="21488"/>
                  </a:cubicBezTo>
                  <a:cubicBezTo>
                    <a:pt x="18277" y="21488"/>
                    <a:pt x="19938" y="21237"/>
                    <a:pt x="21600" y="2098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1" name="Line"/>
            <p:cNvSpPr/>
            <p:nvPr/>
          </p:nvSpPr>
          <p:spPr>
            <a:xfrm>
              <a:off x="8763000" y="7230533"/>
              <a:ext cx="10795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2" name="Line"/>
            <p:cNvSpPr/>
            <p:nvPr/>
          </p:nvSpPr>
          <p:spPr>
            <a:xfrm>
              <a:off x="11141075" y="318558"/>
              <a:ext cx="269875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47" y="20025"/>
                    <a:pt x="1694" y="18450"/>
                    <a:pt x="3431" y="16144"/>
                  </a:cubicBezTo>
                  <a:cubicBezTo>
                    <a:pt x="5167" y="13838"/>
                    <a:pt x="7793" y="10800"/>
                    <a:pt x="10376" y="8269"/>
                  </a:cubicBezTo>
                  <a:cubicBezTo>
                    <a:pt x="12960" y="5738"/>
                    <a:pt x="15501" y="3712"/>
                    <a:pt x="17365" y="2419"/>
                  </a:cubicBezTo>
                  <a:cubicBezTo>
                    <a:pt x="19228" y="1125"/>
                    <a:pt x="20414" y="562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3" name="Line"/>
            <p:cNvSpPr/>
            <p:nvPr/>
          </p:nvSpPr>
          <p:spPr>
            <a:xfrm>
              <a:off x="11121084" y="373386"/>
              <a:ext cx="140641" cy="154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330" fill="norm" stroke="1" extrusionOk="0">
                  <a:moveTo>
                    <a:pt x="3528" y="2947"/>
                  </a:moveTo>
                  <a:cubicBezTo>
                    <a:pt x="3528" y="2217"/>
                    <a:pt x="3528" y="1487"/>
                    <a:pt x="4012" y="904"/>
                  </a:cubicBezTo>
                  <a:cubicBezTo>
                    <a:pt x="4496" y="320"/>
                    <a:pt x="5463" y="-118"/>
                    <a:pt x="6027" y="28"/>
                  </a:cubicBezTo>
                  <a:cubicBezTo>
                    <a:pt x="6591" y="174"/>
                    <a:pt x="6752" y="904"/>
                    <a:pt x="6188" y="3531"/>
                  </a:cubicBezTo>
                  <a:cubicBezTo>
                    <a:pt x="5624" y="6158"/>
                    <a:pt x="4334" y="10682"/>
                    <a:pt x="3206" y="13674"/>
                  </a:cubicBezTo>
                  <a:cubicBezTo>
                    <a:pt x="2078" y="16666"/>
                    <a:pt x="1111" y="18125"/>
                    <a:pt x="546" y="19220"/>
                  </a:cubicBezTo>
                  <a:cubicBezTo>
                    <a:pt x="-18" y="20314"/>
                    <a:pt x="-179" y="21044"/>
                    <a:pt x="224" y="21263"/>
                  </a:cubicBezTo>
                  <a:cubicBezTo>
                    <a:pt x="627" y="21482"/>
                    <a:pt x="1594" y="21190"/>
                    <a:pt x="4657" y="19950"/>
                  </a:cubicBezTo>
                  <a:cubicBezTo>
                    <a:pt x="7720" y="18709"/>
                    <a:pt x="12878" y="16520"/>
                    <a:pt x="16021" y="15279"/>
                  </a:cubicBezTo>
                  <a:cubicBezTo>
                    <a:pt x="19164" y="14039"/>
                    <a:pt x="20293" y="13747"/>
                    <a:pt x="21421" y="13455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4" name="Line"/>
            <p:cNvSpPr/>
            <p:nvPr/>
          </p:nvSpPr>
          <p:spPr>
            <a:xfrm>
              <a:off x="11471275" y="67733"/>
              <a:ext cx="114300" cy="164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0" y="0"/>
                  </a:moveTo>
                  <a:cubicBezTo>
                    <a:pt x="1000" y="4569"/>
                    <a:pt x="2000" y="9138"/>
                    <a:pt x="2800" y="12323"/>
                  </a:cubicBezTo>
                  <a:cubicBezTo>
                    <a:pt x="3600" y="15508"/>
                    <a:pt x="4200" y="17308"/>
                    <a:pt x="4600" y="18762"/>
                  </a:cubicBezTo>
                  <a:cubicBezTo>
                    <a:pt x="5000" y="20215"/>
                    <a:pt x="5200" y="21323"/>
                    <a:pt x="5200" y="21462"/>
                  </a:cubicBezTo>
                  <a:cubicBezTo>
                    <a:pt x="5200" y="21600"/>
                    <a:pt x="5000" y="20769"/>
                    <a:pt x="5400" y="19177"/>
                  </a:cubicBezTo>
                  <a:cubicBezTo>
                    <a:pt x="5800" y="17585"/>
                    <a:pt x="6800" y="15231"/>
                    <a:pt x="8000" y="13569"/>
                  </a:cubicBezTo>
                  <a:cubicBezTo>
                    <a:pt x="9200" y="11908"/>
                    <a:pt x="10600" y="10938"/>
                    <a:pt x="11800" y="10454"/>
                  </a:cubicBezTo>
                  <a:cubicBezTo>
                    <a:pt x="13000" y="9969"/>
                    <a:pt x="14000" y="9969"/>
                    <a:pt x="15200" y="10938"/>
                  </a:cubicBezTo>
                  <a:cubicBezTo>
                    <a:pt x="16400" y="11908"/>
                    <a:pt x="17800" y="13846"/>
                    <a:pt x="18900" y="15577"/>
                  </a:cubicBezTo>
                  <a:cubicBezTo>
                    <a:pt x="20000" y="17308"/>
                    <a:pt x="20800" y="18831"/>
                    <a:pt x="21600" y="203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5" name="Line"/>
            <p:cNvSpPr/>
            <p:nvPr/>
          </p:nvSpPr>
          <p:spPr>
            <a:xfrm>
              <a:off x="11589657" y="0"/>
              <a:ext cx="202294" cy="198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551" fill="norm" stroke="1" extrusionOk="0">
                  <a:moveTo>
                    <a:pt x="4965" y="17694"/>
                  </a:moveTo>
                  <a:cubicBezTo>
                    <a:pt x="5078" y="17119"/>
                    <a:pt x="5190" y="16545"/>
                    <a:pt x="5190" y="15970"/>
                  </a:cubicBezTo>
                  <a:cubicBezTo>
                    <a:pt x="5190" y="15396"/>
                    <a:pt x="5078" y="14821"/>
                    <a:pt x="4740" y="14419"/>
                  </a:cubicBezTo>
                  <a:cubicBezTo>
                    <a:pt x="4403" y="14017"/>
                    <a:pt x="3840" y="13787"/>
                    <a:pt x="2997" y="14649"/>
                  </a:cubicBezTo>
                  <a:cubicBezTo>
                    <a:pt x="2153" y="15511"/>
                    <a:pt x="1028" y="17464"/>
                    <a:pt x="465" y="18728"/>
                  </a:cubicBezTo>
                  <a:cubicBezTo>
                    <a:pt x="-97" y="19991"/>
                    <a:pt x="-97" y="20566"/>
                    <a:pt x="184" y="20968"/>
                  </a:cubicBezTo>
                  <a:cubicBezTo>
                    <a:pt x="465" y="21370"/>
                    <a:pt x="1028" y="21600"/>
                    <a:pt x="1590" y="21543"/>
                  </a:cubicBezTo>
                  <a:cubicBezTo>
                    <a:pt x="2153" y="21485"/>
                    <a:pt x="2715" y="21140"/>
                    <a:pt x="3222" y="20623"/>
                  </a:cubicBezTo>
                  <a:cubicBezTo>
                    <a:pt x="3728" y="20106"/>
                    <a:pt x="4178" y="19417"/>
                    <a:pt x="4628" y="19302"/>
                  </a:cubicBezTo>
                  <a:cubicBezTo>
                    <a:pt x="5078" y="19187"/>
                    <a:pt x="5528" y="19647"/>
                    <a:pt x="6034" y="19934"/>
                  </a:cubicBezTo>
                  <a:cubicBezTo>
                    <a:pt x="6541" y="20221"/>
                    <a:pt x="7103" y="20336"/>
                    <a:pt x="7609" y="20221"/>
                  </a:cubicBezTo>
                  <a:cubicBezTo>
                    <a:pt x="8115" y="20106"/>
                    <a:pt x="8566" y="19762"/>
                    <a:pt x="9241" y="18153"/>
                  </a:cubicBezTo>
                  <a:cubicBezTo>
                    <a:pt x="9916" y="16545"/>
                    <a:pt x="10815" y="13672"/>
                    <a:pt x="11378" y="10628"/>
                  </a:cubicBezTo>
                  <a:cubicBezTo>
                    <a:pt x="11940" y="7583"/>
                    <a:pt x="12165" y="4366"/>
                    <a:pt x="12278" y="2470"/>
                  </a:cubicBezTo>
                  <a:cubicBezTo>
                    <a:pt x="12391" y="574"/>
                    <a:pt x="12391" y="0"/>
                    <a:pt x="12222" y="0"/>
                  </a:cubicBezTo>
                  <a:cubicBezTo>
                    <a:pt x="12053" y="0"/>
                    <a:pt x="11716" y="574"/>
                    <a:pt x="11603" y="2298"/>
                  </a:cubicBezTo>
                  <a:cubicBezTo>
                    <a:pt x="11490" y="4021"/>
                    <a:pt x="11603" y="6894"/>
                    <a:pt x="12447" y="9594"/>
                  </a:cubicBezTo>
                  <a:cubicBezTo>
                    <a:pt x="13290" y="12294"/>
                    <a:pt x="14865" y="14821"/>
                    <a:pt x="16497" y="16143"/>
                  </a:cubicBezTo>
                  <a:cubicBezTo>
                    <a:pt x="18128" y="17464"/>
                    <a:pt x="19816" y="17579"/>
                    <a:pt x="21503" y="1769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6" name="Line"/>
            <p:cNvSpPr/>
            <p:nvPr/>
          </p:nvSpPr>
          <p:spPr>
            <a:xfrm>
              <a:off x="11648681" y="48683"/>
              <a:ext cx="140094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600" fill="norm" stroke="1" extrusionOk="0">
                  <a:moveTo>
                    <a:pt x="539" y="21600"/>
                  </a:moveTo>
                  <a:cubicBezTo>
                    <a:pt x="59" y="20448"/>
                    <a:pt x="-421" y="19296"/>
                    <a:pt x="619" y="16704"/>
                  </a:cubicBezTo>
                  <a:cubicBezTo>
                    <a:pt x="1659" y="14112"/>
                    <a:pt x="4219" y="10080"/>
                    <a:pt x="7899" y="7056"/>
                  </a:cubicBezTo>
                  <a:cubicBezTo>
                    <a:pt x="11579" y="4032"/>
                    <a:pt x="16379" y="2016"/>
                    <a:pt x="2117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7" name="Line"/>
            <p:cNvSpPr/>
            <p:nvPr/>
          </p:nvSpPr>
          <p:spPr>
            <a:xfrm>
              <a:off x="10340975" y="947208"/>
              <a:ext cx="493283" cy="695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8" h="21600" fill="norm" stroke="1" extrusionOk="0">
                  <a:moveTo>
                    <a:pt x="0" y="21600"/>
                  </a:moveTo>
                  <a:cubicBezTo>
                    <a:pt x="231" y="20975"/>
                    <a:pt x="463" y="20351"/>
                    <a:pt x="1018" y="19545"/>
                  </a:cubicBezTo>
                  <a:cubicBezTo>
                    <a:pt x="1573" y="18740"/>
                    <a:pt x="2451" y="17753"/>
                    <a:pt x="3423" y="16767"/>
                  </a:cubicBezTo>
                  <a:cubicBezTo>
                    <a:pt x="4394" y="15781"/>
                    <a:pt x="5458" y="14795"/>
                    <a:pt x="6499" y="13825"/>
                  </a:cubicBezTo>
                  <a:cubicBezTo>
                    <a:pt x="7539" y="12855"/>
                    <a:pt x="8557" y="11901"/>
                    <a:pt x="9482" y="10915"/>
                  </a:cubicBezTo>
                  <a:cubicBezTo>
                    <a:pt x="10407" y="9929"/>
                    <a:pt x="11239" y="8910"/>
                    <a:pt x="12095" y="7858"/>
                  </a:cubicBezTo>
                  <a:cubicBezTo>
                    <a:pt x="12951" y="6805"/>
                    <a:pt x="13830" y="5721"/>
                    <a:pt x="14801" y="4734"/>
                  </a:cubicBezTo>
                  <a:cubicBezTo>
                    <a:pt x="15772" y="3748"/>
                    <a:pt x="16836" y="2860"/>
                    <a:pt x="17877" y="2121"/>
                  </a:cubicBezTo>
                  <a:cubicBezTo>
                    <a:pt x="18917" y="1381"/>
                    <a:pt x="19935" y="789"/>
                    <a:pt x="20606" y="444"/>
                  </a:cubicBezTo>
                  <a:cubicBezTo>
                    <a:pt x="21276" y="99"/>
                    <a:pt x="21600" y="0"/>
                    <a:pt x="21554" y="0"/>
                  </a:cubicBezTo>
                  <a:cubicBezTo>
                    <a:pt x="21507" y="0"/>
                    <a:pt x="21091" y="99"/>
                    <a:pt x="20675" y="19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8" name="Line"/>
            <p:cNvSpPr/>
            <p:nvPr/>
          </p:nvSpPr>
          <p:spPr>
            <a:xfrm>
              <a:off x="10706099" y="944718"/>
              <a:ext cx="85726" cy="100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0" y="7954"/>
                  </a:moveTo>
                  <a:cubicBezTo>
                    <a:pt x="3200" y="5929"/>
                    <a:pt x="6400" y="3904"/>
                    <a:pt x="8933" y="2554"/>
                  </a:cubicBezTo>
                  <a:cubicBezTo>
                    <a:pt x="11467" y="1204"/>
                    <a:pt x="13333" y="529"/>
                    <a:pt x="15067" y="192"/>
                  </a:cubicBezTo>
                  <a:cubicBezTo>
                    <a:pt x="16800" y="-146"/>
                    <a:pt x="18400" y="-146"/>
                    <a:pt x="19200" y="1092"/>
                  </a:cubicBezTo>
                  <a:cubicBezTo>
                    <a:pt x="20000" y="2329"/>
                    <a:pt x="20000" y="4804"/>
                    <a:pt x="19067" y="7954"/>
                  </a:cubicBezTo>
                  <a:cubicBezTo>
                    <a:pt x="18133" y="11104"/>
                    <a:pt x="16267" y="14929"/>
                    <a:pt x="15733" y="17292"/>
                  </a:cubicBezTo>
                  <a:cubicBezTo>
                    <a:pt x="15200" y="19654"/>
                    <a:pt x="16000" y="20554"/>
                    <a:pt x="17200" y="21004"/>
                  </a:cubicBezTo>
                  <a:cubicBezTo>
                    <a:pt x="18400" y="21454"/>
                    <a:pt x="20000" y="21454"/>
                    <a:pt x="21600" y="21454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9" name="Line"/>
            <p:cNvSpPr/>
            <p:nvPr/>
          </p:nvSpPr>
          <p:spPr>
            <a:xfrm>
              <a:off x="10319618" y="1735725"/>
              <a:ext cx="91207" cy="76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0510" fill="norm" stroke="1" extrusionOk="0">
                  <a:moveTo>
                    <a:pt x="18417" y="553"/>
                  </a:moveTo>
                  <a:cubicBezTo>
                    <a:pt x="15934" y="553"/>
                    <a:pt x="13451" y="553"/>
                    <a:pt x="11465" y="269"/>
                  </a:cubicBezTo>
                  <a:cubicBezTo>
                    <a:pt x="9479" y="-16"/>
                    <a:pt x="7989" y="-584"/>
                    <a:pt x="6127" y="1832"/>
                  </a:cubicBezTo>
                  <a:cubicBezTo>
                    <a:pt x="4265" y="4248"/>
                    <a:pt x="2030" y="9648"/>
                    <a:pt x="913" y="13058"/>
                  </a:cubicBezTo>
                  <a:cubicBezTo>
                    <a:pt x="-204" y="16469"/>
                    <a:pt x="-204" y="17890"/>
                    <a:pt x="417" y="19027"/>
                  </a:cubicBezTo>
                  <a:cubicBezTo>
                    <a:pt x="1037" y="20163"/>
                    <a:pt x="2279" y="21016"/>
                    <a:pt x="3768" y="20163"/>
                  </a:cubicBezTo>
                  <a:cubicBezTo>
                    <a:pt x="5258" y="19311"/>
                    <a:pt x="6996" y="16753"/>
                    <a:pt x="8858" y="14195"/>
                  </a:cubicBezTo>
                  <a:cubicBezTo>
                    <a:pt x="10720" y="11637"/>
                    <a:pt x="12706" y="9079"/>
                    <a:pt x="14817" y="8084"/>
                  </a:cubicBezTo>
                  <a:cubicBezTo>
                    <a:pt x="16927" y="7090"/>
                    <a:pt x="19162" y="7658"/>
                    <a:pt x="21396" y="822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0" name="Line"/>
            <p:cNvSpPr/>
            <p:nvPr/>
          </p:nvSpPr>
          <p:spPr>
            <a:xfrm>
              <a:off x="10439400" y="1702858"/>
              <a:ext cx="69850" cy="100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fill="norm" stroke="1" extrusionOk="0">
                  <a:moveTo>
                    <a:pt x="0" y="4725"/>
                  </a:moveTo>
                  <a:cubicBezTo>
                    <a:pt x="1636" y="4050"/>
                    <a:pt x="3273" y="3375"/>
                    <a:pt x="4745" y="3487"/>
                  </a:cubicBezTo>
                  <a:cubicBezTo>
                    <a:pt x="6218" y="3600"/>
                    <a:pt x="7527" y="4500"/>
                    <a:pt x="8836" y="6863"/>
                  </a:cubicBezTo>
                  <a:cubicBezTo>
                    <a:pt x="10145" y="9225"/>
                    <a:pt x="11455" y="13050"/>
                    <a:pt x="11782" y="15525"/>
                  </a:cubicBezTo>
                  <a:cubicBezTo>
                    <a:pt x="12109" y="18000"/>
                    <a:pt x="11455" y="19125"/>
                    <a:pt x="10473" y="20025"/>
                  </a:cubicBezTo>
                  <a:cubicBezTo>
                    <a:pt x="9491" y="20925"/>
                    <a:pt x="8182" y="21600"/>
                    <a:pt x="7364" y="21375"/>
                  </a:cubicBezTo>
                  <a:cubicBezTo>
                    <a:pt x="6545" y="21150"/>
                    <a:pt x="6218" y="20025"/>
                    <a:pt x="7200" y="17212"/>
                  </a:cubicBezTo>
                  <a:cubicBezTo>
                    <a:pt x="8182" y="14400"/>
                    <a:pt x="10473" y="9900"/>
                    <a:pt x="13091" y="6750"/>
                  </a:cubicBezTo>
                  <a:cubicBezTo>
                    <a:pt x="15709" y="3600"/>
                    <a:pt x="18655" y="180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1" name="Line"/>
            <p:cNvSpPr/>
            <p:nvPr/>
          </p:nvSpPr>
          <p:spPr>
            <a:xfrm>
              <a:off x="10512425" y="1693333"/>
              <a:ext cx="79375" cy="88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0" y="2314"/>
                  </a:moveTo>
                  <a:cubicBezTo>
                    <a:pt x="1440" y="1800"/>
                    <a:pt x="2880" y="1286"/>
                    <a:pt x="5328" y="2700"/>
                  </a:cubicBezTo>
                  <a:cubicBezTo>
                    <a:pt x="7776" y="4114"/>
                    <a:pt x="11232" y="7457"/>
                    <a:pt x="12960" y="10671"/>
                  </a:cubicBezTo>
                  <a:cubicBezTo>
                    <a:pt x="14688" y="13886"/>
                    <a:pt x="14688" y="16971"/>
                    <a:pt x="14112" y="18900"/>
                  </a:cubicBezTo>
                  <a:cubicBezTo>
                    <a:pt x="13536" y="20829"/>
                    <a:pt x="12384" y="21600"/>
                    <a:pt x="11376" y="21471"/>
                  </a:cubicBezTo>
                  <a:cubicBezTo>
                    <a:pt x="10368" y="21343"/>
                    <a:pt x="9504" y="20314"/>
                    <a:pt x="9072" y="18514"/>
                  </a:cubicBezTo>
                  <a:cubicBezTo>
                    <a:pt x="8640" y="16714"/>
                    <a:pt x="8640" y="14143"/>
                    <a:pt x="10800" y="10929"/>
                  </a:cubicBezTo>
                  <a:cubicBezTo>
                    <a:pt x="12960" y="7714"/>
                    <a:pt x="17280" y="3857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2" name="Line"/>
            <p:cNvSpPr/>
            <p:nvPr/>
          </p:nvSpPr>
          <p:spPr>
            <a:xfrm>
              <a:off x="10637969" y="1718733"/>
              <a:ext cx="32617" cy="70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2" h="21258" fill="norm" stroke="1" extrusionOk="0">
                  <a:moveTo>
                    <a:pt x="15103" y="0"/>
                  </a:moveTo>
                  <a:cubicBezTo>
                    <a:pt x="11728" y="635"/>
                    <a:pt x="8353" y="1271"/>
                    <a:pt x="5653" y="4129"/>
                  </a:cubicBezTo>
                  <a:cubicBezTo>
                    <a:pt x="2953" y="6988"/>
                    <a:pt x="928" y="12071"/>
                    <a:pt x="253" y="15406"/>
                  </a:cubicBezTo>
                  <a:cubicBezTo>
                    <a:pt x="-422" y="18741"/>
                    <a:pt x="253" y="20329"/>
                    <a:pt x="2278" y="20965"/>
                  </a:cubicBezTo>
                  <a:cubicBezTo>
                    <a:pt x="4303" y="21600"/>
                    <a:pt x="7678" y="21282"/>
                    <a:pt x="11053" y="19218"/>
                  </a:cubicBezTo>
                  <a:cubicBezTo>
                    <a:pt x="14428" y="17153"/>
                    <a:pt x="17803" y="13341"/>
                    <a:pt x="19491" y="10482"/>
                  </a:cubicBezTo>
                  <a:cubicBezTo>
                    <a:pt x="21178" y="7624"/>
                    <a:pt x="21178" y="5718"/>
                    <a:pt x="19828" y="4288"/>
                  </a:cubicBezTo>
                  <a:cubicBezTo>
                    <a:pt x="18478" y="2859"/>
                    <a:pt x="15778" y="1906"/>
                    <a:pt x="13078" y="95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3" name="Line"/>
            <p:cNvSpPr/>
            <p:nvPr/>
          </p:nvSpPr>
          <p:spPr>
            <a:xfrm>
              <a:off x="10718800" y="1699683"/>
              <a:ext cx="66675" cy="74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8" fill="norm" stroke="1" extrusionOk="0">
                  <a:moveTo>
                    <a:pt x="0" y="0"/>
                  </a:moveTo>
                  <a:cubicBezTo>
                    <a:pt x="343" y="3651"/>
                    <a:pt x="686" y="7301"/>
                    <a:pt x="857" y="9887"/>
                  </a:cubicBezTo>
                  <a:cubicBezTo>
                    <a:pt x="1029" y="12473"/>
                    <a:pt x="1029" y="13994"/>
                    <a:pt x="1543" y="15363"/>
                  </a:cubicBezTo>
                  <a:cubicBezTo>
                    <a:pt x="2057" y="16732"/>
                    <a:pt x="3086" y="17949"/>
                    <a:pt x="4286" y="17341"/>
                  </a:cubicBezTo>
                  <a:cubicBezTo>
                    <a:pt x="5486" y="16732"/>
                    <a:pt x="6857" y="14299"/>
                    <a:pt x="7886" y="13842"/>
                  </a:cubicBezTo>
                  <a:cubicBezTo>
                    <a:pt x="8914" y="13386"/>
                    <a:pt x="9600" y="14907"/>
                    <a:pt x="10286" y="16428"/>
                  </a:cubicBezTo>
                  <a:cubicBezTo>
                    <a:pt x="10971" y="17949"/>
                    <a:pt x="11657" y="19470"/>
                    <a:pt x="12857" y="20383"/>
                  </a:cubicBezTo>
                  <a:cubicBezTo>
                    <a:pt x="14057" y="21296"/>
                    <a:pt x="15771" y="21600"/>
                    <a:pt x="17314" y="20992"/>
                  </a:cubicBezTo>
                  <a:cubicBezTo>
                    <a:pt x="18857" y="20383"/>
                    <a:pt x="20229" y="18862"/>
                    <a:pt x="20914" y="15972"/>
                  </a:cubicBezTo>
                  <a:cubicBezTo>
                    <a:pt x="21600" y="13082"/>
                    <a:pt x="21600" y="8823"/>
                    <a:pt x="21600" y="4563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4" name="Line"/>
            <p:cNvSpPr/>
            <p:nvPr/>
          </p:nvSpPr>
          <p:spPr>
            <a:xfrm>
              <a:off x="10501193" y="1894902"/>
              <a:ext cx="84257" cy="209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446" fill="norm" stroke="1" extrusionOk="0">
                  <a:moveTo>
                    <a:pt x="18255" y="14820"/>
                  </a:moveTo>
                  <a:cubicBezTo>
                    <a:pt x="15285" y="14603"/>
                    <a:pt x="12315" y="14386"/>
                    <a:pt x="9345" y="14875"/>
                  </a:cubicBezTo>
                  <a:cubicBezTo>
                    <a:pt x="6375" y="15363"/>
                    <a:pt x="3405" y="16557"/>
                    <a:pt x="1785" y="17480"/>
                  </a:cubicBezTo>
                  <a:cubicBezTo>
                    <a:pt x="165" y="18402"/>
                    <a:pt x="-105" y="19054"/>
                    <a:pt x="30" y="19651"/>
                  </a:cubicBezTo>
                  <a:cubicBezTo>
                    <a:pt x="165" y="20247"/>
                    <a:pt x="705" y="20790"/>
                    <a:pt x="1920" y="21116"/>
                  </a:cubicBezTo>
                  <a:cubicBezTo>
                    <a:pt x="3135" y="21441"/>
                    <a:pt x="5025" y="21550"/>
                    <a:pt x="6510" y="21333"/>
                  </a:cubicBezTo>
                  <a:cubicBezTo>
                    <a:pt x="7995" y="21116"/>
                    <a:pt x="9075" y="20573"/>
                    <a:pt x="10425" y="18511"/>
                  </a:cubicBezTo>
                  <a:cubicBezTo>
                    <a:pt x="11775" y="16448"/>
                    <a:pt x="13395" y="12867"/>
                    <a:pt x="13665" y="9665"/>
                  </a:cubicBezTo>
                  <a:cubicBezTo>
                    <a:pt x="13935" y="6463"/>
                    <a:pt x="12855" y="3640"/>
                    <a:pt x="11775" y="2012"/>
                  </a:cubicBezTo>
                  <a:cubicBezTo>
                    <a:pt x="10695" y="384"/>
                    <a:pt x="9615" y="-50"/>
                    <a:pt x="8805" y="4"/>
                  </a:cubicBezTo>
                  <a:cubicBezTo>
                    <a:pt x="7995" y="59"/>
                    <a:pt x="7455" y="601"/>
                    <a:pt x="7725" y="2175"/>
                  </a:cubicBezTo>
                  <a:cubicBezTo>
                    <a:pt x="7995" y="3749"/>
                    <a:pt x="9075" y="6354"/>
                    <a:pt x="11505" y="9176"/>
                  </a:cubicBezTo>
                  <a:cubicBezTo>
                    <a:pt x="13935" y="11998"/>
                    <a:pt x="17715" y="15037"/>
                    <a:pt x="21495" y="1807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5" name="Line"/>
            <p:cNvSpPr/>
            <p:nvPr/>
          </p:nvSpPr>
          <p:spPr>
            <a:xfrm>
              <a:off x="10607674" y="1983308"/>
              <a:ext cx="60326" cy="78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2" fill="norm" stroke="1" extrusionOk="0">
                  <a:moveTo>
                    <a:pt x="0" y="13360"/>
                  </a:moveTo>
                  <a:cubicBezTo>
                    <a:pt x="4547" y="10518"/>
                    <a:pt x="9095" y="7676"/>
                    <a:pt x="11558" y="5402"/>
                  </a:cubicBezTo>
                  <a:cubicBezTo>
                    <a:pt x="14021" y="3129"/>
                    <a:pt x="14400" y="1423"/>
                    <a:pt x="13453" y="571"/>
                  </a:cubicBezTo>
                  <a:cubicBezTo>
                    <a:pt x="12505" y="-282"/>
                    <a:pt x="10232" y="-282"/>
                    <a:pt x="7579" y="1281"/>
                  </a:cubicBezTo>
                  <a:cubicBezTo>
                    <a:pt x="4926" y="2844"/>
                    <a:pt x="1895" y="5971"/>
                    <a:pt x="947" y="9381"/>
                  </a:cubicBezTo>
                  <a:cubicBezTo>
                    <a:pt x="0" y="12792"/>
                    <a:pt x="1137" y="16486"/>
                    <a:pt x="3789" y="18618"/>
                  </a:cubicBezTo>
                  <a:cubicBezTo>
                    <a:pt x="6442" y="20750"/>
                    <a:pt x="10611" y="21318"/>
                    <a:pt x="13832" y="21034"/>
                  </a:cubicBezTo>
                  <a:cubicBezTo>
                    <a:pt x="17053" y="20750"/>
                    <a:pt x="19326" y="19613"/>
                    <a:pt x="21600" y="18476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6" name="Line"/>
            <p:cNvSpPr/>
            <p:nvPr/>
          </p:nvSpPr>
          <p:spPr>
            <a:xfrm>
              <a:off x="10676913" y="1983801"/>
              <a:ext cx="54588" cy="81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022" fill="norm" stroke="1" extrusionOk="0">
                  <a:moveTo>
                    <a:pt x="2733" y="5343"/>
                  </a:moveTo>
                  <a:cubicBezTo>
                    <a:pt x="1487" y="6437"/>
                    <a:pt x="240" y="7531"/>
                    <a:pt x="33" y="9581"/>
                  </a:cubicBezTo>
                  <a:cubicBezTo>
                    <a:pt x="-175" y="11632"/>
                    <a:pt x="656" y="14640"/>
                    <a:pt x="1487" y="17100"/>
                  </a:cubicBezTo>
                  <a:cubicBezTo>
                    <a:pt x="2317" y="19561"/>
                    <a:pt x="3148" y="21475"/>
                    <a:pt x="3356" y="20928"/>
                  </a:cubicBezTo>
                  <a:cubicBezTo>
                    <a:pt x="3563" y="20381"/>
                    <a:pt x="3148" y="17374"/>
                    <a:pt x="3148" y="13819"/>
                  </a:cubicBezTo>
                  <a:cubicBezTo>
                    <a:pt x="3148" y="10265"/>
                    <a:pt x="3563" y="6164"/>
                    <a:pt x="4810" y="3566"/>
                  </a:cubicBezTo>
                  <a:cubicBezTo>
                    <a:pt x="6056" y="969"/>
                    <a:pt x="8133" y="-125"/>
                    <a:pt x="9794" y="12"/>
                  </a:cubicBezTo>
                  <a:cubicBezTo>
                    <a:pt x="11456" y="148"/>
                    <a:pt x="12702" y="1516"/>
                    <a:pt x="13740" y="3703"/>
                  </a:cubicBezTo>
                  <a:cubicBezTo>
                    <a:pt x="14779" y="5890"/>
                    <a:pt x="15610" y="8898"/>
                    <a:pt x="16856" y="11085"/>
                  </a:cubicBezTo>
                  <a:cubicBezTo>
                    <a:pt x="18102" y="13272"/>
                    <a:pt x="19763" y="14640"/>
                    <a:pt x="21425" y="16007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7" name="Line"/>
            <p:cNvSpPr/>
            <p:nvPr/>
          </p:nvSpPr>
          <p:spPr>
            <a:xfrm>
              <a:off x="10748169" y="1963208"/>
              <a:ext cx="41090" cy="74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461" fill="norm" stroke="1" extrusionOk="0">
                  <a:moveTo>
                    <a:pt x="15795" y="913"/>
                  </a:moveTo>
                  <a:cubicBezTo>
                    <a:pt x="10395" y="5172"/>
                    <a:pt x="4995" y="9431"/>
                    <a:pt x="2295" y="12321"/>
                  </a:cubicBezTo>
                  <a:cubicBezTo>
                    <a:pt x="-405" y="15211"/>
                    <a:pt x="-405" y="16732"/>
                    <a:pt x="675" y="18254"/>
                  </a:cubicBezTo>
                  <a:cubicBezTo>
                    <a:pt x="1755" y="19775"/>
                    <a:pt x="3915" y="21296"/>
                    <a:pt x="7155" y="21448"/>
                  </a:cubicBezTo>
                  <a:cubicBezTo>
                    <a:pt x="10395" y="21600"/>
                    <a:pt x="14715" y="20383"/>
                    <a:pt x="17415" y="18254"/>
                  </a:cubicBezTo>
                  <a:cubicBezTo>
                    <a:pt x="20115" y="16124"/>
                    <a:pt x="21195" y="13082"/>
                    <a:pt x="20925" y="10952"/>
                  </a:cubicBezTo>
                  <a:cubicBezTo>
                    <a:pt x="20655" y="8823"/>
                    <a:pt x="19035" y="7606"/>
                    <a:pt x="16875" y="6693"/>
                  </a:cubicBezTo>
                  <a:cubicBezTo>
                    <a:pt x="14715" y="5780"/>
                    <a:pt x="12015" y="5172"/>
                    <a:pt x="10665" y="4107"/>
                  </a:cubicBezTo>
                  <a:cubicBezTo>
                    <a:pt x="9315" y="3042"/>
                    <a:pt x="9315" y="1521"/>
                    <a:pt x="9315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8" name="Line"/>
            <p:cNvSpPr/>
            <p:nvPr/>
          </p:nvSpPr>
          <p:spPr>
            <a:xfrm>
              <a:off x="10794999" y="1852350"/>
              <a:ext cx="57151" cy="153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fill="norm" stroke="1" extrusionOk="0">
                  <a:moveTo>
                    <a:pt x="0" y="2608"/>
                  </a:moveTo>
                  <a:cubicBezTo>
                    <a:pt x="400" y="1432"/>
                    <a:pt x="800" y="257"/>
                    <a:pt x="1000" y="36"/>
                  </a:cubicBezTo>
                  <a:cubicBezTo>
                    <a:pt x="1200" y="-184"/>
                    <a:pt x="1200" y="551"/>
                    <a:pt x="1800" y="3489"/>
                  </a:cubicBezTo>
                  <a:cubicBezTo>
                    <a:pt x="2400" y="6428"/>
                    <a:pt x="3600" y="11571"/>
                    <a:pt x="5200" y="14877"/>
                  </a:cubicBezTo>
                  <a:cubicBezTo>
                    <a:pt x="6800" y="18183"/>
                    <a:pt x="8800" y="19653"/>
                    <a:pt x="10800" y="20461"/>
                  </a:cubicBezTo>
                  <a:cubicBezTo>
                    <a:pt x="12800" y="21269"/>
                    <a:pt x="14800" y="21416"/>
                    <a:pt x="16600" y="21269"/>
                  </a:cubicBezTo>
                  <a:cubicBezTo>
                    <a:pt x="18400" y="21122"/>
                    <a:pt x="20000" y="20681"/>
                    <a:pt x="21600" y="202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9" name="Line"/>
            <p:cNvSpPr/>
            <p:nvPr/>
          </p:nvSpPr>
          <p:spPr>
            <a:xfrm>
              <a:off x="10801349" y="1931458"/>
              <a:ext cx="79376" cy="1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56" y="17280"/>
                    <a:pt x="6912" y="12960"/>
                    <a:pt x="10512" y="9360"/>
                  </a:cubicBezTo>
                  <a:cubicBezTo>
                    <a:pt x="14112" y="5760"/>
                    <a:pt x="17856" y="288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0" name="Line"/>
            <p:cNvSpPr/>
            <p:nvPr/>
          </p:nvSpPr>
          <p:spPr>
            <a:xfrm>
              <a:off x="10874239" y="1881130"/>
              <a:ext cx="140763" cy="9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235" fill="norm" stroke="1" extrusionOk="0">
                  <a:moveTo>
                    <a:pt x="4341" y="12270"/>
                  </a:moveTo>
                  <a:cubicBezTo>
                    <a:pt x="3381" y="12512"/>
                    <a:pt x="2421" y="12755"/>
                    <a:pt x="1541" y="12998"/>
                  </a:cubicBezTo>
                  <a:cubicBezTo>
                    <a:pt x="661" y="13240"/>
                    <a:pt x="-139" y="13483"/>
                    <a:pt x="21" y="14211"/>
                  </a:cubicBezTo>
                  <a:cubicBezTo>
                    <a:pt x="181" y="14939"/>
                    <a:pt x="1301" y="16153"/>
                    <a:pt x="2981" y="16274"/>
                  </a:cubicBezTo>
                  <a:cubicBezTo>
                    <a:pt x="4661" y="16395"/>
                    <a:pt x="6901" y="15425"/>
                    <a:pt x="8901" y="13604"/>
                  </a:cubicBezTo>
                  <a:cubicBezTo>
                    <a:pt x="10901" y="11784"/>
                    <a:pt x="12661" y="9114"/>
                    <a:pt x="13701" y="6930"/>
                  </a:cubicBezTo>
                  <a:cubicBezTo>
                    <a:pt x="14741" y="4746"/>
                    <a:pt x="15061" y="3047"/>
                    <a:pt x="14901" y="1834"/>
                  </a:cubicBezTo>
                  <a:cubicBezTo>
                    <a:pt x="14741" y="620"/>
                    <a:pt x="14101" y="-108"/>
                    <a:pt x="12981" y="13"/>
                  </a:cubicBezTo>
                  <a:cubicBezTo>
                    <a:pt x="11861" y="135"/>
                    <a:pt x="10261" y="1105"/>
                    <a:pt x="9381" y="2198"/>
                  </a:cubicBezTo>
                  <a:cubicBezTo>
                    <a:pt x="8501" y="3290"/>
                    <a:pt x="8341" y="4503"/>
                    <a:pt x="9141" y="5959"/>
                  </a:cubicBezTo>
                  <a:cubicBezTo>
                    <a:pt x="9941" y="7416"/>
                    <a:pt x="11701" y="9114"/>
                    <a:pt x="13861" y="10692"/>
                  </a:cubicBezTo>
                  <a:cubicBezTo>
                    <a:pt x="16021" y="12270"/>
                    <a:pt x="18581" y="13726"/>
                    <a:pt x="19941" y="15182"/>
                  </a:cubicBezTo>
                  <a:cubicBezTo>
                    <a:pt x="21301" y="16638"/>
                    <a:pt x="21461" y="18094"/>
                    <a:pt x="21141" y="19065"/>
                  </a:cubicBezTo>
                  <a:cubicBezTo>
                    <a:pt x="20821" y="20036"/>
                    <a:pt x="20021" y="20521"/>
                    <a:pt x="19221" y="20885"/>
                  </a:cubicBezTo>
                  <a:cubicBezTo>
                    <a:pt x="18421" y="21249"/>
                    <a:pt x="17621" y="21492"/>
                    <a:pt x="17221" y="20764"/>
                  </a:cubicBezTo>
                  <a:cubicBezTo>
                    <a:pt x="16821" y="20036"/>
                    <a:pt x="16821" y="18337"/>
                    <a:pt x="16821" y="16638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1" name="Line"/>
            <p:cNvSpPr/>
            <p:nvPr/>
          </p:nvSpPr>
          <p:spPr>
            <a:xfrm>
              <a:off x="11176000" y="1858433"/>
              <a:ext cx="50800" cy="90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5" fill="norm" stroke="1" extrusionOk="0">
                  <a:moveTo>
                    <a:pt x="0" y="6703"/>
                  </a:moveTo>
                  <a:cubicBezTo>
                    <a:pt x="1350" y="9931"/>
                    <a:pt x="2700" y="13159"/>
                    <a:pt x="4275" y="15393"/>
                  </a:cubicBezTo>
                  <a:cubicBezTo>
                    <a:pt x="5850" y="17628"/>
                    <a:pt x="7650" y="18869"/>
                    <a:pt x="9675" y="19862"/>
                  </a:cubicBezTo>
                  <a:cubicBezTo>
                    <a:pt x="11700" y="20855"/>
                    <a:pt x="13950" y="21600"/>
                    <a:pt x="15300" y="21228"/>
                  </a:cubicBezTo>
                  <a:cubicBezTo>
                    <a:pt x="16650" y="20855"/>
                    <a:pt x="17100" y="19366"/>
                    <a:pt x="17100" y="16510"/>
                  </a:cubicBezTo>
                  <a:cubicBezTo>
                    <a:pt x="17100" y="13655"/>
                    <a:pt x="16650" y="9434"/>
                    <a:pt x="16200" y="6579"/>
                  </a:cubicBezTo>
                  <a:cubicBezTo>
                    <a:pt x="15750" y="3724"/>
                    <a:pt x="15300" y="2234"/>
                    <a:pt x="16200" y="1366"/>
                  </a:cubicBezTo>
                  <a:cubicBezTo>
                    <a:pt x="17100" y="497"/>
                    <a:pt x="19350" y="248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2" name="Line"/>
            <p:cNvSpPr/>
            <p:nvPr/>
          </p:nvSpPr>
          <p:spPr>
            <a:xfrm>
              <a:off x="11242674" y="1850029"/>
              <a:ext cx="57151" cy="7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3" fill="norm" stroke="1" extrusionOk="0">
                  <a:moveTo>
                    <a:pt x="8400" y="11098"/>
                  </a:moveTo>
                  <a:cubicBezTo>
                    <a:pt x="10000" y="9828"/>
                    <a:pt x="11600" y="8557"/>
                    <a:pt x="12800" y="6651"/>
                  </a:cubicBezTo>
                  <a:cubicBezTo>
                    <a:pt x="14000" y="4745"/>
                    <a:pt x="14800" y="2204"/>
                    <a:pt x="14200" y="934"/>
                  </a:cubicBezTo>
                  <a:cubicBezTo>
                    <a:pt x="13600" y="-337"/>
                    <a:pt x="11600" y="-337"/>
                    <a:pt x="9400" y="1092"/>
                  </a:cubicBezTo>
                  <a:cubicBezTo>
                    <a:pt x="7200" y="2522"/>
                    <a:pt x="4800" y="5381"/>
                    <a:pt x="3000" y="8557"/>
                  </a:cubicBezTo>
                  <a:cubicBezTo>
                    <a:pt x="1200" y="11734"/>
                    <a:pt x="0" y="15228"/>
                    <a:pt x="0" y="17610"/>
                  </a:cubicBezTo>
                  <a:cubicBezTo>
                    <a:pt x="0" y="19992"/>
                    <a:pt x="1200" y="21263"/>
                    <a:pt x="5000" y="21263"/>
                  </a:cubicBezTo>
                  <a:cubicBezTo>
                    <a:pt x="8800" y="21263"/>
                    <a:pt x="15200" y="19992"/>
                    <a:pt x="21600" y="18722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3" name="Line"/>
            <p:cNvSpPr/>
            <p:nvPr/>
          </p:nvSpPr>
          <p:spPr>
            <a:xfrm>
              <a:off x="11313319" y="1827746"/>
              <a:ext cx="69057" cy="72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0639" fill="norm" stroke="1" extrusionOk="0">
                  <a:moveTo>
                    <a:pt x="9572" y="4199"/>
                  </a:moveTo>
                  <a:cubicBezTo>
                    <a:pt x="9245" y="2699"/>
                    <a:pt x="8918" y="1199"/>
                    <a:pt x="7936" y="449"/>
                  </a:cubicBezTo>
                  <a:cubicBezTo>
                    <a:pt x="6954" y="-301"/>
                    <a:pt x="5318" y="-301"/>
                    <a:pt x="3845" y="1949"/>
                  </a:cubicBezTo>
                  <a:cubicBezTo>
                    <a:pt x="2372" y="4199"/>
                    <a:pt x="1063" y="8699"/>
                    <a:pt x="409" y="11699"/>
                  </a:cubicBezTo>
                  <a:cubicBezTo>
                    <a:pt x="-246" y="14699"/>
                    <a:pt x="-246" y="16199"/>
                    <a:pt x="1390" y="17849"/>
                  </a:cubicBezTo>
                  <a:cubicBezTo>
                    <a:pt x="3027" y="19499"/>
                    <a:pt x="6299" y="21299"/>
                    <a:pt x="9899" y="20399"/>
                  </a:cubicBezTo>
                  <a:cubicBezTo>
                    <a:pt x="13499" y="19499"/>
                    <a:pt x="17427" y="15899"/>
                    <a:pt x="21354" y="1229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4" name="Line"/>
            <p:cNvSpPr/>
            <p:nvPr/>
          </p:nvSpPr>
          <p:spPr>
            <a:xfrm>
              <a:off x="11384260" y="1721908"/>
              <a:ext cx="33040" cy="142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4" h="21471" fill="norm" stroke="1" extrusionOk="0">
                  <a:moveTo>
                    <a:pt x="14543" y="0"/>
                  </a:moveTo>
                  <a:cubicBezTo>
                    <a:pt x="8652" y="3040"/>
                    <a:pt x="2761" y="6080"/>
                    <a:pt x="798" y="9360"/>
                  </a:cubicBezTo>
                  <a:cubicBezTo>
                    <a:pt x="-1166" y="12640"/>
                    <a:pt x="798" y="16160"/>
                    <a:pt x="3416" y="18320"/>
                  </a:cubicBezTo>
                  <a:cubicBezTo>
                    <a:pt x="6034" y="20480"/>
                    <a:pt x="9307" y="21280"/>
                    <a:pt x="12252" y="21440"/>
                  </a:cubicBezTo>
                  <a:cubicBezTo>
                    <a:pt x="15198" y="21600"/>
                    <a:pt x="17816" y="21120"/>
                    <a:pt x="20434" y="2064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5" name="Line"/>
            <p:cNvSpPr/>
            <p:nvPr/>
          </p:nvSpPr>
          <p:spPr>
            <a:xfrm>
              <a:off x="11356975" y="1813983"/>
              <a:ext cx="101600" cy="1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75" y="14400"/>
                    <a:pt x="12150" y="7200"/>
                    <a:pt x="15750" y="3600"/>
                  </a:cubicBezTo>
                  <a:cubicBezTo>
                    <a:pt x="19350" y="0"/>
                    <a:pt x="20475" y="0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6" name="Line"/>
            <p:cNvSpPr/>
            <p:nvPr/>
          </p:nvSpPr>
          <p:spPr>
            <a:xfrm>
              <a:off x="11433764" y="1794933"/>
              <a:ext cx="50211" cy="42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121" fill="norm" stroke="1" extrusionOk="0">
                  <a:moveTo>
                    <a:pt x="21349" y="4741"/>
                  </a:moveTo>
                  <a:cubicBezTo>
                    <a:pt x="16399" y="3688"/>
                    <a:pt x="11449" y="2634"/>
                    <a:pt x="7849" y="2634"/>
                  </a:cubicBezTo>
                  <a:cubicBezTo>
                    <a:pt x="4249" y="2634"/>
                    <a:pt x="1999" y="3688"/>
                    <a:pt x="874" y="6059"/>
                  </a:cubicBezTo>
                  <a:cubicBezTo>
                    <a:pt x="-251" y="8429"/>
                    <a:pt x="-251" y="12117"/>
                    <a:pt x="649" y="14751"/>
                  </a:cubicBezTo>
                  <a:cubicBezTo>
                    <a:pt x="1549" y="17385"/>
                    <a:pt x="3349" y="18966"/>
                    <a:pt x="5374" y="20020"/>
                  </a:cubicBezTo>
                  <a:cubicBezTo>
                    <a:pt x="7399" y="21073"/>
                    <a:pt x="9649" y="21600"/>
                    <a:pt x="10324" y="20546"/>
                  </a:cubicBezTo>
                  <a:cubicBezTo>
                    <a:pt x="10999" y="19493"/>
                    <a:pt x="10099" y="16859"/>
                    <a:pt x="8299" y="13961"/>
                  </a:cubicBezTo>
                  <a:cubicBezTo>
                    <a:pt x="6499" y="11063"/>
                    <a:pt x="3799" y="7902"/>
                    <a:pt x="3574" y="5532"/>
                  </a:cubicBezTo>
                  <a:cubicBezTo>
                    <a:pt x="3349" y="3161"/>
                    <a:pt x="5599" y="1580"/>
                    <a:pt x="7849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7" name="Line"/>
            <p:cNvSpPr/>
            <p:nvPr/>
          </p:nvSpPr>
          <p:spPr>
            <a:xfrm>
              <a:off x="11464925" y="1744133"/>
              <a:ext cx="63500" cy="86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0" y="10273"/>
                  </a:moveTo>
                  <a:cubicBezTo>
                    <a:pt x="1440" y="9483"/>
                    <a:pt x="2880" y="8693"/>
                    <a:pt x="4320" y="8824"/>
                  </a:cubicBezTo>
                  <a:cubicBezTo>
                    <a:pt x="5760" y="8956"/>
                    <a:pt x="7200" y="10010"/>
                    <a:pt x="8820" y="11854"/>
                  </a:cubicBezTo>
                  <a:cubicBezTo>
                    <a:pt x="10440" y="13698"/>
                    <a:pt x="12240" y="16332"/>
                    <a:pt x="12960" y="18307"/>
                  </a:cubicBezTo>
                  <a:cubicBezTo>
                    <a:pt x="13680" y="20283"/>
                    <a:pt x="13320" y="21600"/>
                    <a:pt x="12240" y="21468"/>
                  </a:cubicBezTo>
                  <a:cubicBezTo>
                    <a:pt x="11160" y="21337"/>
                    <a:pt x="9360" y="19756"/>
                    <a:pt x="8820" y="17254"/>
                  </a:cubicBezTo>
                  <a:cubicBezTo>
                    <a:pt x="8280" y="14751"/>
                    <a:pt x="9000" y="11327"/>
                    <a:pt x="11340" y="8298"/>
                  </a:cubicBezTo>
                  <a:cubicBezTo>
                    <a:pt x="13680" y="5268"/>
                    <a:pt x="17640" y="2634"/>
                    <a:pt x="2160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8" name="Line"/>
            <p:cNvSpPr/>
            <p:nvPr/>
          </p:nvSpPr>
          <p:spPr>
            <a:xfrm>
              <a:off x="7874000" y="1572947"/>
              <a:ext cx="436265" cy="37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450" fill="norm" stroke="1" extrusionOk="0">
                  <a:moveTo>
                    <a:pt x="0" y="21450"/>
                  </a:moveTo>
                  <a:cubicBezTo>
                    <a:pt x="3235" y="15450"/>
                    <a:pt x="6470" y="9450"/>
                    <a:pt x="9757" y="5850"/>
                  </a:cubicBezTo>
                  <a:cubicBezTo>
                    <a:pt x="13043" y="2250"/>
                    <a:pt x="16383" y="1050"/>
                    <a:pt x="18470" y="450"/>
                  </a:cubicBezTo>
                  <a:cubicBezTo>
                    <a:pt x="20557" y="-150"/>
                    <a:pt x="21391" y="-150"/>
                    <a:pt x="21496" y="450"/>
                  </a:cubicBezTo>
                  <a:cubicBezTo>
                    <a:pt x="21600" y="1050"/>
                    <a:pt x="20974" y="2250"/>
                    <a:pt x="20243" y="3450"/>
                  </a:cubicBezTo>
                  <a:cubicBezTo>
                    <a:pt x="19513" y="4650"/>
                    <a:pt x="18678" y="5850"/>
                    <a:pt x="17843" y="705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9" name="Line"/>
            <p:cNvSpPr/>
            <p:nvPr/>
          </p:nvSpPr>
          <p:spPr>
            <a:xfrm>
              <a:off x="7948465" y="1502833"/>
              <a:ext cx="382735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2915" y="21600"/>
                  </a:moveTo>
                  <a:cubicBezTo>
                    <a:pt x="9592" y="21600"/>
                    <a:pt x="6269" y="21600"/>
                    <a:pt x="4251" y="21323"/>
                  </a:cubicBezTo>
                  <a:cubicBezTo>
                    <a:pt x="2234" y="21046"/>
                    <a:pt x="1522" y="20492"/>
                    <a:pt x="928" y="19385"/>
                  </a:cubicBezTo>
                  <a:cubicBezTo>
                    <a:pt x="335" y="18277"/>
                    <a:pt x="-140" y="16615"/>
                    <a:pt x="38" y="14954"/>
                  </a:cubicBezTo>
                  <a:cubicBezTo>
                    <a:pt x="216" y="13292"/>
                    <a:pt x="1047" y="11631"/>
                    <a:pt x="3658" y="9138"/>
                  </a:cubicBezTo>
                  <a:cubicBezTo>
                    <a:pt x="6269" y="6646"/>
                    <a:pt x="10660" y="3323"/>
                    <a:pt x="13924" y="1662"/>
                  </a:cubicBezTo>
                  <a:cubicBezTo>
                    <a:pt x="17187" y="0"/>
                    <a:pt x="19324" y="0"/>
                    <a:pt x="21460" y="0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0" name="Line"/>
            <p:cNvSpPr/>
            <p:nvPr/>
          </p:nvSpPr>
          <p:spPr>
            <a:xfrm>
              <a:off x="3589642" y="2480733"/>
              <a:ext cx="358314" cy="69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488" fill="norm" stroke="1" extrusionOk="0">
                  <a:moveTo>
                    <a:pt x="1024" y="11782"/>
                  </a:moveTo>
                  <a:cubicBezTo>
                    <a:pt x="4308" y="9818"/>
                    <a:pt x="7592" y="7855"/>
                    <a:pt x="10308" y="5891"/>
                  </a:cubicBezTo>
                  <a:cubicBezTo>
                    <a:pt x="13024" y="3927"/>
                    <a:pt x="15171" y="1964"/>
                    <a:pt x="16687" y="982"/>
                  </a:cubicBezTo>
                  <a:cubicBezTo>
                    <a:pt x="18203" y="0"/>
                    <a:pt x="19087" y="0"/>
                    <a:pt x="19845" y="0"/>
                  </a:cubicBezTo>
                  <a:cubicBezTo>
                    <a:pt x="20603" y="0"/>
                    <a:pt x="21234" y="0"/>
                    <a:pt x="21361" y="1309"/>
                  </a:cubicBezTo>
                  <a:cubicBezTo>
                    <a:pt x="21487" y="2618"/>
                    <a:pt x="21108" y="5236"/>
                    <a:pt x="19340" y="8509"/>
                  </a:cubicBezTo>
                  <a:cubicBezTo>
                    <a:pt x="17571" y="11782"/>
                    <a:pt x="14413" y="15709"/>
                    <a:pt x="11192" y="18000"/>
                  </a:cubicBezTo>
                  <a:cubicBezTo>
                    <a:pt x="7971" y="20291"/>
                    <a:pt x="4687" y="20945"/>
                    <a:pt x="2666" y="21273"/>
                  </a:cubicBezTo>
                  <a:cubicBezTo>
                    <a:pt x="645" y="21600"/>
                    <a:pt x="-113" y="21600"/>
                    <a:pt x="13" y="20945"/>
                  </a:cubicBezTo>
                  <a:cubicBezTo>
                    <a:pt x="140" y="20291"/>
                    <a:pt x="1150" y="18982"/>
                    <a:pt x="3740" y="17673"/>
                  </a:cubicBezTo>
                  <a:cubicBezTo>
                    <a:pt x="6329" y="16364"/>
                    <a:pt x="10498" y="15055"/>
                    <a:pt x="13276" y="14727"/>
                  </a:cubicBezTo>
                  <a:cubicBezTo>
                    <a:pt x="16055" y="14400"/>
                    <a:pt x="17445" y="15055"/>
                    <a:pt x="18834" y="15709"/>
                  </a:cubicBezTo>
                </a:path>
              </a:pathLst>
            </a:custGeom>
            <a:noFill/>
            <a:ln w="127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